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30"/>
  </p:notesMasterIdLst>
  <p:handoutMasterIdLst>
    <p:handoutMasterId r:id="rId31"/>
  </p:handoutMasterIdLst>
  <p:sldIdLst>
    <p:sldId id="268" r:id="rId5"/>
    <p:sldId id="326" r:id="rId6"/>
    <p:sldId id="259" r:id="rId7"/>
    <p:sldId id="357" r:id="rId8"/>
    <p:sldId id="356" r:id="rId9"/>
    <p:sldId id="358" r:id="rId10"/>
    <p:sldId id="359" r:id="rId11"/>
    <p:sldId id="361" r:id="rId12"/>
    <p:sldId id="351" r:id="rId13"/>
    <p:sldId id="352" r:id="rId14"/>
    <p:sldId id="360" r:id="rId15"/>
    <p:sldId id="269" r:id="rId16"/>
    <p:sldId id="350" r:id="rId17"/>
    <p:sldId id="346" r:id="rId18"/>
    <p:sldId id="343" r:id="rId19"/>
    <p:sldId id="344" r:id="rId20"/>
    <p:sldId id="345" r:id="rId21"/>
    <p:sldId id="362" r:id="rId22"/>
    <p:sldId id="347" r:id="rId23"/>
    <p:sldId id="348" r:id="rId24"/>
    <p:sldId id="328" r:id="rId25"/>
    <p:sldId id="336" r:id="rId26"/>
    <p:sldId id="341" r:id="rId27"/>
    <p:sldId id="342" r:id="rId28"/>
    <p:sldId id="267" r:id="rId2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9EE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0"/>
  </p:normalViewPr>
  <p:slideViewPr>
    <p:cSldViewPr snapToGrid="0" snapToObjects="1">
      <p:cViewPr>
        <p:scale>
          <a:sx n="100" d="100"/>
          <a:sy n="100" d="100"/>
        </p:scale>
        <p:origin x="990" y="318"/>
      </p:cViewPr>
      <p:guideLst/>
    </p:cSldViewPr>
  </p:slideViewPr>
  <p:notesTextViewPr>
    <p:cViewPr>
      <p:scale>
        <a:sx n="1" d="1"/>
        <a:sy n="1" d="1"/>
      </p:scale>
      <p:origin x="0" y="0"/>
    </p:cViewPr>
  </p:notesTextViewPr>
  <p:notesViewPr>
    <p:cSldViewPr snapToGrid="0" snapToObjects="1">
      <p:cViewPr varScale="1">
        <p:scale>
          <a:sx n="89" d="100"/>
          <a:sy n="89" d="100"/>
        </p:scale>
        <p:origin x="303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416CFB3-C14B-49CD-98C3-11D097D5E2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29E176A-0D50-4C92-9039-E405CAC61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3A98F-C29B-49AD-907E-985CCD2FD3E8}" type="datetimeFigureOut">
              <a:rPr lang="es-ES" smtClean="0"/>
              <a:t>11/03/2026</a:t>
            </a:fld>
            <a:endParaRPr lang="es-ES"/>
          </a:p>
        </p:txBody>
      </p:sp>
      <p:sp>
        <p:nvSpPr>
          <p:cNvPr id="4" name="Marcador de pie de página 3">
            <a:extLst>
              <a:ext uri="{FF2B5EF4-FFF2-40B4-BE49-F238E27FC236}">
                <a16:creationId xmlns:a16="http://schemas.microsoft.com/office/drawing/2014/main" id="{15D4C4A9-52E8-4AFA-AB29-873320832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57D54D0-712A-4805-B831-0B7F0D1C8B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E28BC-8308-47DB-B674-21A9A344032C}" type="slidenum">
              <a:rPr lang="es-ES" smtClean="0"/>
              <a:t>‹Nº›</a:t>
            </a:fld>
            <a:endParaRPr lang="es-ES"/>
          </a:p>
        </p:txBody>
      </p:sp>
    </p:spTree>
    <p:extLst>
      <p:ext uri="{BB962C8B-B14F-4D97-AF65-F5344CB8AC3E}">
        <p14:creationId xmlns:p14="http://schemas.microsoft.com/office/powerpoint/2010/main" val="31663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FD6D5-AD92-4BCC-9FA0-B62445789749}" type="datetimeFigureOut">
              <a:rPr lang="es-ES" noProof="0" smtClean="0"/>
              <a:t>11/03/2026</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8C6BF-2692-4097-8EE9-E7DEDCC05BD5}" type="slidenum">
              <a:rPr lang="es-ES" noProof="0" smtClean="0"/>
              <a:t>‹Nº›</a:t>
            </a:fld>
            <a:endParaRPr lang="es-ES" noProof="0"/>
          </a:p>
        </p:txBody>
      </p:sp>
    </p:spTree>
    <p:extLst>
      <p:ext uri="{BB962C8B-B14F-4D97-AF65-F5344CB8AC3E}">
        <p14:creationId xmlns:p14="http://schemas.microsoft.com/office/powerpoint/2010/main" val="192725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a:t>
            </a:fld>
            <a:endParaRPr lang="es-ES"/>
          </a:p>
        </p:txBody>
      </p:sp>
    </p:spTree>
    <p:extLst>
      <p:ext uri="{BB962C8B-B14F-4D97-AF65-F5344CB8AC3E}">
        <p14:creationId xmlns:p14="http://schemas.microsoft.com/office/powerpoint/2010/main" val="351569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10</a:t>
            </a:fld>
            <a:endParaRPr lang="es-ES"/>
          </a:p>
        </p:txBody>
      </p:sp>
    </p:spTree>
    <p:extLst>
      <p:ext uri="{BB962C8B-B14F-4D97-AF65-F5344CB8AC3E}">
        <p14:creationId xmlns:p14="http://schemas.microsoft.com/office/powerpoint/2010/main" val="34962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11</a:t>
            </a:fld>
            <a:endParaRPr lang="es-ES"/>
          </a:p>
        </p:txBody>
      </p:sp>
    </p:spTree>
    <p:extLst>
      <p:ext uri="{BB962C8B-B14F-4D97-AF65-F5344CB8AC3E}">
        <p14:creationId xmlns:p14="http://schemas.microsoft.com/office/powerpoint/2010/main" val="202570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12</a:t>
            </a:fld>
            <a:endParaRPr lang="es-ES"/>
          </a:p>
        </p:txBody>
      </p:sp>
    </p:spTree>
    <p:extLst>
      <p:ext uri="{BB962C8B-B14F-4D97-AF65-F5344CB8AC3E}">
        <p14:creationId xmlns:p14="http://schemas.microsoft.com/office/powerpoint/2010/main" val="368857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13</a:t>
            </a:fld>
            <a:endParaRPr lang="es-ES"/>
          </a:p>
        </p:txBody>
      </p:sp>
    </p:spTree>
    <p:extLst>
      <p:ext uri="{BB962C8B-B14F-4D97-AF65-F5344CB8AC3E}">
        <p14:creationId xmlns:p14="http://schemas.microsoft.com/office/powerpoint/2010/main" val="167556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14</a:t>
            </a:fld>
            <a:endParaRPr lang="es-ES"/>
          </a:p>
        </p:txBody>
      </p:sp>
    </p:spTree>
    <p:extLst>
      <p:ext uri="{BB962C8B-B14F-4D97-AF65-F5344CB8AC3E}">
        <p14:creationId xmlns:p14="http://schemas.microsoft.com/office/powerpoint/2010/main" val="337225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15</a:t>
            </a:fld>
            <a:endParaRPr lang="es-ES"/>
          </a:p>
        </p:txBody>
      </p:sp>
    </p:spTree>
    <p:extLst>
      <p:ext uri="{BB962C8B-B14F-4D97-AF65-F5344CB8AC3E}">
        <p14:creationId xmlns:p14="http://schemas.microsoft.com/office/powerpoint/2010/main" val="124466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16</a:t>
            </a:fld>
            <a:endParaRPr lang="es-ES"/>
          </a:p>
        </p:txBody>
      </p:sp>
    </p:spTree>
    <p:extLst>
      <p:ext uri="{BB962C8B-B14F-4D97-AF65-F5344CB8AC3E}">
        <p14:creationId xmlns:p14="http://schemas.microsoft.com/office/powerpoint/2010/main" val="460565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17</a:t>
            </a:fld>
            <a:endParaRPr lang="es-ES"/>
          </a:p>
        </p:txBody>
      </p:sp>
    </p:spTree>
    <p:extLst>
      <p:ext uri="{BB962C8B-B14F-4D97-AF65-F5344CB8AC3E}">
        <p14:creationId xmlns:p14="http://schemas.microsoft.com/office/powerpoint/2010/main" val="95490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18</a:t>
            </a:fld>
            <a:endParaRPr lang="es-ES"/>
          </a:p>
        </p:txBody>
      </p:sp>
    </p:spTree>
    <p:extLst>
      <p:ext uri="{BB962C8B-B14F-4D97-AF65-F5344CB8AC3E}">
        <p14:creationId xmlns:p14="http://schemas.microsoft.com/office/powerpoint/2010/main" val="298080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19</a:t>
            </a:fld>
            <a:endParaRPr lang="es-ES"/>
          </a:p>
        </p:txBody>
      </p:sp>
    </p:spTree>
    <p:extLst>
      <p:ext uri="{BB962C8B-B14F-4D97-AF65-F5344CB8AC3E}">
        <p14:creationId xmlns:p14="http://schemas.microsoft.com/office/powerpoint/2010/main" val="396188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20</a:t>
            </a:fld>
            <a:endParaRPr lang="es-ES"/>
          </a:p>
        </p:txBody>
      </p:sp>
    </p:spTree>
    <p:extLst>
      <p:ext uri="{BB962C8B-B14F-4D97-AF65-F5344CB8AC3E}">
        <p14:creationId xmlns:p14="http://schemas.microsoft.com/office/powerpoint/2010/main" val="5023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21</a:t>
            </a:fld>
            <a:endParaRPr lang="es-ES"/>
          </a:p>
        </p:txBody>
      </p:sp>
    </p:spTree>
    <p:extLst>
      <p:ext uri="{BB962C8B-B14F-4D97-AF65-F5344CB8AC3E}">
        <p14:creationId xmlns:p14="http://schemas.microsoft.com/office/powerpoint/2010/main" val="93923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22</a:t>
            </a:fld>
            <a:endParaRPr lang="es-ES"/>
          </a:p>
        </p:txBody>
      </p:sp>
    </p:spTree>
    <p:extLst>
      <p:ext uri="{BB962C8B-B14F-4D97-AF65-F5344CB8AC3E}">
        <p14:creationId xmlns:p14="http://schemas.microsoft.com/office/powerpoint/2010/main" val="3004533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23</a:t>
            </a:fld>
            <a:endParaRPr lang="es-ES"/>
          </a:p>
        </p:txBody>
      </p:sp>
    </p:spTree>
    <p:extLst>
      <p:ext uri="{BB962C8B-B14F-4D97-AF65-F5344CB8AC3E}">
        <p14:creationId xmlns:p14="http://schemas.microsoft.com/office/powerpoint/2010/main" val="2331189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24</a:t>
            </a:fld>
            <a:endParaRPr lang="es-ES"/>
          </a:p>
        </p:txBody>
      </p:sp>
    </p:spTree>
    <p:extLst>
      <p:ext uri="{BB962C8B-B14F-4D97-AF65-F5344CB8AC3E}">
        <p14:creationId xmlns:p14="http://schemas.microsoft.com/office/powerpoint/2010/main" val="296511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25</a:t>
            </a:fld>
            <a:endParaRPr lang="es-ES"/>
          </a:p>
        </p:txBody>
      </p:sp>
    </p:spTree>
    <p:extLst>
      <p:ext uri="{BB962C8B-B14F-4D97-AF65-F5344CB8AC3E}">
        <p14:creationId xmlns:p14="http://schemas.microsoft.com/office/powerpoint/2010/main" val="409343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3</a:t>
            </a:fld>
            <a:endParaRPr lang="es-ES"/>
          </a:p>
        </p:txBody>
      </p:sp>
    </p:spTree>
    <p:extLst>
      <p:ext uri="{BB962C8B-B14F-4D97-AF65-F5344CB8AC3E}">
        <p14:creationId xmlns:p14="http://schemas.microsoft.com/office/powerpoint/2010/main" val="130858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4</a:t>
            </a:fld>
            <a:endParaRPr lang="es-ES"/>
          </a:p>
        </p:txBody>
      </p:sp>
    </p:spTree>
    <p:extLst>
      <p:ext uri="{BB962C8B-B14F-4D97-AF65-F5344CB8AC3E}">
        <p14:creationId xmlns:p14="http://schemas.microsoft.com/office/powerpoint/2010/main" val="182489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5</a:t>
            </a:fld>
            <a:endParaRPr lang="es-ES"/>
          </a:p>
        </p:txBody>
      </p:sp>
    </p:spTree>
    <p:extLst>
      <p:ext uri="{BB962C8B-B14F-4D97-AF65-F5344CB8AC3E}">
        <p14:creationId xmlns:p14="http://schemas.microsoft.com/office/powerpoint/2010/main" val="186418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6</a:t>
            </a:fld>
            <a:endParaRPr lang="es-ES"/>
          </a:p>
        </p:txBody>
      </p:sp>
    </p:spTree>
    <p:extLst>
      <p:ext uri="{BB962C8B-B14F-4D97-AF65-F5344CB8AC3E}">
        <p14:creationId xmlns:p14="http://schemas.microsoft.com/office/powerpoint/2010/main" val="103961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7</a:t>
            </a:fld>
            <a:endParaRPr lang="es-ES"/>
          </a:p>
        </p:txBody>
      </p:sp>
    </p:spTree>
    <p:extLst>
      <p:ext uri="{BB962C8B-B14F-4D97-AF65-F5344CB8AC3E}">
        <p14:creationId xmlns:p14="http://schemas.microsoft.com/office/powerpoint/2010/main" val="136003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8</a:t>
            </a:fld>
            <a:endParaRPr lang="es-ES"/>
          </a:p>
        </p:txBody>
      </p:sp>
    </p:spTree>
    <p:extLst>
      <p:ext uri="{BB962C8B-B14F-4D97-AF65-F5344CB8AC3E}">
        <p14:creationId xmlns:p14="http://schemas.microsoft.com/office/powerpoint/2010/main" val="20261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9</a:t>
            </a:fld>
            <a:endParaRPr lang="es-ES"/>
          </a:p>
        </p:txBody>
      </p:sp>
    </p:spTree>
    <p:extLst>
      <p:ext uri="{BB962C8B-B14F-4D97-AF65-F5344CB8AC3E}">
        <p14:creationId xmlns:p14="http://schemas.microsoft.com/office/powerpoint/2010/main" val="2667118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89213" y="2514600"/>
            <a:ext cx="8915399" cy="2262781"/>
          </a:xfrm>
        </p:spPr>
        <p:txBody>
          <a:bodyPr rtlCol="0" anchor="b">
            <a:normAutofit/>
          </a:bodyPr>
          <a:lstStyle>
            <a:lvl1pPr>
              <a:defRPr sz="5400"/>
            </a:lvl1pPr>
          </a:lstStyle>
          <a:p>
            <a:pPr rtl="0"/>
            <a:r>
              <a:rPr lang="es-ES" noProof="0"/>
              <a:t>Haga clic para modificar el estilo del título principal</a:t>
            </a:r>
          </a:p>
        </p:txBody>
      </p:sp>
      <p:sp>
        <p:nvSpPr>
          <p:cNvPr id="3" name="Subtítu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fecha 3"/>
          <p:cNvSpPr>
            <a:spLocks noGrp="1"/>
          </p:cNvSpPr>
          <p:nvPr>
            <p:ph type="dt" sz="half" idx="10"/>
          </p:nvPr>
        </p:nvSpPr>
        <p:spPr/>
        <p:txBody>
          <a:bodyPr rtlCol="0"/>
          <a:lstStyle/>
          <a:p>
            <a:pPr rtl="0"/>
            <a:fld id="{54410490-006E-4B05-A48E-17D995342ABD}" type="datetime1">
              <a:rPr lang="es-ES" noProof="0" smtClean="0"/>
              <a:t>11/03/2026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7" name="Forma libre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4529540"/>
            <a:ext cx="779767" cy="365125"/>
          </a:xfrm>
        </p:spPr>
        <p:txBody>
          <a:bodyPr rtlCol="0"/>
          <a:lstStyle/>
          <a:p>
            <a:pPr rtl="0"/>
            <a:fld id="{D57F1E4F-1CFF-5643-939E-217C01CDF565}" type="slidenum">
              <a:rPr lang="es-ES" noProof="0" smtClean="0"/>
              <a:pPr rtl="0"/>
              <a:t>‹Nº›</a:t>
            </a:fld>
            <a:endParaRPr lang="es-ES" noProof="0"/>
          </a:p>
        </p:txBody>
      </p:sp>
      <p:pic>
        <p:nvPicPr>
          <p:cNvPr id="9" name="Imagen 8">
            <a:extLst>
              <a:ext uri="{FF2B5EF4-FFF2-40B4-BE49-F238E27FC236}">
                <a16:creationId xmlns:a16="http://schemas.microsoft.com/office/drawing/2014/main" id="{73F22921-3306-464A-819B-42671CDE7897}"/>
              </a:ext>
            </a:extLst>
          </p:cNvPr>
          <p:cNvPicPr>
            <a:picLocks noChangeAspect="1"/>
          </p:cNvPicPr>
          <p:nvPr userDrawn="1"/>
        </p:nvPicPr>
        <p:blipFill>
          <a:blip r:embed="rId2"/>
          <a:stretch>
            <a:fillRect/>
          </a:stretch>
        </p:blipFill>
        <p:spPr>
          <a:xfrm>
            <a:off x="11065716" y="3371"/>
            <a:ext cx="1126283" cy="1126283"/>
          </a:xfrm>
          <a:prstGeom prst="rect">
            <a:avLst/>
          </a:prstGeom>
        </p:spPr>
      </p:pic>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609600"/>
            <a:ext cx="8915399" cy="3117040"/>
          </a:xfrm>
        </p:spPr>
        <p:txBody>
          <a:bodyPr rtlCol="0" anchor="ctr">
            <a:normAutofit/>
          </a:bodyPr>
          <a:lstStyle>
            <a:lvl1pPr algn="l">
              <a:defRPr sz="48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4AC96BC-E724-418A-B191-AA051050F973}" type="datetime1">
              <a:rPr lang="es-ES" noProof="0" smtClean="0"/>
              <a:t>11/03/2026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13" name="Marcador de tex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CBAE9D6-D269-4492-8C22-D86B00273C1C}" type="datetime1">
              <a:rPr lang="es-ES" noProof="0" smtClean="0"/>
              <a:t>11/03/2026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
        <p:nvSpPr>
          <p:cNvPr id="14" name="Cuadro de tex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5" name="Cuadro de tex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2438400"/>
            <a:ext cx="8915400" cy="2724845"/>
          </a:xfrm>
        </p:spPr>
        <p:txBody>
          <a:bodyPr rtlCol="0" anchor="b">
            <a:normAutofit/>
          </a:bodyPr>
          <a:lstStyle>
            <a:lvl1pPr algn="l">
              <a:defRPr sz="4800" b="0"/>
            </a:lvl1pPr>
          </a:lstStyle>
          <a:p>
            <a:pPr rtl="0"/>
            <a:r>
              <a:rPr lang="es-ES" noProof="0"/>
              <a:t>Haga clic para modificar el estilo del título principal</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01254EA3-94E0-403A-869E-595B0DA79EDE}" type="datetime1">
              <a:rPr lang="es-ES" noProof="0" smtClean="0"/>
              <a:t>11/03/2026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1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EC98483B-75A0-433F-B8FA-BA33782AB1DF}" type="datetime1">
              <a:rPr lang="es-ES" noProof="0" smtClean="0"/>
              <a:t>11/03/2026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
        <p:nvSpPr>
          <p:cNvPr id="17" name="Cuadro de tex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8" name="Cuadro de tex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s-ES" noProof="0"/>
              <a:t>Haga clic para modificar el estilo de título del patrón</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A3009512-D3C1-4E07-B993-96A862BC338C}" type="datetime1">
              <a:rPr lang="es-ES" noProof="0" smtClean="0"/>
              <a:t>11/03/2026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A334F5FD-9B8D-4245-8319-A1FAC5F4EEDF}" type="datetime1">
              <a:rPr lang="es-ES" noProof="0" smtClean="0"/>
              <a:t>11/03/2026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294812" y="627405"/>
            <a:ext cx="2207601" cy="5283817"/>
          </a:xfrm>
        </p:spPr>
        <p:txBody>
          <a:bodyPr vert="eaVert" rtlCol="0" anchor="ctr"/>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2589212" y="627405"/>
            <a:ext cx="6477000" cy="5283817"/>
          </a:xfrm>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FDEAE515-F4D8-4121-8C01-CB99E9FAE84F}" type="datetime1">
              <a:rPr lang="es-ES" noProof="0" smtClean="0"/>
              <a:t>11/03/2026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61913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2054800" y="1861567"/>
            <a:ext cx="80824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7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 name="Google Shape;150;p9"/>
          <p:cNvSpPr txBox="1">
            <a:spLocks noGrp="1"/>
          </p:cNvSpPr>
          <p:nvPr>
            <p:ph type="subTitle" idx="1"/>
          </p:nvPr>
        </p:nvSpPr>
        <p:spPr>
          <a:xfrm>
            <a:off x="2054800" y="4101633"/>
            <a:ext cx="80824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51" name="Google Shape;151;p9"/>
          <p:cNvGrpSpPr/>
          <p:nvPr/>
        </p:nvGrpSpPr>
        <p:grpSpPr>
          <a:xfrm>
            <a:off x="1743151" y="719334"/>
            <a:ext cx="8705708" cy="5419396"/>
            <a:chOff x="1307363" y="539500"/>
            <a:chExt cx="6529281" cy="4064547"/>
          </a:xfrm>
        </p:grpSpPr>
        <p:sp>
          <p:nvSpPr>
            <p:cNvPr id="152" name="Google Shape;152;p9"/>
            <p:cNvSpPr/>
            <p:nvPr/>
          </p:nvSpPr>
          <p:spPr>
            <a:xfrm>
              <a:off x="1328772" y="711528"/>
              <a:ext cx="6487013" cy="3871109"/>
            </a:xfrm>
            <a:custGeom>
              <a:avLst/>
              <a:gdLst/>
              <a:ahLst/>
              <a:cxnLst/>
              <a:rect l="l" t="t" r="r" b="b"/>
              <a:pathLst>
                <a:path w="129378" h="77206" extrusionOk="0">
                  <a:moveTo>
                    <a:pt x="11022" y="2002"/>
                  </a:moveTo>
                  <a:lnTo>
                    <a:pt x="11022" y="6096"/>
                  </a:lnTo>
                  <a:lnTo>
                    <a:pt x="6928" y="6096"/>
                  </a:lnTo>
                  <a:lnTo>
                    <a:pt x="6928" y="2002"/>
                  </a:lnTo>
                  <a:close/>
                  <a:moveTo>
                    <a:pt x="17612" y="2002"/>
                  </a:moveTo>
                  <a:lnTo>
                    <a:pt x="17612" y="6096"/>
                  </a:lnTo>
                  <a:lnTo>
                    <a:pt x="13508" y="6096"/>
                  </a:lnTo>
                  <a:lnTo>
                    <a:pt x="13508" y="2002"/>
                  </a:lnTo>
                  <a:close/>
                  <a:moveTo>
                    <a:pt x="24191" y="2002"/>
                  </a:moveTo>
                  <a:lnTo>
                    <a:pt x="24191" y="6096"/>
                  </a:lnTo>
                  <a:lnTo>
                    <a:pt x="20098" y="6096"/>
                  </a:lnTo>
                  <a:lnTo>
                    <a:pt x="20098" y="2002"/>
                  </a:lnTo>
                  <a:close/>
                  <a:moveTo>
                    <a:pt x="30782" y="2002"/>
                  </a:moveTo>
                  <a:lnTo>
                    <a:pt x="30782" y="6096"/>
                  </a:lnTo>
                  <a:lnTo>
                    <a:pt x="26676" y="6096"/>
                  </a:lnTo>
                  <a:lnTo>
                    <a:pt x="26676" y="2002"/>
                  </a:lnTo>
                  <a:close/>
                  <a:moveTo>
                    <a:pt x="37360" y="2002"/>
                  </a:moveTo>
                  <a:lnTo>
                    <a:pt x="37360" y="6096"/>
                  </a:lnTo>
                  <a:lnTo>
                    <a:pt x="33267" y="6096"/>
                  </a:lnTo>
                  <a:lnTo>
                    <a:pt x="33267" y="2002"/>
                  </a:lnTo>
                  <a:close/>
                  <a:moveTo>
                    <a:pt x="43951" y="2002"/>
                  </a:moveTo>
                  <a:lnTo>
                    <a:pt x="43951" y="6096"/>
                  </a:lnTo>
                  <a:lnTo>
                    <a:pt x="39846" y="6096"/>
                  </a:lnTo>
                  <a:lnTo>
                    <a:pt x="39846" y="2002"/>
                  </a:lnTo>
                  <a:close/>
                  <a:moveTo>
                    <a:pt x="50530" y="2002"/>
                  </a:moveTo>
                  <a:lnTo>
                    <a:pt x="50530" y="6096"/>
                  </a:lnTo>
                  <a:lnTo>
                    <a:pt x="46437" y="6096"/>
                  </a:lnTo>
                  <a:lnTo>
                    <a:pt x="46437" y="2002"/>
                  </a:lnTo>
                  <a:close/>
                  <a:moveTo>
                    <a:pt x="57120" y="2002"/>
                  </a:moveTo>
                  <a:lnTo>
                    <a:pt x="57120" y="6096"/>
                  </a:lnTo>
                  <a:lnTo>
                    <a:pt x="53015" y="6096"/>
                  </a:lnTo>
                  <a:lnTo>
                    <a:pt x="53015" y="2002"/>
                  </a:lnTo>
                  <a:close/>
                  <a:moveTo>
                    <a:pt x="63699" y="2002"/>
                  </a:moveTo>
                  <a:lnTo>
                    <a:pt x="63699" y="6096"/>
                  </a:lnTo>
                  <a:lnTo>
                    <a:pt x="59605" y="6096"/>
                  </a:lnTo>
                  <a:lnTo>
                    <a:pt x="59605" y="2002"/>
                  </a:lnTo>
                  <a:close/>
                  <a:moveTo>
                    <a:pt x="70289" y="2002"/>
                  </a:moveTo>
                  <a:lnTo>
                    <a:pt x="70289" y="6096"/>
                  </a:lnTo>
                  <a:lnTo>
                    <a:pt x="66185" y="6096"/>
                  </a:lnTo>
                  <a:lnTo>
                    <a:pt x="66185" y="2002"/>
                  </a:lnTo>
                  <a:close/>
                  <a:moveTo>
                    <a:pt x="76531" y="2002"/>
                  </a:moveTo>
                  <a:lnTo>
                    <a:pt x="76531" y="6096"/>
                  </a:lnTo>
                  <a:lnTo>
                    <a:pt x="72438" y="6096"/>
                  </a:lnTo>
                  <a:lnTo>
                    <a:pt x="72438" y="2002"/>
                  </a:lnTo>
                  <a:close/>
                  <a:moveTo>
                    <a:pt x="83122" y="2002"/>
                  </a:moveTo>
                  <a:lnTo>
                    <a:pt x="83122" y="6096"/>
                  </a:lnTo>
                  <a:lnTo>
                    <a:pt x="79016" y="6096"/>
                  </a:lnTo>
                  <a:lnTo>
                    <a:pt x="79016" y="2002"/>
                  </a:lnTo>
                  <a:close/>
                  <a:moveTo>
                    <a:pt x="89363" y="2002"/>
                  </a:moveTo>
                  <a:lnTo>
                    <a:pt x="89363" y="6096"/>
                  </a:lnTo>
                  <a:lnTo>
                    <a:pt x="85269" y="6096"/>
                  </a:lnTo>
                  <a:lnTo>
                    <a:pt x="85269" y="2002"/>
                  </a:lnTo>
                  <a:close/>
                  <a:moveTo>
                    <a:pt x="95953" y="2002"/>
                  </a:moveTo>
                  <a:lnTo>
                    <a:pt x="95953" y="6096"/>
                  </a:lnTo>
                  <a:lnTo>
                    <a:pt x="91849" y="6096"/>
                  </a:lnTo>
                  <a:lnTo>
                    <a:pt x="91849" y="2002"/>
                  </a:lnTo>
                  <a:close/>
                  <a:moveTo>
                    <a:pt x="102206" y="2002"/>
                  </a:moveTo>
                  <a:lnTo>
                    <a:pt x="102206" y="6096"/>
                  </a:lnTo>
                  <a:lnTo>
                    <a:pt x="98102" y="6096"/>
                  </a:lnTo>
                  <a:lnTo>
                    <a:pt x="98102" y="2002"/>
                  </a:lnTo>
                  <a:close/>
                  <a:moveTo>
                    <a:pt x="108786" y="2002"/>
                  </a:moveTo>
                  <a:lnTo>
                    <a:pt x="108786" y="6096"/>
                  </a:lnTo>
                  <a:lnTo>
                    <a:pt x="104692" y="6096"/>
                  </a:lnTo>
                  <a:lnTo>
                    <a:pt x="104692" y="2002"/>
                  </a:lnTo>
                  <a:close/>
                  <a:moveTo>
                    <a:pt x="115039" y="2002"/>
                  </a:moveTo>
                  <a:lnTo>
                    <a:pt x="115039" y="6096"/>
                  </a:lnTo>
                  <a:lnTo>
                    <a:pt x="110933" y="6096"/>
                  </a:lnTo>
                  <a:lnTo>
                    <a:pt x="110933" y="2002"/>
                  </a:lnTo>
                  <a:close/>
                  <a:moveTo>
                    <a:pt x="121617" y="2002"/>
                  </a:moveTo>
                  <a:lnTo>
                    <a:pt x="121617" y="6096"/>
                  </a:lnTo>
                  <a:lnTo>
                    <a:pt x="117524" y="6096"/>
                  </a:lnTo>
                  <a:lnTo>
                    <a:pt x="117524" y="2002"/>
                  </a:lnTo>
                  <a:close/>
                  <a:moveTo>
                    <a:pt x="4623" y="0"/>
                  </a:moveTo>
                  <a:cubicBezTo>
                    <a:pt x="2070" y="0"/>
                    <a:pt x="0" y="2069"/>
                    <a:pt x="0" y="4622"/>
                  </a:cubicBezTo>
                  <a:lnTo>
                    <a:pt x="0" y="72583"/>
                  </a:lnTo>
                  <a:cubicBezTo>
                    <a:pt x="0" y="75136"/>
                    <a:pt x="2070" y="77205"/>
                    <a:pt x="4623" y="77205"/>
                  </a:cubicBezTo>
                  <a:lnTo>
                    <a:pt x="124755" y="77205"/>
                  </a:lnTo>
                  <a:cubicBezTo>
                    <a:pt x="127308" y="77205"/>
                    <a:pt x="129377" y="75136"/>
                    <a:pt x="129377" y="72583"/>
                  </a:cubicBezTo>
                  <a:lnTo>
                    <a:pt x="129377" y="4622"/>
                  </a:lnTo>
                  <a:cubicBezTo>
                    <a:pt x="129377" y="2069"/>
                    <a:pt x="127308" y="0"/>
                    <a:pt x="124755" y="0"/>
                  </a:cubicBezTo>
                  <a:close/>
                </a:path>
              </a:pathLst>
            </a:custGeom>
            <a:solidFill>
              <a:schemeClr val="lt1"/>
            </a:solidFill>
            <a:ln>
              <a:noFill/>
            </a:ln>
            <a:effectLst>
              <a:outerShdw blurRad="57150" dist="571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1307363" y="690069"/>
              <a:ext cx="6529281" cy="3913979"/>
            </a:xfrm>
            <a:custGeom>
              <a:avLst/>
              <a:gdLst/>
              <a:ahLst/>
              <a:cxnLst/>
              <a:rect l="l" t="t" r="r" b="b"/>
              <a:pathLst>
                <a:path w="130221" h="78061" extrusionOk="0">
                  <a:moveTo>
                    <a:pt x="125182" y="844"/>
                  </a:moveTo>
                  <a:cubicBezTo>
                    <a:pt x="127499" y="844"/>
                    <a:pt x="129377" y="2733"/>
                    <a:pt x="129377" y="5050"/>
                  </a:cubicBezTo>
                  <a:lnTo>
                    <a:pt x="129377" y="73011"/>
                  </a:lnTo>
                  <a:cubicBezTo>
                    <a:pt x="129377" y="75328"/>
                    <a:pt x="127499" y="77217"/>
                    <a:pt x="125182" y="77217"/>
                  </a:cubicBezTo>
                  <a:lnTo>
                    <a:pt x="5050" y="77217"/>
                  </a:lnTo>
                  <a:cubicBezTo>
                    <a:pt x="2733" y="77217"/>
                    <a:pt x="844" y="75328"/>
                    <a:pt x="844" y="73011"/>
                  </a:cubicBezTo>
                  <a:lnTo>
                    <a:pt x="844" y="5050"/>
                  </a:lnTo>
                  <a:cubicBezTo>
                    <a:pt x="844" y="2733"/>
                    <a:pt x="2733" y="844"/>
                    <a:pt x="5050" y="844"/>
                  </a:cubicBezTo>
                  <a:close/>
                  <a:moveTo>
                    <a:pt x="5050" y="1"/>
                  </a:moveTo>
                  <a:cubicBezTo>
                    <a:pt x="2272" y="1"/>
                    <a:pt x="0" y="2261"/>
                    <a:pt x="0" y="5050"/>
                  </a:cubicBezTo>
                  <a:lnTo>
                    <a:pt x="0" y="73011"/>
                  </a:lnTo>
                  <a:cubicBezTo>
                    <a:pt x="0" y="75789"/>
                    <a:pt x="2272" y="78061"/>
                    <a:pt x="5050" y="78061"/>
                  </a:cubicBezTo>
                  <a:lnTo>
                    <a:pt x="125182" y="78061"/>
                  </a:lnTo>
                  <a:cubicBezTo>
                    <a:pt x="127960" y="78061"/>
                    <a:pt x="130221" y="75789"/>
                    <a:pt x="130221" y="73011"/>
                  </a:cubicBezTo>
                  <a:lnTo>
                    <a:pt x="130221" y="5050"/>
                  </a:lnTo>
                  <a:cubicBezTo>
                    <a:pt x="130221" y="2261"/>
                    <a:pt x="127960" y="1"/>
                    <a:pt x="125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1719558" y="539500"/>
              <a:ext cx="113968" cy="384624"/>
            </a:xfrm>
            <a:custGeom>
              <a:avLst/>
              <a:gdLst/>
              <a:ahLst/>
              <a:cxnLst/>
              <a:rect l="l" t="t" r="r" b="b"/>
              <a:pathLst>
                <a:path w="2273" h="7671" extrusionOk="0">
                  <a:moveTo>
                    <a:pt x="0" y="1"/>
                  </a:moveTo>
                  <a:lnTo>
                    <a:pt x="0" y="7670"/>
                  </a:lnTo>
                  <a:lnTo>
                    <a:pt x="2272" y="7670"/>
                  </a:lnTo>
                  <a:lnTo>
                    <a:pt x="227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052785" y="539500"/>
              <a:ext cx="113968" cy="384624"/>
            </a:xfrm>
            <a:custGeom>
              <a:avLst/>
              <a:gdLst/>
              <a:ahLst/>
              <a:cxnLst/>
              <a:rect l="l" t="t" r="r" b="b"/>
              <a:pathLst>
                <a:path w="2273" h="7671" extrusionOk="0">
                  <a:moveTo>
                    <a:pt x="1" y="1"/>
                  </a:moveTo>
                  <a:lnTo>
                    <a:pt x="1" y="7670"/>
                  </a:lnTo>
                  <a:lnTo>
                    <a:pt x="2272" y="7670"/>
                  </a:lnTo>
                  <a:lnTo>
                    <a:pt x="227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2383805" y="539500"/>
              <a:ext cx="113367" cy="384624"/>
            </a:xfrm>
            <a:custGeom>
              <a:avLst/>
              <a:gdLst/>
              <a:ahLst/>
              <a:cxnLst/>
              <a:rect l="l" t="t" r="r" b="b"/>
              <a:pathLst>
                <a:path w="2261" h="7671" extrusionOk="0">
                  <a:moveTo>
                    <a:pt x="1" y="1"/>
                  </a:moveTo>
                  <a:lnTo>
                    <a:pt x="1" y="7670"/>
                  </a:lnTo>
                  <a:lnTo>
                    <a:pt x="2261" y="7670"/>
                  </a:lnTo>
                  <a:lnTo>
                    <a:pt x="226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717032" y="539500"/>
              <a:ext cx="113417" cy="384624"/>
            </a:xfrm>
            <a:custGeom>
              <a:avLst/>
              <a:gdLst/>
              <a:ahLst/>
              <a:cxnLst/>
              <a:rect l="l" t="t" r="r" b="b"/>
              <a:pathLst>
                <a:path w="2262" h="7671" extrusionOk="0">
                  <a:moveTo>
                    <a:pt x="1" y="1"/>
                  </a:moveTo>
                  <a:lnTo>
                    <a:pt x="1" y="7670"/>
                  </a:lnTo>
                  <a:lnTo>
                    <a:pt x="2262" y="7670"/>
                  </a:lnTo>
                  <a:lnTo>
                    <a:pt x="226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3040681" y="539500"/>
              <a:ext cx="113417" cy="384624"/>
            </a:xfrm>
            <a:custGeom>
              <a:avLst/>
              <a:gdLst/>
              <a:ahLst/>
              <a:cxnLst/>
              <a:rect l="l" t="t" r="r" b="b"/>
              <a:pathLst>
                <a:path w="2262" h="7671" extrusionOk="0">
                  <a:moveTo>
                    <a:pt x="1" y="1"/>
                  </a:moveTo>
                  <a:lnTo>
                    <a:pt x="1" y="7670"/>
                  </a:lnTo>
                  <a:lnTo>
                    <a:pt x="2262" y="7670"/>
                  </a:lnTo>
                  <a:lnTo>
                    <a:pt x="226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3373406" y="539500"/>
              <a:ext cx="113918" cy="384624"/>
            </a:xfrm>
            <a:custGeom>
              <a:avLst/>
              <a:gdLst/>
              <a:ahLst/>
              <a:cxnLst/>
              <a:rect l="l" t="t" r="r" b="b"/>
              <a:pathLst>
                <a:path w="2272" h="7671" extrusionOk="0">
                  <a:moveTo>
                    <a:pt x="0" y="1"/>
                  </a:moveTo>
                  <a:lnTo>
                    <a:pt x="0" y="7670"/>
                  </a:lnTo>
                  <a:lnTo>
                    <a:pt x="2272" y="7670"/>
                  </a:lnTo>
                  <a:lnTo>
                    <a:pt x="227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3704427" y="539500"/>
              <a:ext cx="113367" cy="384624"/>
            </a:xfrm>
            <a:custGeom>
              <a:avLst/>
              <a:gdLst/>
              <a:ahLst/>
              <a:cxnLst/>
              <a:rect l="l" t="t" r="r" b="b"/>
              <a:pathLst>
                <a:path w="2261" h="7671" extrusionOk="0">
                  <a:moveTo>
                    <a:pt x="0" y="1"/>
                  </a:moveTo>
                  <a:lnTo>
                    <a:pt x="0" y="7670"/>
                  </a:lnTo>
                  <a:lnTo>
                    <a:pt x="2260" y="7670"/>
                  </a:lnTo>
                  <a:lnTo>
                    <a:pt x="2260"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4037653" y="539500"/>
              <a:ext cx="113417" cy="384624"/>
            </a:xfrm>
            <a:custGeom>
              <a:avLst/>
              <a:gdLst/>
              <a:ahLst/>
              <a:cxnLst/>
              <a:rect l="l" t="t" r="r" b="b"/>
              <a:pathLst>
                <a:path w="2262" h="7671" extrusionOk="0">
                  <a:moveTo>
                    <a:pt x="0" y="1"/>
                  </a:moveTo>
                  <a:lnTo>
                    <a:pt x="0" y="7670"/>
                  </a:lnTo>
                  <a:lnTo>
                    <a:pt x="2261" y="7670"/>
                  </a:lnTo>
                  <a:lnTo>
                    <a:pt x="226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4361303" y="539500"/>
              <a:ext cx="113417" cy="384624"/>
            </a:xfrm>
            <a:custGeom>
              <a:avLst/>
              <a:gdLst/>
              <a:ahLst/>
              <a:cxnLst/>
              <a:rect l="l" t="t" r="r" b="b"/>
              <a:pathLst>
                <a:path w="2262" h="7671" extrusionOk="0">
                  <a:moveTo>
                    <a:pt x="1" y="1"/>
                  </a:moveTo>
                  <a:lnTo>
                    <a:pt x="1" y="7670"/>
                  </a:lnTo>
                  <a:lnTo>
                    <a:pt x="2262" y="7670"/>
                  </a:lnTo>
                  <a:lnTo>
                    <a:pt x="226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4693978" y="539500"/>
              <a:ext cx="113968" cy="384624"/>
            </a:xfrm>
            <a:custGeom>
              <a:avLst/>
              <a:gdLst/>
              <a:ahLst/>
              <a:cxnLst/>
              <a:rect l="l" t="t" r="r" b="b"/>
              <a:pathLst>
                <a:path w="2273" h="7671" extrusionOk="0">
                  <a:moveTo>
                    <a:pt x="1" y="1"/>
                  </a:moveTo>
                  <a:lnTo>
                    <a:pt x="1" y="7670"/>
                  </a:lnTo>
                  <a:lnTo>
                    <a:pt x="2273" y="7670"/>
                  </a:lnTo>
                  <a:lnTo>
                    <a:pt x="2273"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5004742" y="539500"/>
              <a:ext cx="113367" cy="384624"/>
            </a:xfrm>
            <a:custGeom>
              <a:avLst/>
              <a:gdLst/>
              <a:ahLst/>
              <a:cxnLst/>
              <a:rect l="l" t="t" r="r" b="b"/>
              <a:pathLst>
                <a:path w="2261" h="7671" extrusionOk="0">
                  <a:moveTo>
                    <a:pt x="0" y="1"/>
                  </a:moveTo>
                  <a:lnTo>
                    <a:pt x="0" y="7670"/>
                  </a:lnTo>
                  <a:lnTo>
                    <a:pt x="2260" y="7670"/>
                  </a:lnTo>
                  <a:lnTo>
                    <a:pt x="2260"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5337968" y="539500"/>
              <a:ext cx="113417" cy="384624"/>
            </a:xfrm>
            <a:custGeom>
              <a:avLst/>
              <a:gdLst/>
              <a:ahLst/>
              <a:cxnLst/>
              <a:rect l="l" t="t" r="r" b="b"/>
              <a:pathLst>
                <a:path w="2262" h="7671" extrusionOk="0">
                  <a:moveTo>
                    <a:pt x="0" y="1"/>
                  </a:moveTo>
                  <a:lnTo>
                    <a:pt x="0" y="7670"/>
                  </a:lnTo>
                  <a:lnTo>
                    <a:pt x="2261" y="7670"/>
                  </a:lnTo>
                  <a:lnTo>
                    <a:pt x="226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9"/>
            <p:cNvSpPr/>
            <p:nvPr/>
          </p:nvSpPr>
          <p:spPr>
            <a:xfrm>
              <a:off x="5648080" y="539500"/>
              <a:ext cx="113417" cy="384624"/>
            </a:xfrm>
            <a:custGeom>
              <a:avLst/>
              <a:gdLst/>
              <a:ahLst/>
              <a:cxnLst/>
              <a:rect l="l" t="t" r="r" b="b"/>
              <a:pathLst>
                <a:path w="2262" h="7671" extrusionOk="0">
                  <a:moveTo>
                    <a:pt x="1" y="1"/>
                  </a:moveTo>
                  <a:lnTo>
                    <a:pt x="1" y="7670"/>
                  </a:lnTo>
                  <a:lnTo>
                    <a:pt x="2261" y="7670"/>
                  </a:lnTo>
                  <a:lnTo>
                    <a:pt x="226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5981357" y="539500"/>
              <a:ext cx="113367" cy="384624"/>
            </a:xfrm>
            <a:custGeom>
              <a:avLst/>
              <a:gdLst/>
              <a:ahLst/>
              <a:cxnLst/>
              <a:rect l="l" t="t" r="r" b="b"/>
              <a:pathLst>
                <a:path w="2261" h="7671" extrusionOk="0">
                  <a:moveTo>
                    <a:pt x="0" y="1"/>
                  </a:moveTo>
                  <a:lnTo>
                    <a:pt x="0" y="7670"/>
                  </a:lnTo>
                  <a:lnTo>
                    <a:pt x="2261" y="7670"/>
                  </a:lnTo>
                  <a:lnTo>
                    <a:pt x="226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6291469" y="539500"/>
              <a:ext cx="113968" cy="384624"/>
            </a:xfrm>
            <a:custGeom>
              <a:avLst/>
              <a:gdLst/>
              <a:ahLst/>
              <a:cxnLst/>
              <a:rect l="l" t="t" r="r" b="b"/>
              <a:pathLst>
                <a:path w="2273" h="7671" extrusionOk="0">
                  <a:moveTo>
                    <a:pt x="1" y="1"/>
                  </a:moveTo>
                  <a:lnTo>
                    <a:pt x="1" y="7670"/>
                  </a:lnTo>
                  <a:lnTo>
                    <a:pt x="2273" y="7670"/>
                  </a:lnTo>
                  <a:lnTo>
                    <a:pt x="2273"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6624696" y="539500"/>
              <a:ext cx="113968" cy="384624"/>
            </a:xfrm>
            <a:custGeom>
              <a:avLst/>
              <a:gdLst/>
              <a:ahLst/>
              <a:cxnLst/>
              <a:rect l="l" t="t" r="r" b="b"/>
              <a:pathLst>
                <a:path w="2273" h="7671" extrusionOk="0">
                  <a:moveTo>
                    <a:pt x="1" y="1"/>
                  </a:moveTo>
                  <a:lnTo>
                    <a:pt x="1" y="7670"/>
                  </a:lnTo>
                  <a:lnTo>
                    <a:pt x="2273" y="7670"/>
                  </a:lnTo>
                  <a:lnTo>
                    <a:pt x="2273"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6934858" y="539500"/>
              <a:ext cx="113968" cy="384624"/>
            </a:xfrm>
            <a:custGeom>
              <a:avLst/>
              <a:gdLst/>
              <a:ahLst/>
              <a:cxnLst/>
              <a:rect l="l" t="t" r="r" b="b"/>
              <a:pathLst>
                <a:path w="2273" h="7671" extrusionOk="0">
                  <a:moveTo>
                    <a:pt x="0" y="1"/>
                  </a:moveTo>
                  <a:lnTo>
                    <a:pt x="0" y="7670"/>
                  </a:lnTo>
                  <a:lnTo>
                    <a:pt x="2272" y="7670"/>
                  </a:lnTo>
                  <a:lnTo>
                    <a:pt x="227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7268134" y="539500"/>
              <a:ext cx="113968" cy="384624"/>
            </a:xfrm>
            <a:custGeom>
              <a:avLst/>
              <a:gdLst/>
              <a:ahLst/>
              <a:cxnLst/>
              <a:rect l="l" t="t" r="r" b="b"/>
              <a:pathLst>
                <a:path w="2273" h="7671" extrusionOk="0">
                  <a:moveTo>
                    <a:pt x="0" y="1"/>
                  </a:moveTo>
                  <a:lnTo>
                    <a:pt x="0" y="7670"/>
                  </a:lnTo>
                  <a:lnTo>
                    <a:pt x="2272" y="7670"/>
                  </a:lnTo>
                  <a:lnTo>
                    <a:pt x="2272"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1673881" y="1884389"/>
              <a:ext cx="5749403" cy="10730"/>
            </a:xfrm>
            <a:custGeom>
              <a:avLst/>
              <a:gdLst/>
              <a:ahLst/>
              <a:cxnLst/>
              <a:rect l="l" t="t" r="r" b="b"/>
              <a:pathLst>
                <a:path w="114667" h="214" extrusionOk="0">
                  <a:moveTo>
                    <a:pt x="0" y="0"/>
                  </a:moveTo>
                  <a:lnTo>
                    <a:pt x="0" y="214"/>
                  </a:lnTo>
                  <a:lnTo>
                    <a:pt x="114667" y="214"/>
                  </a:lnTo>
                  <a:lnTo>
                    <a:pt x="114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2"/>
                </a:solidFill>
              </a:endParaRPr>
            </a:p>
          </p:txBody>
        </p:sp>
        <p:sp>
          <p:nvSpPr>
            <p:cNvPr id="173" name="Google Shape;173;p9"/>
            <p:cNvSpPr/>
            <p:nvPr/>
          </p:nvSpPr>
          <p:spPr>
            <a:xfrm>
              <a:off x="1673881" y="2323059"/>
              <a:ext cx="5749403" cy="10229"/>
            </a:xfrm>
            <a:custGeom>
              <a:avLst/>
              <a:gdLst/>
              <a:ahLst/>
              <a:cxnLst/>
              <a:rect l="l" t="t" r="r" b="b"/>
              <a:pathLst>
                <a:path w="114667" h="204" extrusionOk="0">
                  <a:moveTo>
                    <a:pt x="0" y="1"/>
                  </a:moveTo>
                  <a:lnTo>
                    <a:pt x="0" y="203"/>
                  </a:lnTo>
                  <a:lnTo>
                    <a:pt x="114667" y="203"/>
                  </a:lnTo>
                  <a:lnTo>
                    <a:pt x="114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2"/>
                </a:solidFill>
              </a:endParaRPr>
            </a:p>
          </p:txBody>
        </p:sp>
        <p:sp>
          <p:nvSpPr>
            <p:cNvPr id="174" name="Google Shape;174;p9"/>
            <p:cNvSpPr/>
            <p:nvPr/>
          </p:nvSpPr>
          <p:spPr>
            <a:xfrm>
              <a:off x="1673881" y="2761177"/>
              <a:ext cx="5749403" cy="10780"/>
            </a:xfrm>
            <a:custGeom>
              <a:avLst/>
              <a:gdLst/>
              <a:ahLst/>
              <a:cxnLst/>
              <a:rect l="l" t="t" r="r" b="b"/>
              <a:pathLst>
                <a:path w="114667" h="215" extrusionOk="0">
                  <a:moveTo>
                    <a:pt x="0" y="1"/>
                  </a:moveTo>
                  <a:lnTo>
                    <a:pt x="0" y="215"/>
                  </a:lnTo>
                  <a:lnTo>
                    <a:pt x="114667" y="215"/>
                  </a:lnTo>
                  <a:lnTo>
                    <a:pt x="114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2"/>
                </a:solidFill>
              </a:endParaRPr>
            </a:p>
          </p:txBody>
        </p:sp>
        <p:sp>
          <p:nvSpPr>
            <p:cNvPr id="175" name="Google Shape;175;p9"/>
            <p:cNvSpPr/>
            <p:nvPr/>
          </p:nvSpPr>
          <p:spPr>
            <a:xfrm>
              <a:off x="1673881" y="3199345"/>
              <a:ext cx="5749403" cy="10730"/>
            </a:xfrm>
            <a:custGeom>
              <a:avLst/>
              <a:gdLst/>
              <a:ahLst/>
              <a:cxnLst/>
              <a:rect l="l" t="t" r="r" b="b"/>
              <a:pathLst>
                <a:path w="114667" h="214" extrusionOk="0">
                  <a:moveTo>
                    <a:pt x="0" y="1"/>
                  </a:moveTo>
                  <a:lnTo>
                    <a:pt x="0" y="214"/>
                  </a:lnTo>
                  <a:lnTo>
                    <a:pt x="114667" y="214"/>
                  </a:lnTo>
                  <a:lnTo>
                    <a:pt x="114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2"/>
                </a:solidFill>
              </a:endParaRPr>
            </a:p>
          </p:txBody>
        </p:sp>
        <p:sp>
          <p:nvSpPr>
            <p:cNvPr id="176" name="Google Shape;176;p9"/>
            <p:cNvSpPr/>
            <p:nvPr/>
          </p:nvSpPr>
          <p:spPr>
            <a:xfrm>
              <a:off x="1673881" y="3638065"/>
              <a:ext cx="5749403" cy="10178"/>
            </a:xfrm>
            <a:custGeom>
              <a:avLst/>
              <a:gdLst/>
              <a:ahLst/>
              <a:cxnLst/>
              <a:rect l="l" t="t" r="r" b="b"/>
              <a:pathLst>
                <a:path w="114667" h="203" extrusionOk="0">
                  <a:moveTo>
                    <a:pt x="0" y="0"/>
                  </a:moveTo>
                  <a:lnTo>
                    <a:pt x="0" y="203"/>
                  </a:lnTo>
                  <a:lnTo>
                    <a:pt x="114667" y="203"/>
                  </a:lnTo>
                  <a:lnTo>
                    <a:pt x="114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2"/>
                </a:solidFill>
              </a:endParaRPr>
            </a:p>
          </p:txBody>
        </p:sp>
        <p:sp>
          <p:nvSpPr>
            <p:cNvPr id="177" name="Google Shape;177;p9"/>
            <p:cNvSpPr/>
            <p:nvPr/>
          </p:nvSpPr>
          <p:spPr>
            <a:xfrm>
              <a:off x="1673881" y="4076183"/>
              <a:ext cx="5749403" cy="10780"/>
            </a:xfrm>
            <a:custGeom>
              <a:avLst/>
              <a:gdLst/>
              <a:ahLst/>
              <a:cxnLst/>
              <a:rect l="l" t="t" r="r" b="b"/>
              <a:pathLst>
                <a:path w="114667" h="215" extrusionOk="0">
                  <a:moveTo>
                    <a:pt x="0" y="0"/>
                  </a:moveTo>
                  <a:lnTo>
                    <a:pt x="0" y="214"/>
                  </a:lnTo>
                  <a:lnTo>
                    <a:pt x="114667" y="214"/>
                  </a:lnTo>
                  <a:lnTo>
                    <a:pt x="114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2"/>
                </a:solidFill>
              </a:endParaRPr>
            </a:p>
          </p:txBody>
        </p:sp>
      </p:grpSp>
    </p:spTree>
    <p:extLst>
      <p:ext uri="{BB962C8B-B14F-4D97-AF65-F5344CB8AC3E}">
        <p14:creationId xmlns:p14="http://schemas.microsoft.com/office/powerpoint/2010/main" val="100364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92925" y="624110"/>
            <a:ext cx="8911687" cy="1280890"/>
          </a:xfrm>
        </p:spPr>
        <p:txBody>
          <a:bodyPr rtlCol="0"/>
          <a:lstStyle/>
          <a:p>
            <a:pPr rtl="0"/>
            <a:r>
              <a:rPr lang="es-ES" noProof="0"/>
              <a:t>Haga clic para modificar el estilo del título principal</a:t>
            </a:r>
          </a:p>
        </p:txBody>
      </p:sp>
      <p:sp>
        <p:nvSpPr>
          <p:cNvPr id="3" name="Marcador de posición de contenido 2"/>
          <p:cNvSpPr>
            <a:spLocks noGrp="1"/>
          </p:cNvSpPr>
          <p:nvPr>
            <p:ph idx="1" hasCustomPrompt="1"/>
          </p:nvPr>
        </p:nvSpPr>
        <p:spPr>
          <a:xfrm>
            <a:off x="2589212" y="2133600"/>
            <a:ext cx="8915400" cy="3777622"/>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06684FA3-08A7-4A65-9B7B-41CDD35CB114}" type="datetime1">
              <a:rPr lang="es-ES" noProof="0" smtClean="0"/>
              <a:t>11/03/2026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2058750"/>
            <a:ext cx="8915399" cy="1468800"/>
          </a:xfrm>
        </p:spPr>
        <p:txBody>
          <a:bodyPr rtlCol="0" anchor="b"/>
          <a:lstStyle>
            <a:lvl1pPr algn="l">
              <a:defRPr sz="40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898EF8D-3541-42B2-80AF-9963F6836CDB}" type="datetime1">
              <a:rPr lang="es-ES" noProof="0" smtClean="0"/>
              <a:t>11/03/2026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contenido 2"/>
          <p:cNvSpPr>
            <a:spLocks noGrp="1"/>
          </p:cNvSpPr>
          <p:nvPr>
            <p:ph sz="half" idx="1" hasCustomPrompt="1"/>
          </p:nvPr>
        </p:nvSpPr>
        <p:spPr>
          <a:xfrm>
            <a:off x="2589212" y="2133600"/>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190747" y="2126222"/>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1D03123-761E-4606-B91B-D08A04F76BA5}" type="datetime1">
              <a:rPr lang="es-ES" noProof="0" smtClean="0"/>
              <a:t>11/03/2026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0"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2589212" y="2548966"/>
            <a:ext cx="4342893"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7166957" y="2545738"/>
            <a:ext cx="4338674"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07803F1-CDB2-47CD-951F-5DCB28963BBF}" type="datetime1">
              <a:rPr lang="es-ES" noProof="0" smtClean="0"/>
              <a:t>11/03/2026</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12"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8934A506-8FF1-48DA-AC47-56B136F214DB}" type="datetime1">
              <a:rPr lang="es-ES" noProof="0" smtClean="0"/>
              <a:t>11/03/2026</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7"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B03CF8DD-1A35-4605-8A98-72B2E4351552}" type="datetime1">
              <a:rPr lang="es-ES" noProof="0" smtClean="0"/>
              <a:t>11/03/2026</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6"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976312"/>
          </a:xfrm>
        </p:spPr>
        <p:txBody>
          <a:bodyPr rtlCol="0" anchor="b"/>
          <a:lstStyle>
            <a:lvl1pPr algn="l">
              <a:defRPr sz="20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6323012" y="446088"/>
            <a:ext cx="5181600" cy="5414963"/>
          </a:xfrm>
        </p:spPr>
        <p:txBody>
          <a:bodyPr rtlCol="0" anchor="ctr">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2DB67413-A30F-44E3-A04D-4954ACEE68A6}" type="datetime1">
              <a:rPr lang="es-ES" noProof="0" smtClean="0"/>
              <a:t>11/03/2026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4800600"/>
            <a:ext cx="8915400" cy="566738"/>
          </a:xfrm>
        </p:spPr>
        <p:txBody>
          <a:bodyPr rtlCol="0" anchor="b">
            <a:normAutofit/>
          </a:bodyPr>
          <a:lstStyle>
            <a:lvl1pPr algn="l">
              <a:defRPr sz="2400" b="0"/>
            </a:lvl1pPr>
          </a:lstStyle>
          <a:p>
            <a:pPr rtl="0"/>
            <a:r>
              <a:rPr lang="es-ES" noProof="0"/>
              <a:t>Haga clic para modificar el estilo del título principal</a:t>
            </a:r>
          </a:p>
        </p:txBody>
      </p:sp>
      <p:sp>
        <p:nvSpPr>
          <p:cNvPr id="3" name="Marcador de posición de imagen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D1E8CA96-60F9-48C9-9136-09F3490838B5}" type="datetime1">
              <a:rPr lang="es-ES" noProof="0" smtClean="0"/>
              <a:t>11/03/2026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84AE0"/>
            </a:gs>
            <a:gs pos="0">
              <a:schemeClr val="accent1"/>
            </a:gs>
            <a:gs pos="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grpSp>
        <p:nvGrpSpPr>
          <p:cNvPr id="23" name="Grupo 22"/>
          <p:cNvGrpSpPr/>
          <p:nvPr/>
        </p:nvGrpSpPr>
        <p:grpSpPr>
          <a:xfrm>
            <a:off x="1" y="228600"/>
            <a:ext cx="2851516" cy="6638628"/>
            <a:chOff x="2487613" y="285750"/>
            <a:chExt cx="2428875" cy="5654676"/>
          </a:xfrm>
          <a:solidFill>
            <a:schemeClr val="accent1">
              <a:lumMod val="75000"/>
              <a:alpha val="40000"/>
            </a:schemeClr>
          </a:solidFill>
        </p:grpSpPr>
        <p:sp>
          <p:nvSpPr>
            <p:cNvPr id="24" name="Forma libre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orma libre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orma libre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orma libre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orma libre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orma libre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orma libre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orma libre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orma libre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orma libre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orma libre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orma libre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o 9"/>
          <p:cNvGrpSpPr/>
          <p:nvPr/>
        </p:nvGrpSpPr>
        <p:grpSpPr>
          <a:xfrm>
            <a:off x="27221" y="-30"/>
            <a:ext cx="2356674" cy="6853283"/>
            <a:chOff x="6627813" y="195452"/>
            <a:chExt cx="1952625" cy="5678299"/>
          </a:xfrm>
          <a:solidFill>
            <a:schemeClr val="accent1"/>
          </a:solidFill>
        </p:grpSpPr>
        <p:sp>
          <p:nvSpPr>
            <p:cNvPr id="11" name="Forma libre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orma libre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orma libre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orma libre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orma libre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orma libre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orma libre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orma libre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orma libre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orma libre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orma libre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orma libre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ángu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Marcador de posición de títu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s-ES" noProof="0"/>
              <a:t>Haga clic para modificar el estilo del título principal</a:t>
            </a:r>
          </a:p>
        </p:txBody>
      </p:sp>
      <p:sp>
        <p:nvSpPr>
          <p:cNvPr id="3" name="Marcador de posición de tex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35A204E-EDFC-419D-A14D-D3DD07B12160}" type="datetime1">
              <a:rPr lang="es-ES" noProof="0" smtClean="0"/>
              <a:t>11/03/2026</a:t>
            </a:fld>
            <a:endParaRPr lang="es-ES" noProof="0"/>
          </a:p>
        </p:txBody>
      </p:sp>
      <p:sp>
        <p:nvSpPr>
          <p:cNvPr id="5" name="Marcador de posición de pie de pá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inedu.gob.pe/curricul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6604" y="-5953"/>
            <a:ext cx="12192000" cy="6857990"/>
          </a:xfrm>
          <a:prstGeom prst="rect">
            <a:avLst/>
          </a:prstGeom>
        </p:spPr>
      </p:pic>
      <p:sp>
        <p:nvSpPr>
          <p:cNvPr id="2" name="Título 1">
            <a:extLst>
              <a:ext uri="{FF2B5EF4-FFF2-40B4-BE49-F238E27FC236}">
                <a16:creationId xmlns:a16="http://schemas.microsoft.com/office/drawing/2014/main" id="{F266081D-517B-5D43-A7B4-E67DDEDC0B31}"/>
              </a:ext>
            </a:extLst>
          </p:cNvPr>
          <p:cNvSpPr>
            <a:spLocks noGrp="1"/>
          </p:cNvSpPr>
          <p:nvPr>
            <p:ph type="ctrTitle"/>
          </p:nvPr>
        </p:nvSpPr>
        <p:spPr>
          <a:xfrm>
            <a:off x="1678812" y="2138228"/>
            <a:ext cx="9229980" cy="2262781"/>
          </a:xfrm>
        </p:spPr>
        <p:txBody>
          <a:bodyPr rtlCol="0">
            <a:noAutofit/>
          </a:bodyPr>
          <a:lstStyle/>
          <a:p>
            <a:pPr algn="ctr" rtl="0"/>
            <a:r>
              <a:rPr lang="es-ES" sz="8000" b="1" dirty="0">
                <a:latin typeface="Bookman Old Style" panose="02050604050505020204" pitchFamily="18" charset="0"/>
              </a:rPr>
              <a:t>PLANIFICACIÓN ANUAL  </a:t>
            </a:r>
          </a:p>
        </p:txBody>
      </p:sp>
      <p:grpSp>
        <p:nvGrpSpPr>
          <p:cNvPr id="20" name="Grupo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orma libre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orma libre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orma libre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orma libre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orma libre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orma libre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orma libre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orma libre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orma libre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orma libre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orma libre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orma libre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o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orma libre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orma libre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orma libre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orma libre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orma libre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orma libre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orma libre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orma libre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orma libre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orma libre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orma libre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orma libre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ángulo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orma libre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Imagen 3">
            <a:extLst>
              <a:ext uri="{FF2B5EF4-FFF2-40B4-BE49-F238E27FC236}">
                <a16:creationId xmlns:a16="http://schemas.microsoft.com/office/drawing/2014/main" id="{A1B06CDF-6754-4009-9ECC-CD0775884202}"/>
              </a:ext>
            </a:extLst>
          </p:cNvPr>
          <p:cNvPicPr>
            <a:picLocks noChangeAspect="1"/>
          </p:cNvPicPr>
          <p:nvPr/>
        </p:nvPicPr>
        <p:blipFill>
          <a:blip r:embed="rId4">
            <a:alphaModFix/>
          </a:blip>
          <a:stretch>
            <a:fillRect/>
          </a:stretch>
        </p:blipFill>
        <p:spPr>
          <a:xfrm>
            <a:off x="139228" y="-11289"/>
            <a:ext cx="1114493" cy="1114493"/>
          </a:xfrm>
          <a:prstGeom prst="ellipse">
            <a:avLst/>
          </a:prstGeom>
          <a:ln>
            <a:noFill/>
          </a:ln>
          <a:effectLst>
            <a:softEdge rad="112500"/>
          </a:effectLst>
        </p:spPr>
      </p:pic>
    </p:spTree>
    <p:extLst>
      <p:ext uri="{BB962C8B-B14F-4D97-AF65-F5344CB8AC3E}">
        <p14:creationId xmlns:p14="http://schemas.microsoft.com/office/powerpoint/2010/main" val="31294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406E34E8-25D9-42D7-ACB9-CE9D238FCD08}"/>
              </a:ext>
            </a:extLst>
          </p:cNvPr>
          <p:cNvSpPr txBox="1">
            <a:spLocks noGrp="1"/>
          </p:cNvSpPr>
          <p:nvPr>
            <p:ph type="title"/>
          </p:nvPr>
        </p:nvSpPr>
        <p:spPr>
          <a:xfrm>
            <a:off x="1652613" y="269459"/>
            <a:ext cx="9500461" cy="1094530"/>
          </a:xfrm>
          <a:prstGeom prst="rect">
            <a:avLst/>
          </a:prstGeom>
        </p:spPr>
        <p:txBody>
          <a:bodyPr vert="horz" wrap="square" lIns="0" tIns="108585" rIns="0" bIns="0" rtlCol="0">
            <a:spAutoFit/>
          </a:bodyPr>
          <a:lstStyle/>
          <a:p>
            <a:pPr marL="12700">
              <a:lnSpc>
                <a:spcPct val="100000"/>
              </a:lnSpc>
              <a:spcBef>
                <a:spcPts val="855"/>
              </a:spcBef>
            </a:pPr>
            <a:r>
              <a:rPr sz="2400" b="1" spc="-65" dirty="0">
                <a:solidFill>
                  <a:srgbClr val="FF0000"/>
                </a:solidFill>
              </a:rPr>
              <a:t>La</a:t>
            </a:r>
            <a:r>
              <a:rPr sz="2400" b="1" spc="-45" dirty="0">
                <a:solidFill>
                  <a:srgbClr val="FF0000"/>
                </a:solidFill>
              </a:rPr>
              <a:t> </a:t>
            </a:r>
            <a:r>
              <a:rPr sz="2400" b="1" dirty="0">
                <a:solidFill>
                  <a:srgbClr val="FF0000"/>
                </a:solidFill>
              </a:rPr>
              <a:t>unidad</a:t>
            </a:r>
            <a:r>
              <a:rPr sz="2400" b="1" spc="-30" dirty="0">
                <a:solidFill>
                  <a:srgbClr val="FF0000"/>
                </a:solidFill>
              </a:rPr>
              <a:t> </a:t>
            </a:r>
            <a:r>
              <a:rPr sz="2400" b="1" dirty="0">
                <a:solidFill>
                  <a:srgbClr val="FF0000"/>
                </a:solidFill>
              </a:rPr>
              <a:t>didáctica:</a:t>
            </a:r>
            <a:r>
              <a:rPr sz="2400" b="1" spc="-15" dirty="0">
                <a:solidFill>
                  <a:srgbClr val="FF0000"/>
                </a:solidFill>
              </a:rPr>
              <a:t> </a:t>
            </a:r>
            <a:r>
              <a:rPr sz="2400" b="1" dirty="0">
                <a:solidFill>
                  <a:srgbClr val="FF0000"/>
                </a:solidFill>
              </a:rPr>
              <a:t>¿qué</a:t>
            </a:r>
            <a:r>
              <a:rPr sz="2400" b="1" spc="-30" dirty="0">
                <a:solidFill>
                  <a:srgbClr val="FF0000"/>
                </a:solidFill>
              </a:rPr>
              <a:t> </a:t>
            </a:r>
            <a:r>
              <a:rPr sz="2400" b="1" dirty="0">
                <a:solidFill>
                  <a:srgbClr val="FF0000"/>
                </a:solidFill>
              </a:rPr>
              <a:t>es</a:t>
            </a:r>
            <a:r>
              <a:rPr sz="2400" b="1" spc="-40" dirty="0">
                <a:solidFill>
                  <a:srgbClr val="FF0000"/>
                </a:solidFill>
              </a:rPr>
              <a:t> </a:t>
            </a:r>
            <a:r>
              <a:rPr sz="2400" b="1" dirty="0">
                <a:solidFill>
                  <a:srgbClr val="FF0000"/>
                </a:solidFill>
              </a:rPr>
              <a:t>y</a:t>
            </a:r>
            <a:r>
              <a:rPr sz="2400" b="1" spc="-40" dirty="0">
                <a:solidFill>
                  <a:srgbClr val="FF0000"/>
                </a:solidFill>
              </a:rPr>
              <a:t> </a:t>
            </a:r>
            <a:r>
              <a:rPr sz="2400" b="1" dirty="0">
                <a:solidFill>
                  <a:srgbClr val="FF0000"/>
                </a:solidFill>
              </a:rPr>
              <a:t>qué</a:t>
            </a:r>
            <a:r>
              <a:rPr sz="2400" b="1" spc="-45" dirty="0">
                <a:solidFill>
                  <a:srgbClr val="FF0000"/>
                </a:solidFill>
              </a:rPr>
              <a:t> </a:t>
            </a:r>
            <a:r>
              <a:rPr sz="2400" b="1" spc="80" dirty="0">
                <a:solidFill>
                  <a:srgbClr val="FF0000"/>
                </a:solidFill>
              </a:rPr>
              <a:t>debe</a:t>
            </a:r>
            <a:r>
              <a:rPr sz="2400" b="1" spc="-30" dirty="0">
                <a:solidFill>
                  <a:srgbClr val="FF0000"/>
                </a:solidFill>
              </a:rPr>
              <a:t> </a:t>
            </a:r>
            <a:r>
              <a:rPr sz="2400" b="1" spc="-10" dirty="0" err="1">
                <a:solidFill>
                  <a:srgbClr val="FF0000"/>
                </a:solidFill>
              </a:rPr>
              <a:t>asegurar</a:t>
            </a:r>
            <a:r>
              <a:rPr sz="2400" b="1" spc="-10" dirty="0">
                <a:solidFill>
                  <a:srgbClr val="FF0000"/>
                </a:solidFill>
              </a:rPr>
              <a:t>?</a:t>
            </a:r>
            <a:br>
              <a:rPr lang="es-PE" sz="2000" dirty="0">
                <a:solidFill>
                  <a:schemeClr val="bg1">
                    <a:lumMod val="95000"/>
                    <a:lumOff val="5000"/>
                  </a:schemeClr>
                </a:solidFill>
              </a:rPr>
            </a:br>
            <a:r>
              <a:rPr sz="2000" spc="-10" dirty="0" err="1">
                <a:solidFill>
                  <a:schemeClr val="bg1">
                    <a:lumMod val="95000"/>
                    <a:lumOff val="5000"/>
                  </a:schemeClr>
                </a:solidFill>
              </a:rPr>
              <a:t>Organiza</a:t>
            </a:r>
            <a:r>
              <a:rPr sz="2000" spc="5" dirty="0">
                <a:solidFill>
                  <a:schemeClr val="bg1">
                    <a:lumMod val="95000"/>
                    <a:lumOff val="5000"/>
                  </a:schemeClr>
                </a:solidFill>
              </a:rPr>
              <a:t> </a:t>
            </a:r>
            <a:r>
              <a:rPr sz="2000" spc="-20" dirty="0">
                <a:solidFill>
                  <a:schemeClr val="bg1">
                    <a:lumMod val="95000"/>
                    <a:lumOff val="5000"/>
                  </a:schemeClr>
                </a:solidFill>
              </a:rPr>
              <a:t>las</a:t>
            </a:r>
            <a:r>
              <a:rPr sz="2000" spc="-10" dirty="0">
                <a:solidFill>
                  <a:schemeClr val="bg1">
                    <a:lumMod val="95000"/>
                    <a:lumOff val="5000"/>
                  </a:schemeClr>
                </a:solidFill>
              </a:rPr>
              <a:t> </a:t>
            </a:r>
            <a:r>
              <a:rPr sz="2000" dirty="0">
                <a:solidFill>
                  <a:schemeClr val="bg1">
                    <a:lumMod val="95000"/>
                    <a:lumOff val="5000"/>
                  </a:schemeClr>
                </a:solidFill>
              </a:rPr>
              <a:t>actividades</a:t>
            </a:r>
            <a:r>
              <a:rPr sz="2000" spc="-15" dirty="0">
                <a:solidFill>
                  <a:schemeClr val="bg1">
                    <a:lumMod val="95000"/>
                    <a:lumOff val="5000"/>
                  </a:schemeClr>
                </a:solidFill>
              </a:rPr>
              <a:t> </a:t>
            </a:r>
            <a:r>
              <a:rPr sz="2000" dirty="0">
                <a:solidFill>
                  <a:schemeClr val="bg1">
                    <a:lumMod val="95000"/>
                    <a:lumOff val="5000"/>
                  </a:schemeClr>
                </a:solidFill>
              </a:rPr>
              <a:t>o</a:t>
            </a:r>
            <a:r>
              <a:rPr sz="2000" spc="5" dirty="0">
                <a:solidFill>
                  <a:schemeClr val="bg1">
                    <a:lumMod val="95000"/>
                    <a:lumOff val="5000"/>
                  </a:schemeClr>
                </a:solidFill>
              </a:rPr>
              <a:t> </a:t>
            </a:r>
            <a:r>
              <a:rPr sz="2000" spc="-35" dirty="0">
                <a:solidFill>
                  <a:schemeClr val="bg1">
                    <a:lumMod val="95000"/>
                    <a:lumOff val="5000"/>
                  </a:schemeClr>
                </a:solidFill>
              </a:rPr>
              <a:t>sesiones</a:t>
            </a:r>
            <a:r>
              <a:rPr sz="2000" spc="-15" dirty="0">
                <a:solidFill>
                  <a:schemeClr val="bg1">
                    <a:lumMod val="95000"/>
                    <a:lumOff val="5000"/>
                  </a:schemeClr>
                </a:solidFill>
              </a:rPr>
              <a:t> </a:t>
            </a:r>
            <a:r>
              <a:rPr sz="2000" dirty="0">
                <a:solidFill>
                  <a:schemeClr val="bg1">
                    <a:lumMod val="95000"/>
                    <a:lumOff val="5000"/>
                  </a:schemeClr>
                </a:solidFill>
              </a:rPr>
              <a:t>de</a:t>
            </a:r>
            <a:r>
              <a:rPr sz="2000" spc="5" dirty="0">
                <a:solidFill>
                  <a:schemeClr val="bg1">
                    <a:lumMod val="95000"/>
                    <a:lumOff val="5000"/>
                  </a:schemeClr>
                </a:solidFill>
              </a:rPr>
              <a:t> </a:t>
            </a:r>
            <a:r>
              <a:rPr sz="2000" spc="-20" dirty="0">
                <a:solidFill>
                  <a:schemeClr val="bg1">
                    <a:lumMod val="95000"/>
                    <a:lumOff val="5000"/>
                  </a:schemeClr>
                </a:solidFill>
              </a:rPr>
              <a:t>aprendizaje </a:t>
            </a:r>
            <a:r>
              <a:rPr sz="2000" dirty="0">
                <a:solidFill>
                  <a:schemeClr val="bg1">
                    <a:lumMod val="95000"/>
                    <a:lumOff val="5000"/>
                  </a:schemeClr>
                </a:solidFill>
              </a:rPr>
              <a:t>para</a:t>
            </a:r>
            <a:r>
              <a:rPr sz="2000" spc="-5" dirty="0">
                <a:solidFill>
                  <a:schemeClr val="bg1">
                    <a:lumMod val="95000"/>
                    <a:lumOff val="5000"/>
                  </a:schemeClr>
                </a:solidFill>
              </a:rPr>
              <a:t> </a:t>
            </a:r>
            <a:r>
              <a:rPr sz="2000" spc="-40" dirty="0">
                <a:solidFill>
                  <a:schemeClr val="bg1">
                    <a:lumMod val="95000"/>
                    <a:lumOff val="5000"/>
                  </a:schemeClr>
                </a:solidFill>
              </a:rPr>
              <a:t>desarrollar</a:t>
            </a:r>
            <a:r>
              <a:rPr sz="2000" spc="-5" dirty="0">
                <a:solidFill>
                  <a:schemeClr val="bg1">
                    <a:lumMod val="95000"/>
                    <a:lumOff val="5000"/>
                  </a:schemeClr>
                </a:solidFill>
              </a:rPr>
              <a:t> </a:t>
            </a:r>
            <a:r>
              <a:rPr sz="2000" spc="-10" dirty="0">
                <a:solidFill>
                  <a:schemeClr val="bg1">
                    <a:lumMod val="95000"/>
                    <a:lumOff val="5000"/>
                  </a:schemeClr>
                </a:solidFill>
              </a:rPr>
              <a:t>competencias </a:t>
            </a:r>
            <a:r>
              <a:rPr sz="2000" dirty="0">
                <a:solidFill>
                  <a:schemeClr val="bg1">
                    <a:lumMod val="95000"/>
                    <a:lumOff val="5000"/>
                  </a:schemeClr>
                </a:solidFill>
              </a:rPr>
              <a:t>de</a:t>
            </a:r>
            <a:r>
              <a:rPr sz="2000" spc="-20" dirty="0">
                <a:solidFill>
                  <a:schemeClr val="bg1">
                    <a:lumMod val="95000"/>
                    <a:lumOff val="5000"/>
                  </a:schemeClr>
                </a:solidFill>
              </a:rPr>
              <a:t> </a:t>
            </a:r>
            <a:r>
              <a:rPr sz="2000" dirty="0">
                <a:solidFill>
                  <a:schemeClr val="bg1">
                    <a:lumMod val="95000"/>
                    <a:lumOff val="5000"/>
                  </a:schemeClr>
                </a:solidFill>
              </a:rPr>
              <a:t>manera</a:t>
            </a:r>
            <a:r>
              <a:rPr sz="2000" spc="-5" dirty="0">
                <a:solidFill>
                  <a:schemeClr val="bg1">
                    <a:lumMod val="95000"/>
                    <a:lumOff val="5000"/>
                  </a:schemeClr>
                </a:solidFill>
              </a:rPr>
              <a:t> </a:t>
            </a:r>
            <a:r>
              <a:rPr sz="2000" spc="-10" dirty="0">
                <a:solidFill>
                  <a:schemeClr val="bg1">
                    <a:lumMod val="95000"/>
                    <a:lumOff val="5000"/>
                  </a:schemeClr>
                </a:solidFill>
              </a:rPr>
              <a:t>coherente</a:t>
            </a:r>
            <a:r>
              <a:rPr sz="2000" spc="-15" dirty="0">
                <a:solidFill>
                  <a:schemeClr val="bg1">
                    <a:lumMod val="95000"/>
                    <a:lumOff val="5000"/>
                  </a:schemeClr>
                </a:solidFill>
              </a:rPr>
              <a:t> </a:t>
            </a:r>
            <a:r>
              <a:rPr sz="2000" dirty="0">
                <a:solidFill>
                  <a:schemeClr val="bg1">
                    <a:lumMod val="95000"/>
                    <a:lumOff val="5000"/>
                  </a:schemeClr>
                </a:solidFill>
              </a:rPr>
              <a:t>y</a:t>
            </a:r>
            <a:r>
              <a:rPr sz="2000" spc="-10" dirty="0">
                <a:solidFill>
                  <a:schemeClr val="bg1">
                    <a:lumMod val="95000"/>
                    <a:lumOff val="5000"/>
                  </a:schemeClr>
                </a:solidFill>
              </a:rPr>
              <a:t> progresiva.</a:t>
            </a:r>
            <a:endParaRPr sz="2000" dirty="0">
              <a:solidFill>
                <a:schemeClr val="bg1">
                  <a:lumMod val="95000"/>
                  <a:lumOff val="5000"/>
                </a:schemeClr>
              </a:solidFill>
            </a:endParaRPr>
          </a:p>
        </p:txBody>
      </p:sp>
      <p:grpSp>
        <p:nvGrpSpPr>
          <p:cNvPr id="3" name="object 3">
            <a:extLst>
              <a:ext uri="{FF2B5EF4-FFF2-40B4-BE49-F238E27FC236}">
                <a16:creationId xmlns:a16="http://schemas.microsoft.com/office/drawing/2014/main" id="{7175500E-7333-4704-AE8E-76789956AF86}"/>
              </a:ext>
            </a:extLst>
          </p:cNvPr>
          <p:cNvGrpSpPr/>
          <p:nvPr/>
        </p:nvGrpSpPr>
        <p:grpSpPr>
          <a:xfrm>
            <a:off x="1212018" y="2320776"/>
            <a:ext cx="2525759" cy="3874067"/>
            <a:chOff x="669036" y="2540508"/>
            <a:chExt cx="2001520" cy="2376170"/>
          </a:xfrm>
        </p:grpSpPr>
        <p:sp>
          <p:nvSpPr>
            <p:cNvPr id="5" name="object 5">
              <a:extLst>
                <a:ext uri="{FF2B5EF4-FFF2-40B4-BE49-F238E27FC236}">
                  <a16:creationId xmlns:a16="http://schemas.microsoft.com/office/drawing/2014/main" id="{8C9CB11D-49A5-417E-8401-2D5E4F24803E}"/>
                </a:ext>
              </a:extLst>
            </p:cNvPr>
            <p:cNvSpPr/>
            <p:nvPr/>
          </p:nvSpPr>
          <p:spPr>
            <a:xfrm>
              <a:off x="669036" y="2540508"/>
              <a:ext cx="2001520" cy="2376170"/>
            </a:xfrm>
            <a:custGeom>
              <a:avLst/>
              <a:gdLst/>
              <a:ahLst/>
              <a:cxnLst/>
              <a:rect l="l" t="t" r="r" b="b"/>
              <a:pathLst>
                <a:path w="2001520" h="2376170">
                  <a:moveTo>
                    <a:pt x="1829943" y="0"/>
                  </a:moveTo>
                  <a:lnTo>
                    <a:pt x="171043" y="0"/>
                  </a:lnTo>
                  <a:lnTo>
                    <a:pt x="131825" y="6277"/>
                  </a:lnTo>
                  <a:lnTo>
                    <a:pt x="95823" y="24158"/>
                  </a:lnTo>
                  <a:lnTo>
                    <a:pt x="64065" y="52214"/>
                  </a:lnTo>
                  <a:lnTo>
                    <a:pt x="37577" y="89017"/>
                  </a:lnTo>
                  <a:lnTo>
                    <a:pt x="17385" y="133137"/>
                  </a:lnTo>
                  <a:lnTo>
                    <a:pt x="4517" y="183146"/>
                  </a:lnTo>
                  <a:lnTo>
                    <a:pt x="0" y="237617"/>
                  </a:lnTo>
                  <a:lnTo>
                    <a:pt x="0" y="2138324"/>
                  </a:lnTo>
                  <a:lnTo>
                    <a:pt x="4517" y="2192801"/>
                  </a:lnTo>
                  <a:lnTo>
                    <a:pt x="17385" y="2242810"/>
                  </a:lnTo>
                  <a:lnTo>
                    <a:pt x="37577" y="2286925"/>
                  </a:lnTo>
                  <a:lnTo>
                    <a:pt x="64065" y="2323719"/>
                  </a:lnTo>
                  <a:lnTo>
                    <a:pt x="95823" y="2351766"/>
                  </a:lnTo>
                  <a:lnTo>
                    <a:pt x="131825" y="2369640"/>
                  </a:lnTo>
                  <a:lnTo>
                    <a:pt x="171043" y="2375916"/>
                  </a:lnTo>
                  <a:lnTo>
                    <a:pt x="1829943" y="2375916"/>
                  </a:lnTo>
                  <a:lnTo>
                    <a:pt x="1869170" y="2369640"/>
                  </a:lnTo>
                  <a:lnTo>
                    <a:pt x="1905178" y="2351766"/>
                  </a:lnTo>
                  <a:lnTo>
                    <a:pt x="1936941" y="2323719"/>
                  </a:lnTo>
                  <a:lnTo>
                    <a:pt x="1963432" y="2286925"/>
                  </a:lnTo>
                  <a:lnTo>
                    <a:pt x="1983625" y="2242810"/>
                  </a:lnTo>
                  <a:lnTo>
                    <a:pt x="1996494" y="2192801"/>
                  </a:lnTo>
                  <a:lnTo>
                    <a:pt x="2001012" y="2138324"/>
                  </a:lnTo>
                  <a:lnTo>
                    <a:pt x="2001012" y="237617"/>
                  </a:lnTo>
                  <a:lnTo>
                    <a:pt x="1996494" y="183146"/>
                  </a:lnTo>
                  <a:lnTo>
                    <a:pt x="1983625" y="133137"/>
                  </a:lnTo>
                  <a:lnTo>
                    <a:pt x="1963432" y="89017"/>
                  </a:lnTo>
                  <a:lnTo>
                    <a:pt x="1936941" y="52214"/>
                  </a:lnTo>
                  <a:lnTo>
                    <a:pt x="1905178" y="24158"/>
                  </a:lnTo>
                  <a:lnTo>
                    <a:pt x="1869170" y="6277"/>
                  </a:lnTo>
                  <a:lnTo>
                    <a:pt x="1829943" y="0"/>
                  </a:lnTo>
                  <a:close/>
                </a:path>
              </a:pathLst>
            </a:custGeom>
            <a:solidFill>
              <a:srgbClr val="FFFFFF"/>
            </a:solidFill>
          </p:spPr>
          <p:txBody>
            <a:bodyPr wrap="square" lIns="0" tIns="0" rIns="0" bIns="0" rtlCol="0"/>
            <a:lstStyle/>
            <a:p>
              <a:endParaRPr dirty="0">
                <a:solidFill>
                  <a:schemeClr val="bg1">
                    <a:lumMod val="95000"/>
                    <a:lumOff val="5000"/>
                  </a:schemeClr>
                </a:solidFill>
              </a:endParaRPr>
            </a:p>
          </p:txBody>
        </p:sp>
        <p:sp>
          <p:nvSpPr>
            <p:cNvPr id="6" name="object 6">
              <a:extLst>
                <a:ext uri="{FF2B5EF4-FFF2-40B4-BE49-F238E27FC236}">
                  <a16:creationId xmlns:a16="http://schemas.microsoft.com/office/drawing/2014/main" id="{2679B484-ECD6-4C5D-B5BF-A38621BDB2B4}"/>
                </a:ext>
              </a:extLst>
            </p:cNvPr>
            <p:cNvSpPr/>
            <p:nvPr/>
          </p:nvSpPr>
          <p:spPr>
            <a:xfrm>
              <a:off x="669036" y="2540508"/>
              <a:ext cx="2001520" cy="2376170"/>
            </a:xfrm>
            <a:custGeom>
              <a:avLst/>
              <a:gdLst/>
              <a:ahLst/>
              <a:cxnLst/>
              <a:rect l="l" t="t" r="r" b="b"/>
              <a:pathLst>
                <a:path w="2001520" h="2376170">
                  <a:moveTo>
                    <a:pt x="0" y="237617"/>
                  </a:moveTo>
                  <a:lnTo>
                    <a:pt x="4517" y="183146"/>
                  </a:lnTo>
                  <a:lnTo>
                    <a:pt x="17385" y="133137"/>
                  </a:lnTo>
                  <a:lnTo>
                    <a:pt x="37577" y="89017"/>
                  </a:lnTo>
                  <a:lnTo>
                    <a:pt x="64065" y="52214"/>
                  </a:lnTo>
                  <a:lnTo>
                    <a:pt x="95823" y="24158"/>
                  </a:lnTo>
                  <a:lnTo>
                    <a:pt x="131825" y="6277"/>
                  </a:lnTo>
                  <a:lnTo>
                    <a:pt x="171043" y="0"/>
                  </a:lnTo>
                  <a:lnTo>
                    <a:pt x="1829943" y="0"/>
                  </a:lnTo>
                  <a:lnTo>
                    <a:pt x="1869170" y="6277"/>
                  </a:lnTo>
                  <a:lnTo>
                    <a:pt x="1905178" y="24158"/>
                  </a:lnTo>
                  <a:lnTo>
                    <a:pt x="1936941" y="52214"/>
                  </a:lnTo>
                  <a:lnTo>
                    <a:pt x="1963432" y="89017"/>
                  </a:lnTo>
                  <a:lnTo>
                    <a:pt x="1983625" y="133137"/>
                  </a:lnTo>
                  <a:lnTo>
                    <a:pt x="1996494" y="183146"/>
                  </a:lnTo>
                  <a:lnTo>
                    <a:pt x="2001012" y="237617"/>
                  </a:lnTo>
                  <a:lnTo>
                    <a:pt x="2001012" y="2138324"/>
                  </a:lnTo>
                  <a:lnTo>
                    <a:pt x="1996494" y="2192801"/>
                  </a:lnTo>
                  <a:lnTo>
                    <a:pt x="1983625" y="2242810"/>
                  </a:lnTo>
                  <a:lnTo>
                    <a:pt x="1963432" y="2286925"/>
                  </a:lnTo>
                  <a:lnTo>
                    <a:pt x="1936941" y="2323719"/>
                  </a:lnTo>
                  <a:lnTo>
                    <a:pt x="1905178" y="2351766"/>
                  </a:lnTo>
                  <a:lnTo>
                    <a:pt x="1869170" y="2369640"/>
                  </a:lnTo>
                  <a:lnTo>
                    <a:pt x="1829943" y="2375916"/>
                  </a:lnTo>
                  <a:lnTo>
                    <a:pt x="171043" y="2375916"/>
                  </a:lnTo>
                  <a:lnTo>
                    <a:pt x="131825" y="2369640"/>
                  </a:lnTo>
                  <a:lnTo>
                    <a:pt x="95823" y="2351766"/>
                  </a:lnTo>
                  <a:lnTo>
                    <a:pt x="64065" y="2323719"/>
                  </a:lnTo>
                  <a:lnTo>
                    <a:pt x="37577" y="2286925"/>
                  </a:lnTo>
                  <a:lnTo>
                    <a:pt x="17385" y="2242810"/>
                  </a:lnTo>
                  <a:lnTo>
                    <a:pt x="4517" y="2192801"/>
                  </a:lnTo>
                  <a:lnTo>
                    <a:pt x="0" y="2138324"/>
                  </a:lnTo>
                  <a:lnTo>
                    <a:pt x="0" y="237617"/>
                  </a:lnTo>
                  <a:close/>
                </a:path>
              </a:pathLst>
            </a:custGeom>
            <a:ln w="9525">
              <a:solidFill>
                <a:srgbClr val="008796"/>
              </a:solidFill>
            </a:ln>
          </p:spPr>
          <p:txBody>
            <a:bodyPr wrap="square" lIns="0" tIns="0" rIns="0" bIns="0" rtlCol="0"/>
            <a:lstStyle/>
            <a:p>
              <a:endParaRPr>
                <a:solidFill>
                  <a:schemeClr val="bg1">
                    <a:lumMod val="95000"/>
                    <a:lumOff val="5000"/>
                  </a:schemeClr>
                </a:solidFill>
              </a:endParaRPr>
            </a:p>
          </p:txBody>
        </p:sp>
      </p:grpSp>
      <p:sp>
        <p:nvSpPr>
          <p:cNvPr id="7" name="object 7">
            <a:extLst>
              <a:ext uri="{FF2B5EF4-FFF2-40B4-BE49-F238E27FC236}">
                <a16:creationId xmlns:a16="http://schemas.microsoft.com/office/drawing/2014/main" id="{C466999B-8BA8-4A64-B7E0-56CD8FA382A0}"/>
              </a:ext>
            </a:extLst>
          </p:cNvPr>
          <p:cNvSpPr txBox="1"/>
          <p:nvPr/>
        </p:nvSpPr>
        <p:spPr>
          <a:xfrm>
            <a:off x="1313948" y="3595762"/>
            <a:ext cx="2271886" cy="1137490"/>
          </a:xfrm>
          <a:prstGeom prst="rect">
            <a:avLst/>
          </a:prstGeom>
        </p:spPr>
        <p:txBody>
          <a:bodyPr vert="horz" wrap="square" lIns="0" tIns="29209" rIns="0" bIns="0" rtlCol="0">
            <a:spAutoFit/>
          </a:bodyPr>
          <a:lstStyle/>
          <a:p>
            <a:pPr marL="68580" marR="5080" indent="-57150">
              <a:spcBef>
                <a:spcPts val="229"/>
              </a:spcBef>
              <a:buFont typeface="Arial"/>
              <a:buChar char="•"/>
              <a:tabLst>
                <a:tab pos="70485" algn="l"/>
              </a:tabLst>
            </a:pPr>
            <a:r>
              <a:rPr spc="-45" dirty="0">
                <a:solidFill>
                  <a:schemeClr val="bg1">
                    <a:lumMod val="95000"/>
                    <a:lumOff val="5000"/>
                  </a:schemeClr>
                </a:solidFill>
                <a:latin typeface="Verdana"/>
                <a:cs typeface="Verdana"/>
              </a:rPr>
              <a:t>Permite </a:t>
            </a:r>
            <a:r>
              <a:rPr spc="-10" dirty="0">
                <a:solidFill>
                  <a:schemeClr val="bg1">
                    <a:lumMod val="95000"/>
                    <a:lumOff val="5000"/>
                  </a:schemeClr>
                </a:solidFill>
                <a:latin typeface="Verdana"/>
                <a:cs typeface="Verdana"/>
              </a:rPr>
              <a:t>desarrollar 	</a:t>
            </a:r>
            <a:r>
              <a:rPr b="1" dirty="0">
                <a:solidFill>
                  <a:schemeClr val="bg1">
                    <a:lumMod val="95000"/>
                    <a:lumOff val="5000"/>
                  </a:schemeClr>
                </a:solidFill>
                <a:latin typeface="Tahoma"/>
                <a:cs typeface="Tahoma"/>
              </a:rPr>
              <a:t>competencias</a:t>
            </a:r>
            <a:r>
              <a:rPr b="1" spc="40" dirty="0">
                <a:solidFill>
                  <a:schemeClr val="bg1">
                    <a:lumMod val="95000"/>
                    <a:lumOff val="5000"/>
                  </a:schemeClr>
                </a:solidFill>
                <a:latin typeface="Tahoma"/>
                <a:cs typeface="Tahoma"/>
              </a:rPr>
              <a:t> </a:t>
            </a:r>
            <a:r>
              <a:rPr spc="-55" dirty="0">
                <a:solidFill>
                  <a:schemeClr val="bg1">
                    <a:lumMod val="95000"/>
                    <a:lumOff val="5000"/>
                  </a:schemeClr>
                </a:solidFill>
                <a:latin typeface="Verdana"/>
                <a:cs typeface="Verdana"/>
              </a:rPr>
              <a:t>previstas</a:t>
            </a:r>
            <a:r>
              <a:rPr spc="-30" dirty="0">
                <a:solidFill>
                  <a:schemeClr val="bg1">
                    <a:lumMod val="95000"/>
                    <a:lumOff val="5000"/>
                  </a:schemeClr>
                </a:solidFill>
                <a:latin typeface="Verdana"/>
                <a:cs typeface="Verdana"/>
              </a:rPr>
              <a:t> </a:t>
            </a:r>
            <a:r>
              <a:rPr spc="-25" dirty="0">
                <a:solidFill>
                  <a:schemeClr val="bg1">
                    <a:lumMod val="95000"/>
                    <a:lumOff val="5000"/>
                  </a:schemeClr>
                </a:solidFill>
                <a:latin typeface="Verdana"/>
                <a:cs typeface="Verdana"/>
              </a:rPr>
              <a:t>en 	</a:t>
            </a:r>
            <a:r>
              <a:rPr dirty="0">
                <a:solidFill>
                  <a:schemeClr val="bg1">
                    <a:lumMod val="95000"/>
                    <a:lumOff val="5000"/>
                  </a:schemeClr>
                </a:solidFill>
                <a:latin typeface="Verdana"/>
                <a:cs typeface="Verdana"/>
              </a:rPr>
              <a:t>la</a:t>
            </a:r>
            <a:r>
              <a:rPr spc="-50"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planificación</a:t>
            </a:r>
            <a:r>
              <a:rPr spc="-50" dirty="0">
                <a:solidFill>
                  <a:schemeClr val="bg1">
                    <a:lumMod val="95000"/>
                    <a:lumOff val="5000"/>
                  </a:schemeClr>
                </a:solidFill>
                <a:latin typeface="Verdana"/>
                <a:cs typeface="Verdana"/>
              </a:rPr>
              <a:t> </a:t>
            </a:r>
            <a:r>
              <a:rPr spc="-10" dirty="0">
                <a:solidFill>
                  <a:schemeClr val="bg1">
                    <a:lumMod val="95000"/>
                    <a:lumOff val="5000"/>
                  </a:schemeClr>
                </a:solidFill>
                <a:latin typeface="Verdana"/>
                <a:cs typeface="Verdana"/>
              </a:rPr>
              <a:t>anual.</a:t>
            </a:r>
            <a:endParaRPr dirty="0">
              <a:solidFill>
                <a:schemeClr val="bg1">
                  <a:lumMod val="95000"/>
                  <a:lumOff val="5000"/>
                </a:schemeClr>
              </a:solidFill>
              <a:latin typeface="Verdana"/>
              <a:cs typeface="Verdana"/>
            </a:endParaRPr>
          </a:p>
        </p:txBody>
      </p:sp>
      <p:sp>
        <p:nvSpPr>
          <p:cNvPr id="8" name="object 8">
            <a:extLst>
              <a:ext uri="{FF2B5EF4-FFF2-40B4-BE49-F238E27FC236}">
                <a16:creationId xmlns:a16="http://schemas.microsoft.com/office/drawing/2014/main" id="{39B3C44C-4A6D-46AE-B37B-7CB59DDC48B2}"/>
              </a:ext>
            </a:extLst>
          </p:cNvPr>
          <p:cNvSpPr txBox="1"/>
          <p:nvPr/>
        </p:nvSpPr>
        <p:spPr>
          <a:xfrm>
            <a:off x="1313948" y="4856570"/>
            <a:ext cx="2193313" cy="1135567"/>
          </a:xfrm>
          <a:prstGeom prst="rect">
            <a:avLst/>
          </a:prstGeom>
        </p:spPr>
        <p:txBody>
          <a:bodyPr vert="horz" wrap="square" lIns="0" tIns="27305" rIns="0" bIns="0" rtlCol="0">
            <a:spAutoFit/>
          </a:bodyPr>
          <a:lstStyle/>
          <a:p>
            <a:pPr marL="68580" marR="5080" indent="-57150" algn="just">
              <a:spcBef>
                <a:spcPts val="215"/>
              </a:spcBef>
              <a:buFont typeface="Arial"/>
              <a:buChar char="•"/>
              <a:tabLst>
                <a:tab pos="70485" algn="l"/>
              </a:tabLst>
            </a:pPr>
            <a:r>
              <a:rPr spc="-60" dirty="0">
                <a:solidFill>
                  <a:schemeClr val="bg1">
                    <a:lumMod val="95000"/>
                    <a:lumOff val="5000"/>
                  </a:schemeClr>
                </a:solidFill>
                <a:latin typeface="Verdana"/>
                <a:cs typeface="Verdana"/>
              </a:rPr>
              <a:t>Integra:</a:t>
            </a:r>
            <a:r>
              <a:rPr spc="-30" dirty="0">
                <a:solidFill>
                  <a:schemeClr val="bg1">
                    <a:lumMod val="95000"/>
                    <a:lumOff val="5000"/>
                  </a:schemeClr>
                </a:solidFill>
                <a:latin typeface="Verdana"/>
                <a:cs typeface="Verdana"/>
              </a:rPr>
              <a:t> </a:t>
            </a:r>
            <a:r>
              <a:rPr sz="1600" b="1" spc="-10" dirty="0">
                <a:solidFill>
                  <a:schemeClr val="bg1">
                    <a:lumMod val="95000"/>
                    <a:lumOff val="5000"/>
                  </a:schemeClr>
                </a:solidFill>
                <a:latin typeface="Tahoma"/>
                <a:cs typeface="Tahoma"/>
              </a:rPr>
              <a:t>propósitos</a:t>
            </a:r>
            <a:r>
              <a:rPr b="1" spc="-10" dirty="0">
                <a:solidFill>
                  <a:schemeClr val="bg1">
                    <a:lumMod val="95000"/>
                    <a:lumOff val="5000"/>
                  </a:schemeClr>
                </a:solidFill>
                <a:latin typeface="Tahoma"/>
                <a:cs typeface="Tahoma"/>
              </a:rPr>
              <a:t>, 	actividades,</a:t>
            </a:r>
            <a:r>
              <a:rPr b="1" spc="20" dirty="0">
                <a:solidFill>
                  <a:schemeClr val="bg1">
                    <a:lumMod val="95000"/>
                    <a:lumOff val="5000"/>
                  </a:schemeClr>
                </a:solidFill>
                <a:latin typeface="Tahoma"/>
                <a:cs typeface="Tahoma"/>
              </a:rPr>
              <a:t> </a:t>
            </a:r>
            <a:r>
              <a:rPr b="1" spc="-45" dirty="0">
                <a:solidFill>
                  <a:schemeClr val="bg1">
                    <a:lumMod val="95000"/>
                    <a:lumOff val="5000"/>
                  </a:schemeClr>
                </a:solidFill>
                <a:latin typeface="Tahoma"/>
                <a:cs typeface="Tahoma"/>
              </a:rPr>
              <a:t>criterios, 	</a:t>
            </a:r>
            <a:r>
              <a:rPr b="1" spc="-20" dirty="0">
                <a:solidFill>
                  <a:schemeClr val="bg1">
                    <a:lumMod val="95000"/>
                    <a:lumOff val="5000"/>
                  </a:schemeClr>
                </a:solidFill>
                <a:latin typeface="Tahoma"/>
                <a:cs typeface="Tahoma"/>
              </a:rPr>
              <a:t>tiempo</a:t>
            </a:r>
            <a:r>
              <a:rPr b="1" spc="-30"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y</a:t>
            </a:r>
            <a:r>
              <a:rPr b="1" spc="-30" dirty="0">
                <a:solidFill>
                  <a:schemeClr val="bg1">
                    <a:lumMod val="95000"/>
                    <a:lumOff val="5000"/>
                  </a:schemeClr>
                </a:solidFill>
                <a:latin typeface="Tahoma"/>
                <a:cs typeface="Tahoma"/>
              </a:rPr>
              <a:t> </a:t>
            </a:r>
            <a:r>
              <a:rPr b="1" spc="-10" dirty="0">
                <a:solidFill>
                  <a:schemeClr val="bg1">
                    <a:lumMod val="95000"/>
                    <a:lumOff val="5000"/>
                  </a:schemeClr>
                </a:solidFill>
                <a:latin typeface="Tahoma"/>
                <a:cs typeface="Tahoma"/>
              </a:rPr>
              <a:t>materiales.</a:t>
            </a:r>
            <a:endParaRPr dirty="0">
              <a:solidFill>
                <a:schemeClr val="bg1">
                  <a:lumMod val="95000"/>
                  <a:lumOff val="5000"/>
                </a:schemeClr>
              </a:solidFill>
              <a:latin typeface="Tahoma"/>
              <a:cs typeface="Tahoma"/>
            </a:endParaRPr>
          </a:p>
        </p:txBody>
      </p:sp>
      <p:sp>
        <p:nvSpPr>
          <p:cNvPr id="9" name="object 9">
            <a:extLst>
              <a:ext uri="{FF2B5EF4-FFF2-40B4-BE49-F238E27FC236}">
                <a16:creationId xmlns:a16="http://schemas.microsoft.com/office/drawing/2014/main" id="{6AA44BFC-655D-41B1-8134-5D5FBDB5EDDE}"/>
              </a:ext>
            </a:extLst>
          </p:cNvPr>
          <p:cNvSpPr/>
          <p:nvPr/>
        </p:nvSpPr>
        <p:spPr>
          <a:xfrm>
            <a:off x="3889834" y="2289712"/>
            <a:ext cx="386080" cy="481965"/>
          </a:xfrm>
          <a:custGeom>
            <a:avLst/>
            <a:gdLst/>
            <a:ahLst/>
            <a:cxnLst/>
            <a:rect l="l" t="t" r="r" b="b"/>
            <a:pathLst>
              <a:path w="386080" h="481964">
                <a:moveTo>
                  <a:pt x="192786" y="0"/>
                </a:moveTo>
                <a:lnTo>
                  <a:pt x="192786" y="96266"/>
                </a:lnTo>
                <a:lnTo>
                  <a:pt x="0" y="96266"/>
                </a:lnTo>
                <a:lnTo>
                  <a:pt x="0" y="385318"/>
                </a:lnTo>
                <a:lnTo>
                  <a:pt x="192786" y="385318"/>
                </a:lnTo>
                <a:lnTo>
                  <a:pt x="192786" y="481584"/>
                </a:lnTo>
                <a:lnTo>
                  <a:pt x="385572" y="240792"/>
                </a:lnTo>
                <a:lnTo>
                  <a:pt x="192786" y="0"/>
                </a:lnTo>
                <a:close/>
              </a:path>
            </a:pathLst>
          </a:custGeom>
          <a:solidFill>
            <a:srgbClr val="FF0000"/>
          </a:solidFill>
        </p:spPr>
        <p:txBody>
          <a:bodyPr wrap="square" lIns="0" tIns="0" rIns="0" bIns="0" rtlCol="0"/>
          <a:lstStyle/>
          <a:p>
            <a:endParaRPr>
              <a:solidFill>
                <a:schemeClr val="bg1">
                  <a:lumMod val="95000"/>
                  <a:lumOff val="5000"/>
                </a:schemeClr>
              </a:solidFill>
            </a:endParaRPr>
          </a:p>
        </p:txBody>
      </p:sp>
      <p:grpSp>
        <p:nvGrpSpPr>
          <p:cNvPr id="10" name="object 10">
            <a:extLst>
              <a:ext uri="{FF2B5EF4-FFF2-40B4-BE49-F238E27FC236}">
                <a16:creationId xmlns:a16="http://schemas.microsoft.com/office/drawing/2014/main" id="{0C0D3B6F-EFC7-470E-82C1-1BDB2C845EF6}"/>
              </a:ext>
            </a:extLst>
          </p:cNvPr>
          <p:cNvGrpSpPr/>
          <p:nvPr/>
        </p:nvGrpSpPr>
        <p:grpSpPr>
          <a:xfrm>
            <a:off x="4257375" y="2233252"/>
            <a:ext cx="2757279" cy="3948146"/>
            <a:chOff x="3616452" y="2542031"/>
            <a:chExt cx="2060575" cy="2374900"/>
          </a:xfrm>
        </p:grpSpPr>
        <p:sp>
          <p:nvSpPr>
            <p:cNvPr id="12" name="object 12">
              <a:extLst>
                <a:ext uri="{FF2B5EF4-FFF2-40B4-BE49-F238E27FC236}">
                  <a16:creationId xmlns:a16="http://schemas.microsoft.com/office/drawing/2014/main" id="{4824F2EE-B862-445F-9284-20FE3F5BE387}"/>
                </a:ext>
              </a:extLst>
            </p:cNvPr>
            <p:cNvSpPr/>
            <p:nvPr/>
          </p:nvSpPr>
          <p:spPr>
            <a:xfrm>
              <a:off x="3616452" y="2542031"/>
              <a:ext cx="2060575" cy="2374900"/>
            </a:xfrm>
            <a:custGeom>
              <a:avLst/>
              <a:gdLst/>
              <a:ahLst/>
              <a:cxnLst/>
              <a:rect l="l" t="t" r="r" b="b"/>
              <a:pathLst>
                <a:path w="2060575" h="2374900">
                  <a:moveTo>
                    <a:pt x="1884299" y="0"/>
                  </a:moveTo>
                  <a:lnTo>
                    <a:pt x="176149" y="0"/>
                  </a:lnTo>
                  <a:lnTo>
                    <a:pt x="135760" y="6270"/>
                  </a:lnTo>
                  <a:lnTo>
                    <a:pt x="98684" y="24133"/>
                  </a:lnTo>
                  <a:lnTo>
                    <a:pt x="65977" y="52164"/>
                  </a:lnTo>
                  <a:lnTo>
                    <a:pt x="38698" y="88939"/>
                  </a:lnTo>
                  <a:lnTo>
                    <a:pt x="17904" y="133035"/>
                  </a:lnTo>
                  <a:lnTo>
                    <a:pt x="4652" y="183026"/>
                  </a:lnTo>
                  <a:lnTo>
                    <a:pt x="0" y="237490"/>
                  </a:lnTo>
                  <a:lnTo>
                    <a:pt x="0" y="2136952"/>
                  </a:lnTo>
                  <a:lnTo>
                    <a:pt x="4652" y="2191397"/>
                  </a:lnTo>
                  <a:lnTo>
                    <a:pt x="17904" y="2241375"/>
                  </a:lnTo>
                  <a:lnTo>
                    <a:pt x="38698" y="2285461"/>
                  </a:lnTo>
                  <a:lnTo>
                    <a:pt x="65977" y="2322231"/>
                  </a:lnTo>
                  <a:lnTo>
                    <a:pt x="98684" y="2350259"/>
                  </a:lnTo>
                  <a:lnTo>
                    <a:pt x="135760" y="2368121"/>
                  </a:lnTo>
                  <a:lnTo>
                    <a:pt x="176149" y="2374392"/>
                  </a:lnTo>
                  <a:lnTo>
                    <a:pt x="1884299" y="2374392"/>
                  </a:lnTo>
                  <a:lnTo>
                    <a:pt x="1924687" y="2368121"/>
                  </a:lnTo>
                  <a:lnTo>
                    <a:pt x="1961763" y="2350259"/>
                  </a:lnTo>
                  <a:lnTo>
                    <a:pt x="1994470" y="2322231"/>
                  </a:lnTo>
                  <a:lnTo>
                    <a:pt x="2021749" y="2285461"/>
                  </a:lnTo>
                  <a:lnTo>
                    <a:pt x="2042543" y="2241375"/>
                  </a:lnTo>
                  <a:lnTo>
                    <a:pt x="2055795" y="2191397"/>
                  </a:lnTo>
                  <a:lnTo>
                    <a:pt x="2060448" y="2136952"/>
                  </a:lnTo>
                  <a:lnTo>
                    <a:pt x="2060448" y="237490"/>
                  </a:lnTo>
                  <a:lnTo>
                    <a:pt x="2055795" y="183026"/>
                  </a:lnTo>
                  <a:lnTo>
                    <a:pt x="2042543" y="133035"/>
                  </a:lnTo>
                  <a:lnTo>
                    <a:pt x="2021749" y="88939"/>
                  </a:lnTo>
                  <a:lnTo>
                    <a:pt x="1994470" y="52164"/>
                  </a:lnTo>
                  <a:lnTo>
                    <a:pt x="1961763" y="24133"/>
                  </a:lnTo>
                  <a:lnTo>
                    <a:pt x="1924687" y="6270"/>
                  </a:lnTo>
                  <a:lnTo>
                    <a:pt x="1884299" y="0"/>
                  </a:lnTo>
                  <a:close/>
                </a:path>
              </a:pathLst>
            </a:custGeom>
            <a:solidFill>
              <a:srgbClr val="FFFFFF"/>
            </a:solidFill>
          </p:spPr>
          <p:txBody>
            <a:bodyPr wrap="square" lIns="0" tIns="0" rIns="0" bIns="0" rtlCol="0"/>
            <a:lstStyle/>
            <a:p>
              <a:endParaRPr>
                <a:solidFill>
                  <a:schemeClr val="bg1">
                    <a:lumMod val="95000"/>
                    <a:lumOff val="5000"/>
                  </a:schemeClr>
                </a:solidFill>
              </a:endParaRPr>
            </a:p>
          </p:txBody>
        </p:sp>
        <p:sp>
          <p:nvSpPr>
            <p:cNvPr id="13" name="object 13">
              <a:extLst>
                <a:ext uri="{FF2B5EF4-FFF2-40B4-BE49-F238E27FC236}">
                  <a16:creationId xmlns:a16="http://schemas.microsoft.com/office/drawing/2014/main" id="{82D45187-BCE8-4F42-9AE0-D8D0F817AD50}"/>
                </a:ext>
              </a:extLst>
            </p:cNvPr>
            <p:cNvSpPr/>
            <p:nvPr/>
          </p:nvSpPr>
          <p:spPr>
            <a:xfrm>
              <a:off x="3616452" y="2542031"/>
              <a:ext cx="2060575" cy="2374900"/>
            </a:xfrm>
            <a:custGeom>
              <a:avLst/>
              <a:gdLst/>
              <a:ahLst/>
              <a:cxnLst/>
              <a:rect l="l" t="t" r="r" b="b"/>
              <a:pathLst>
                <a:path w="2060575" h="2374900">
                  <a:moveTo>
                    <a:pt x="0" y="237490"/>
                  </a:moveTo>
                  <a:lnTo>
                    <a:pt x="4652" y="183026"/>
                  </a:lnTo>
                  <a:lnTo>
                    <a:pt x="17904" y="133035"/>
                  </a:lnTo>
                  <a:lnTo>
                    <a:pt x="38698" y="88939"/>
                  </a:lnTo>
                  <a:lnTo>
                    <a:pt x="65977" y="52164"/>
                  </a:lnTo>
                  <a:lnTo>
                    <a:pt x="98684" y="24133"/>
                  </a:lnTo>
                  <a:lnTo>
                    <a:pt x="135760" y="6270"/>
                  </a:lnTo>
                  <a:lnTo>
                    <a:pt x="176149" y="0"/>
                  </a:lnTo>
                  <a:lnTo>
                    <a:pt x="1884299" y="0"/>
                  </a:lnTo>
                  <a:lnTo>
                    <a:pt x="1924687" y="6270"/>
                  </a:lnTo>
                  <a:lnTo>
                    <a:pt x="1961763" y="24133"/>
                  </a:lnTo>
                  <a:lnTo>
                    <a:pt x="1994470" y="52164"/>
                  </a:lnTo>
                  <a:lnTo>
                    <a:pt x="2021749" y="88939"/>
                  </a:lnTo>
                  <a:lnTo>
                    <a:pt x="2042543" y="133035"/>
                  </a:lnTo>
                  <a:lnTo>
                    <a:pt x="2055795" y="183026"/>
                  </a:lnTo>
                  <a:lnTo>
                    <a:pt x="2060448" y="237490"/>
                  </a:lnTo>
                  <a:lnTo>
                    <a:pt x="2060448" y="2136952"/>
                  </a:lnTo>
                  <a:lnTo>
                    <a:pt x="2055795" y="2191397"/>
                  </a:lnTo>
                  <a:lnTo>
                    <a:pt x="2042543" y="2241375"/>
                  </a:lnTo>
                  <a:lnTo>
                    <a:pt x="2021749" y="2285461"/>
                  </a:lnTo>
                  <a:lnTo>
                    <a:pt x="1994470" y="2322231"/>
                  </a:lnTo>
                  <a:lnTo>
                    <a:pt x="1961763" y="2350259"/>
                  </a:lnTo>
                  <a:lnTo>
                    <a:pt x="1924687" y="2368121"/>
                  </a:lnTo>
                  <a:lnTo>
                    <a:pt x="1884299" y="2374392"/>
                  </a:lnTo>
                  <a:lnTo>
                    <a:pt x="176149" y="2374392"/>
                  </a:lnTo>
                  <a:lnTo>
                    <a:pt x="135760" y="2368121"/>
                  </a:lnTo>
                  <a:lnTo>
                    <a:pt x="98684" y="2350259"/>
                  </a:lnTo>
                  <a:lnTo>
                    <a:pt x="65977" y="2322231"/>
                  </a:lnTo>
                  <a:lnTo>
                    <a:pt x="38698" y="2285461"/>
                  </a:lnTo>
                  <a:lnTo>
                    <a:pt x="17904" y="2241375"/>
                  </a:lnTo>
                  <a:lnTo>
                    <a:pt x="4652" y="2191397"/>
                  </a:lnTo>
                  <a:lnTo>
                    <a:pt x="0" y="2136952"/>
                  </a:lnTo>
                  <a:lnTo>
                    <a:pt x="0" y="237490"/>
                  </a:lnTo>
                  <a:close/>
                </a:path>
              </a:pathLst>
            </a:custGeom>
            <a:ln w="9525">
              <a:solidFill>
                <a:srgbClr val="008796"/>
              </a:solidFill>
            </a:ln>
          </p:spPr>
          <p:txBody>
            <a:bodyPr wrap="square" lIns="0" tIns="0" rIns="0" bIns="0" rtlCol="0"/>
            <a:lstStyle/>
            <a:p>
              <a:endParaRPr>
                <a:solidFill>
                  <a:schemeClr val="bg1">
                    <a:lumMod val="95000"/>
                    <a:lumOff val="5000"/>
                  </a:schemeClr>
                </a:solidFill>
              </a:endParaRPr>
            </a:p>
          </p:txBody>
        </p:sp>
      </p:grpSp>
      <p:sp>
        <p:nvSpPr>
          <p:cNvPr id="14" name="object 14">
            <a:extLst>
              <a:ext uri="{FF2B5EF4-FFF2-40B4-BE49-F238E27FC236}">
                <a16:creationId xmlns:a16="http://schemas.microsoft.com/office/drawing/2014/main" id="{CD48A820-1449-48FC-946A-0934242C8479}"/>
              </a:ext>
            </a:extLst>
          </p:cNvPr>
          <p:cNvSpPr txBox="1"/>
          <p:nvPr/>
        </p:nvSpPr>
        <p:spPr>
          <a:xfrm>
            <a:off x="4334679" y="4139174"/>
            <a:ext cx="2646441" cy="1753043"/>
          </a:xfrm>
          <a:prstGeom prst="rect">
            <a:avLst/>
          </a:prstGeom>
        </p:spPr>
        <p:txBody>
          <a:bodyPr vert="horz" wrap="square" lIns="0" tIns="29209" rIns="0" bIns="0" rtlCol="0">
            <a:spAutoFit/>
          </a:bodyPr>
          <a:lstStyle/>
          <a:p>
            <a:pPr marL="68580" marR="5080" indent="-57150">
              <a:spcBef>
                <a:spcPts val="229"/>
              </a:spcBef>
              <a:buFont typeface="Arial"/>
              <a:buChar char="•"/>
              <a:tabLst>
                <a:tab pos="70485" algn="l"/>
              </a:tabLst>
            </a:pPr>
            <a:r>
              <a:rPr sz="1600" dirty="0">
                <a:solidFill>
                  <a:schemeClr val="bg1">
                    <a:lumMod val="95000"/>
                    <a:lumOff val="5000"/>
                  </a:schemeClr>
                </a:solidFill>
                <a:latin typeface="Verdana"/>
                <a:cs typeface="Verdana"/>
              </a:rPr>
              <a:t>Que</a:t>
            </a:r>
            <a:r>
              <a:rPr sz="1600" spc="-20" dirty="0">
                <a:solidFill>
                  <a:schemeClr val="bg1">
                    <a:lumMod val="95000"/>
                    <a:lumOff val="5000"/>
                  </a:schemeClr>
                </a:solidFill>
                <a:latin typeface="Verdana"/>
                <a:cs typeface="Verdana"/>
              </a:rPr>
              <a:t> </a:t>
            </a:r>
            <a:r>
              <a:rPr sz="1600" spc="-50" dirty="0">
                <a:solidFill>
                  <a:schemeClr val="bg1">
                    <a:lumMod val="95000"/>
                    <a:lumOff val="5000"/>
                  </a:schemeClr>
                </a:solidFill>
                <a:latin typeface="Verdana"/>
                <a:cs typeface="Verdana"/>
              </a:rPr>
              <a:t>las </a:t>
            </a:r>
            <a:r>
              <a:rPr sz="1600" dirty="0">
                <a:solidFill>
                  <a:schemeClr val="bg1">
                    <a:lumMod val="95000"/>
                    <a:lumOff val="5000"/>
                  </a:schemeClr>
                </a:solidFill>
                <a:latin typeface="Verdana"/>
                <a:cs typeface="Verdana"/>
              </a:rPr>
              <a:t>actividades</a:t>
            </a:r>
            <a:r>
              <a:rPr sz="1600" spc="-50"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estén 	</a:t>
            </a:r>
            <a:r>
              <a:rPr sz="1600" b="1" dirty="0">
                <a:solidFill>
                  <a:schemeClr val="bg1">
                    <a:lumMod val="95000"/>
                    <a:lumOff val="5000"/>
                  </a:schemeClr>
                </a:solidFill>
                <a:latin typeface="Tahoma"/>
                <a:cs typeface="Tahoma"/>
              </a:rPr>
              <a:t>alineadas</a:t>
            </a:r>
            <a:r>
              <a:rPr sz="1600" b="1" spc="-30" dirty="0">
                <a:solidFill>
                  <a:schemeClr val="bg1">
                    <a:lumMod val="95000"/>
                    <a:lumOff val="5000"/>
                  </a:schemeClr>
                </a:solidFill>
                <a:latin typeface="Tahoma"/>
                <a:cs typeface="Tahoma"/>
              </a:rPr>
              <a:t> </a:t>
            </a:r>
            <a:r>
              <a:rPr sz="1600" b="1" spc="50" dirty="0">
                <a:solidFill>
                  <a:schemeClr val="bg1">
                    <a:lumMod val="95000"/>
                    <a:lumOff val="5000"/>
                  </a:schemeClr>
                </a:solidFill>
                <a:latin typeface="Tahoma"/>
                <a:cs typeface="Tahoma"/>
              </a:rPr>
              <a:t>a</a:t>
            </a:r>
            <a:r>
              <a:rPr sz="1600" b="1" spc="-40" dirty="0">
                <a:solidFill>
                  <a:schemeClr val="bg1">
                    <a:lumMod val="95000"/>
                    <a:lumOff val="5000"/>
                  </a:schemeClr>
                </a:solidFill>
                <a:latin typeface="Tahoma"/>
                <a:cs typeface="Tahoma"/>
              </a:rPr>
              <a:t> </a:t>
            </a:r>
            <a:r>
              <a:rPr sz="1600" b="1" spc="-25" dirty="0">
                <a:solidFill>
                  <a:schemeClr val="bg1">
                    <a:lumMod val="95000"/>
                    <a:lumOff val="5000"/>
                  </a:schemeClr>
                </a:solidFill>
                <a:latin typeface="Tahoma"/>
                <a:cs typeface="Tahoma"/>
              </a:rPr>
              <a:t>las 	</a:t>
            </a:r>
            <a:r>
              <a:rPr sz="1600" b="1" dirty="0">
                <a:solidFill>
                  <a:schemeClr val="bg1">
                    <a:lumMod val="95000"/>
                    <a:lumOff val="5000"/>
                  </a:schemeClr>
                </a:solidFill>
                <a:latin typeface="Tahoma"/>
                <a:cs typeface="Tahoma"/>
              </a:rPr>
              <a:t>competencias,</a:t>
            </a:r>
            <a:r>
              <a:rPr sz="1600" b="1" spc="5" dirty="0">
                <a:solidFill>
                  <a:schemeClr val="bg1">
                    <a:lumMod val="95000"/>
                    <a:lumOff val="5000"/>
                  </a:schemeClr>
                </a:solidFill>
                <a:latin typeface="Tahoma"/>
                <a:cs typeface="Tahoma"/>
              </a:rPr>
              <a:t> </a:t>
            </a:r>
            <a:r>
              <a:rPr sz="1600" dirty="0">
                <a:solidFill>
                  <a:schemeClr val="bg1">
                    <a:lumMod val="95000"/>
                    <a:lumOff val="5000"/>
                  </a:schemeClr>
                </a:solidFill>
                <a:latin typeface="Verdana"/>
                <a:cs typeface="Verdana"/>
              </a:rPr>
              <a:t>que</a:t>
            </a:r>
            <a:r>
              <a:rPr sz="1600" spc="-25"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tengan 	</a:t>
            </a:r>
            <a:r>
              <a:rPr sz="1600" b="1" dirty="0">
                <a:solidFill>
                  <a:schemeClr val="bg1">
                    <a:lumMod val="95000"/>
                    <a:lumOff val="5000"/>
                  </a:schemeClr>
                </a:solidFill>
                <a:latin typeface="Tahoma"/>
                <a:cs typeface="Tahoma"/>
              </a:rPr>
              <a:t>coherencia</a:t>
            </a:r>
            <a:r>
              <a:rPr sz="1600" b="1" spc="25" dirty="0">
                <a:solidFill>
                  <a:schemeClr val="bg1">
                    <a:lumMod val="95000"/>
                    <a:lumOff val="5000"/>
                  </a:schemeClr>
                </a:solidFill>
                <a:latin typeface="Tahoma"/>
                <a:cs typeface="Tahoma"/>
              </a:rPr>
              <a:t> </a:t>
            </a:r>
            <a:r>
              <a:rPr sz="1600" b="1" spc="-40" dirty="0">
                <a:solidFill>
                  <a:schemeClr val="bg1">
                    <a:lumMod val="95000"/>
                    <a:lumOff val="5000"/>
                  </a:schemeClr>
                </a:solidFill>
                <a:latin typeface="Tahoma"/>
                <a:cs typeface="Tahoma"/>
              </a:rPr>
              <a:t>entre</a:t>
            </a:r>
            <a:r>
              <a:rPr sz="1600" b="1" spc="10" dirty="0">
                <a:solidFill>
                  <a:schemeClr val="bg1">
                    <a:lumMod val="95000"/>
                    <a:lumOff val="5000"/>
                  </a:schemeClr>
                </a:solidFill>
                <a:latin typeface="Tahoma"/>
                <a:cs typeface="Tahoma"/>
              </a:rPr>
              <a:t> </a:t>
            </a:r>
            <a:r>
              <a:rPr sz="1600" b="1" spc="-75" dirty="0">
                <a:solidFill>
                  <a:schemeClr val="bg1">
                    <a:lumMod val="95000"/>
                    <a:lumOff val="5000"/>
                  </a:schemeClr>
                </a:solidFill>
                <a:latin typeface="Tahoma"/>
                <a:cs typeface="Tahoma"/>
              </a:rPr>
              <a:t>sí</a:t>
            </a:r>
            <a:r>
              <a:rPr sz="1600" b="1" dirty="0">
                <a:solidFill>
                  <a:schemeClr val="bg1">
                    <a:lumMod val="95000"/>
                    <a:lumOff val="5000"/>
                  </a:schemeClr>
                </a:solidFill>
                <a:latin typeface="Tahoma"/>
                <a:cs typeface="Tahoma"/>
              </a:rPr>
              <a:t> </a:t>
            </a:r>
            <a:r>
              <a:rPr sz="1600" b="1" spc="-50" dirty="0">
                <a:solidFill>
                  <a:schemeClr val="bg1">
                    <a:lumMod val="95000"/>
                    <a:lumOff val="5000"/>
                  </a:schemeClr>
                </a:solidFill>
                <a:latin typeface="Tahoma"/>
                <a:cs typeface="Tahoma"/>
              </a:rPr>
              <a:t>y 	</a:t>
            </a:r>
            <a:r>
              <a:rPr sz="1600" b="1" spc="-20" dirty="0">
                <a:solidFill>
                  <a:schemeClr val="bg1">
                    <a:lumMod val="95000"/>
                    <a:lumOff val="5000"/>
                  </a:schemeClr>
                </a:solidFill>
                <a:latin typeface="Tahoma"/>
                <a:cs typeface="Tahoma"/>
              </a:rPr>
              <a:t>pertinencia</a:t>
            </a:r>
            <a:r>
              <a:rPr sz="1600" b="1" spc="35" dirty="0">
                <a:solidFill>
                  <a:schemeClr val="bg1">
                    <a:lumMod val="95000"/>
                    <a:lumOff val="5000"/>
                  </a:schemeClr>
                </a:solidFill>
                <a:latin typeface="Tahoma"/>
                <a:cs typeface="Tahoma"/>
              </a:rPr>
              <a:t> </a:t>
            </a:r>
            <a:r>
              <a:rPr sz="1600" dirty="0">
                <a:solidFill>
                  <a:schemeClr val="bg1">
                    <a:lumMod val="95000"/>
                    <a:lumOff val="5000"/>
                  </a:schemeClr>
                </a:solidFill>
                <a:latin typeface="Verdana"/>
                <a:cs typeface="Verdana"/>
              </a:rPr>
              <a:t>con</a:t>
            </a:r>
            <a:r>
              <a:rPr sz="1600" spc="-10" dirty="0">
                <a:solidFill>
                  <a:schemeClr val="bg1">
                    <a:lumMod val="95000"/>
                    <a:lumOff val="5000"/>
                  </a:schemeClr>
                </a:solidFill>
                <a:latin typeface="Verdana"/>
                <a:cs typeface="Verdana"/>
              </a:rPr>
              <a:t> </a:t>
            </a:r>
            <a:r>
              <a:rPr sz="1600" spc="-25" dirty="0">
                <a:solidFill>
                  <a:schemeClr val="bg1">
                    <a:lumMod val="95000"/>
                    <a:lumOff val="5000"/>
                  </a:schemeClr>
                </a:solidFill>
                <a:latin typeface="Verdana"/>
                <a:cs typeface="Verdana"/>
              </a:rPr>
              <a:t>el</a:t>
            </a:r>
            <a:r>
              <a:rPr sz="1600" spc="-30"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contexto 	</a:t>
            </a:r>
            <a:r>
              <a:rPr sz="1600" spc="-30" dirty="0">
                <a:solidFill>
                  <a:schemeClr val="bg1">
                    <a:lumMod val="95000"/>
                    <a:lumOff val="5000"/>
                  </a:schemeClr>
                </a:solidFill>
                <a:latin typeface="Verdana"/>
                <a:cs typeface="Verdana"/>
              </a:rPr>
              <a:t>según</a:t>
            </a:r>
            <a:r>
              <a:rPr sz="1600" spc="-35" dirty="0">
                <a:solidFill>
                  <a:schemeClr val="bg1">
                    <a:lumMod val="95000"/>
                    <a:lumOff val="5000"/>
                  </a:schemeClr>
                </a:solidFill>
                <a:latin typeface="Verdana"/>
                <a:cs typeface="Verdana"/>
              </a:rPr>
              <a:t> </a:t>
            </a:r>
            <a:r>
              <a:rPr sz="1600" spc="-45" dirty="0">
                <a:solidFill>
                  <a:schemeClr val="bg1">
                    <a:lumMod val="95000"/>
                    <a:lumOff val="5000"/>
                  </a:schemeClr>
                </a:solidFill>
                <a:latin typeface="Verdana"/>
                <a:cs typeface="Verdana"/>
              </a:rPr>
              <a:t>nivel</a:t>
            </a:r>
            <a:r>
              <a:rPr sz="1600" spc="-70" dirty="0">
                <a:solidFill>
                  <a:schemeClr val="bg1">
                    <a:lumMod val="95000"/>
                    <a:lumOff val="5000"/>
                  </a:schemeClr>
                </a:solidFill>
                <a:latin typeface="Verdana"/>
                <a:cs typeface="Verdana"/>
              </a:rPr>
              <a:t> </a:t>
            </a:r>
            <a:r>
              <a:rPr sz="1600" spc="-65" dirty="0">
                <a:solidFill>
                  <a:schemeClr val="bg1">
                    <a:lumMod val="95000"/>
                    <a:lumOff val="5000"/>
                  </a:schemeClr>
                </a:solidFill>
                <a:latin typeface="Verdana"/>
                <a:cs typeface="Verdana"/>
              </a:rPr>
              <a:t>y</a:t>
            </a:r>
            <a:r>
              <a:rPr sz="1600" spc="-55"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modalidad.</a:t>
            </a:r>
            <a:endParaRPr sz="1600" dirty="0">
              <a:solidFill>
                <a:schemeClr val="bg1">
                  <a:lumMod val="95000"/>
                  <a:lumOff val="5000"/>
                </a:schemeClr>
              </a:solidFill>
              <a:latin typeface="Verdana"/>
              <a:cs typeface="Verdana"/>
            </a:endParaRPr>
          </a:p>
        </p:txBody>
      </p:sp>
      <p:sp>
        <p:nvSpPr>
          <p:cNvPr id="15" name="object 15">
            <a:extLst>
              <a:ext uri="{FF2B5EF4-FFF2-40B4-BE49-F238E27FC236}">
                <a16:creationId xmlns:a16="http://schemas.microsoft.com/office/drawing/2014/main" id="{2051E443-6E8E-413C-89E9-06A83A0939A1}"/>
              </a:ext>
            </a:extLst>
          </p:cNvPr>
          <p:cNvSpPr/>
          <p:nvPr/>
        </p:nvSpPr>
        <p:spPr>
          <a:xfrm>
            <a:off x="1257784" y="1777353"/>
            <a:ext cx="2271886" cy="477520"/>
          </a:xfrm>
          <a:custGeom>
            <a:avLst/>
            <a:gdLst/>
            <a:ahLst/>
            <a:cxnLst/>
            <a:rect l="l" t="t" r="r" b="b"/>
            <a:pathLst>
              <a:path w="2062480" h="477519">
                <a:moveTo>
                  <a:pt x="1982470" y="0"/>
                </a:moveTo>
                <a:lnTo>
                  <a:pt x="79501" y="0"/>
                </a:lnTo>
                <a:lnTo>
                  <a:pt x="48557" y="6242"/>
                </a:lnTo>
                <a:lnTo>
                  <a:pt x="23287" y="23272"/>
                </a:lnTo>
                <a:lnTo>
                  <a:pt x="6248" y="48541"/>
                </a:lnTo>
                <a:lnTo>
                  <a:pt x="0" y="79501"/>
                </a:lnTo>
                <a:lnTo>
                  <a:pt x="0" y="397509"/>
                </a:lnTo>
                <a:lnTo>
                  <a:pt x="6248" y="428470"/>
                </a:lnTo>
                <a:lnTo>
                  <a:pt x="23287" y="453739"/>
                </a:lnTo>
                <a:lnTo>
                  <a:pt x="48557" y="470769"/>
                </a:lnTo>
                <a:lnTo>
                  <a:pt x="79501" y="477012"/>
                </a:lnTo>
                <a:lnTo>
                  <a:pt x="1982470" y="477012"/>
                </a:lnTo>
                <a:lnTo>
                  <a:pt x="2013430" y="470769"/>
                </a:lnTo>
                <a:lnTo>
                  <a:pt x="2038699" y="453739"/>
                </a:lnTo>
                <a:lnTo>
                  <a:pt x="2055729" y="428470"/>
                </a:lnTo>
                <a:lnTo>
                  <a:pt x="2061971" y="397509"/>
                </a:lnTo>
                <a:lnTo>
                  <a:pt x="2061971" y="79501"/>
                </a:lnTo>
                <a:lnTo>
                  <a:pt x="2055729" y="48541"/>
                </a:lnTo>
                <a:lnTo>
                  <a:pt x="2038699" y="23272"/>
                </a:lnTo>
                <a:lnTo>
                  <a:pt x="2013430" y="6242"/>
                </a:lnTo>
                <a:lnTo>
                  <a:pt x="1982470" y="0"/>
                </a:lnTo>
                <a:close/>
              </a:path>
            </a:pathLst>
          </a:custGeom>
          <a:solidFill>
            <a:schemeClr val="accent3">
              <a:lumMod val="40000"/>
              <a:lumOff val="60000"/>
            </a:schemeClr>
          </a:solidFill>
        </p:spPr>
        <p:txBody>
          <a:bodyPr wrap="square" lIns="0" tIns="0" rIns="0" bIns="0" rtlCol="0"/>
          <a:lstStyle/>
          <a:p>
            <a:endParaRPr>
              <a:solidFill>
                <a:schemeClr val="bg1">
                  <a:lumMod val="95000"/>
                  <a:lumOff val="5000"/>
                </a:schemeClr>
              </a:solidFill>
            </a:endParaRPr>
          </a:p>
        </p:txBody>
      </p:sp>
      <p:grpSp>
        <p:nvGrpSpPr>
          <p:cNvPr id="16" name="object 16">
            <a:extLst>
              <a:ext uri="{FF2B5EF4-FFF2-40B4-BE49-F238E27FC236}">
                <a16:creationId xmlns:a16="http://schemas.microsoft.com/office/drawing/2014/main" id="{0E8642CB-3CE1-4B2E-84A6-F33D19926A5A}"/>
              </a:ext>
            </a:extLst>
          </p:cNvPr>
          <p:cNvGrpSpPr/>
          <p:nvPr/>
        </p:nvGrpSpPr>
        <p:grpSpPr>
          <a:xfrm>
            <a:off x="4397541" y="1771257"/>
            <a:ext cx="2810153" cy="1000419"/>
            <a:chOff x="3625596" y="2540508"/>
            <a:chExt cx="2810153" cy="1000419"/>
          </a:xfrm>
          <a:solidFill>
            <a:schemeClr val="accent3">
              <a:lumMod val="40000"/>
              <a:lumOff val="60000"/>
            </a:schemeClr>
          </a:solidFill>
        </p:grpSpPr>
        <p:sp>
          <p:nvSpPr>
            <p:cNvPr id="17" name="object 17">
              <a:extLst>
                <a:ext uri="{FF2B5EF4-FFF2-40B4-BE49-F238E27FC236}">
                  <a16:creationId xmlns:a16="http://schemas.microsoft.com/office/drawing/2014/main" id="{F3BF82FE-CDBF-4860-941A-8E3AB7996E69}"/>
                </a:ext>
              </a:extLst>
            </p:cNvPr>
            <p:cNvSpPr/>
            <p:nvPr/>
          </p:nvSpPr>
          <p:spPr>
            <a:xfrm>
              <a:off x="6049669" y="3058962"/>
              <a:ext cx="386080" cy="481965"/>
            </a:xfrm>
            <a:custGeom>
              <a:avLst/>
              <a:gdLst/>
              <a:ahLst/>
              <a:cxnLst/>
              <a:rect l="l" t="t" r="r" b="b"/>
              <a:pathLst>
                <a:path w="386079" h="481964">
                  <a:moveTo>
                    <a:pt x="192786" y="0"/>
                  </a:moveTo>
                  <a:lnTo>
                    <a:pt x="192786" y="96266"/>
                  </a:lnTo>
                  <a:lnTo>
                    <a:pt x="0" y="96266"/>
                  </a:lnTo>
                  <a:lnTo>
                    <a:pt x="0" y="385318"/>
                  </a:lnTo>
                  <a:lnTo>
                    <a:pt x="192786" y="385318"/>
                  </a:lnTo>
                  <a:lnTo>
                    <a:pt x="192786" y="481584"/>
                  </a:lnTo>
                  <a:lnTo>
                    <a:pt x="385572" y="240792"/>
                  </a:lnTo>
                  <a:lnTo>
                    <a:pt x="192786" y="0"/>
                  </a:lnTo>
                  <a:close/>
                </a:path>
              </a:pathLst>
            </a:custGeom>
            <a:solidFill>
              <a:srgbClr val="FF0000"/>
            </a:solidFill>
          </p:spPr>
          <p:txBody>
            <a:bodyPr wrap="square" lIns="0" tIns="0" rIns="0" bIns="0" rtlCol="0"/>
            <a:lstStyle/>
            <a:p>
              <a:endParaRPr>
                <a:solidFill>
                  <a:schemeClr val="bg1">
                    <a:lumMod val="95000"/>
                    <a:lumOff val="5000"/>
                  </a:schemeClr>
                </a:solidFill>
              </a:endParaRPr>
            </a:p>
          </p:txBody>
        </p:sp>
        <p:sp>
          <p:nvSpPr>
            <p:cNvPr id="18" name="object 18">
              <a:extLst>
                <a:ext uri="{FF2B5EF4-FFF2-40B4-BE49-F238E27FC236}">
                  <a16:creationId xmlns:a16="http://schemas.microsoft.com/office/drawing/2014/main" id="{0BE86AB3-192C-4F8C-98E3-0C193564E202}"/>
                </a:ext>
              </a:extLst>
            </p:cNvPr>
            <p:cNvSpPr/>
            <p:nvPr/>
          </p:nvSpPr>
          <p:spPr>
            <a:xfrm>
              <a:off x="3625596" y="2540508"/>
              <a:ext cx="2113915" cy="477520"/>
            </a:xfrm>
            <a:custGeom>
              <a:avLst/>
              <a:gdLst/>
              <a:ahLst/>
              <a:cxnLst/>
              <a:rect l="l" t="t" r="r" b="b"/>
              <a:pathLst>
                <a:path w="2113915" h="477519">
                  <a:moveTo>
                    <a:pt x="2034286" y="0"/>
                  </a:moveTo>
                  <a:lnTo>
                    <a:pt x="79501" y="0"/>
                  </a:lnTo>
                  <a:lnTo>
                    <a:pt x="48541" y="6242"/>
                  </a:lnTo>
                  <a:lnTo>
                    <a:pt x="23272" y="23272"/>
                  </a:lnTo>
                  <a:lnTo>
                    <a:pt x="6242" y="48541"/>
                  </a:lnTo>
                  <a:lnTo>
                    <a:pt x="0" y="79502"/>
                  </a:lnTo>
                  <a:lnTo>
                    <a:pt x="0" y="397510"/>
                  </a:lnTo>
                  <a:lnTo>
                    <a:pt x="6242" y="428470"/>
                  </a:lnTo>
                  <a:lnTo>
                    <a:pt x="23272" y="453739"/>
                  </a:lnTo>
                  <a:lnTo>
                    <a:pt x="48541" y="470769"/>
                  </a:lnTo>
                  <a:lnTo>
                    <a:pt x="79501" y="477012"/>
                  </a:lnTo>
                  <a:lnTo>
                    <a:pt x="2034286" y="477012"/>
                  </a:lnTo>
                  <a:lnTo>
                    <a:pt x="2065246" y="470769"/>
                  </a:lnTo>
                  <a:lnTo>
                    <a:pt x="2090515" y="453739"/>
                  </a:lnTo>
                  <a:lnTo>
                    <a:pt x="2107545" y="428470"/>
                  </a:lnTo>
                  <a:lnTo>
                    <a:pt x="2113788" y="397510"/>
                  </a:lnTo>
                  <a:lnTo>
                    <a:pt x="2113788" y="79502"/>
                  </a:lnTo>
                  <a:lnTo>
                    <a:pt x="2107545" y="48541"/>
                  </a:lnTo>
                  <a:lnTo>
                    <a:pt x="2090515" y="23272"/>
                  </a:lnTo>
                  <a:lnTo>
                    <a:pt x="2065246" y="6242"/>
                  </a:lnTo>
                  <a:lnTo>
                    <a:pt x="2034286" y="0"/>
                  </a:lnTo>
                  <a:close/>
                </a:path>
              </a:pathLst>
            </a:custGeom>
            <a:grpFill/>
          </p:spPr>
          <p:txBody>
            <a:bodyPr wrap="square" lIns="0" tIns="0" rIns="0" bIns="0" rtlCol="0"/>
            <a:lstStyle/>
            <a:p>
              <a:endParaRPr>
                <a:solidFill>
                  <a:schemeClr val="bg1">
                    <a:lumMod val="95000"/>
                    <a:lumOff val="5000"/>
                  </a:schemeClr>
                </a:solidFill>
              </a:endParaRPr>
            </a:p>
          </p:txBody>
        </p:sp>
      </p:grpSp>
      <p:grpSp>
        <p:nvGrpSpPr>
          <p:cNvPr id="19" name="object 19">
            <a:extLst>
              <a:ext uri="{FF2B5EF4-FFF2-40B4-BE49-F238E27FC236}">
                <a16:creationId xmlns:a16="http://schemas.microsoft.com/office/drawing/2014/main" id="{62B61450-8332-4978-933D-7582E3326155}"/>
              </a:ext>
            </a:extLst>
          </p:cNvPr>
          <p:cNvGrpSpPr/>
          <p:nvPr/>
        </p:nvGrpSpPr>
        <p:grpSpPr>
          <a:xfrm>
            <a:off x="7379327" y="1794943"/>
            <a:ext cx="2757278" cy="4450472"/>
            <a:chOff x="6656832" y="2540507"/>
            <a:chExt cx="2051685" cy="2376170"/>
          </a:xfrm>
        </p:grpSpPr>
        <p:sp>
          <p:nvSpPr>
            <p:cNvPr id="21" name="object 21">
              <a:extLst>
                <a:ext uri="{FF2B5EF4-FFF2-40B4-BE49-F238E27FC236}">
                  <a16:creationId xmlns:a16="http://schemas.microsoft.com/office/drawing/2014/main" id="{8CAD35E1-673E-482E-A5C4-764EFE4EC1E2}"/>
                </a:ext>
              </a:extLst>
            </p:cNvPr>
            <p:cNvSpPr/>
            <p:nvPr/>
          </p:nvSpPr>
          <p:spPr>
            <a:xfrm>
              <a:off x="6661404" y="2540507"/>
              <a:ext cx="2001520" cy="2376170"/>
            </a:xfrm>
            <a:custGeom>
              <a:avLst/>
              <a:gdLst/>
              <a:ahLst/>
              <a:cxnLst/>
              <a:rect l="l" t="t" r="r" b="b"/>
              <a:pathLst>
                <a:path w="2001520" h="2376170">
                  <a:moveTo>
                    <a:pt x="1829943" y="0"/>
                  </a:moveTo>
                  <a:lnTo>
                    <a:pt x="171069" y="0"/>
                  </a:lnTo>
                  <a:lnTo>
                    <a:pt x="131841" y="6277"/>
                  </a:lnTo>
                  <a:lnTo>
                    <a:pt x="95833" y="24158"/>
                  </a:lnTo>
                  <a:lnTo>
                    <a:pt x="64070" y="52214"/>
                  </a:lnTo>
                  <a:lnTo>
                    <a:pt x="37579" y="89017"/>
                  </a:lnTo>
                  <a:lnTo>
                    <a:pt x="17386" y="133137"/>
                  </a:lnTo>
                  <a:lnTo>
                    <a:pt x="4517" y="183146"/>
                  </a:lnTo>
                  <a:lnTo>
                    <a:pt x="0" y="237617"/>
                  </a:lnTo>
                  <a:lnTo>
                    <a:pt x="0" y="2138324"/>
                  </a:lnTo>
                  <a:lnTo>
                    <a:pt x="4517" y="2192801"/>
                  </a:lnTo>
                  <a:lnTo>
                    <a:pt x="17386" y="2242810"/>
                  </a:lnTo>
                  <a:lnTo>
                    <a:pt x="37579" y="2286925"/>
                  </a:lnTo>
                  <a:lnTo>
                    <a:pt x="64070" y="2323719"/>
                  </a:lnTo>
                  <a:lnTo>
                    <a:pt x="95833" y="2351766"/>
                  </a:lnTo>
                  <a:lnTo>
                    <a:pt x="131841" y="2369640"/>
                  </a:lnTo>
                  <a:lnTo>
                    <a:pt x="171069" y="2375916"/>
                  </a:lnTo>
                  <a:lnTo>
                    <a:pt x="1829943" y="2375916"/>
                  </a:lnTo>
                  <a:lnTo>
                    <a:pt x="1869170" y="2369640"/>
                  </a:lnTo>
                  <a:lnTo>
                    <a:pt x="1905178" y="2351766"/>
                  </a:lnTo>
                  <a:lnTo>
                    <a:pt x="1936941" y="2323719"/>
                  </a:lnTo>
                  <a:lnTo>
                    <a:pt x="1963432" y="2286925"/>
                  </a:lnTo>
                  <a:lnTo>
                    <a:pt x="1983625" y="2242810"/>
                  </a:lnTo>
                  <a:lnTo>
                    <a:pt x="1996494" y="2192801"/>
                  </a:lnTo>
                  <a:lnTo>
                    <a:pt x="2001012" y="2138324"/>
                  </a:lnTo>
                  <a:lnTo>
                    <a:pt x="2001012" y="237617"/>
                  </a:lnTo>
                  <a:lnTo>
                    <a:pt x="1996494" y="183146"/>
                  </a:lnTo>
                  <a:lnTo>
                    <a:pt x="1983625" y="133137"/>
                  </a:lnTo>
                  <a:lnTo>
                    <a:pt x="1963432" y="89017"/>
                  </a:lnTo>
                  <a:lnTo>
                    <a:pt x="1936941" y="52214"/>
                  </a:lnTo>
                  <a:lnTo>
                    <a:pt x="1905178" y="24158"/>
                  </a:lnTo>
                  <a:lnTo>
                    <a:pt x="1869170" y="6277"/>
                  </a:lnTo>
                  <a:lnTo>
                    <a:pt x="1829943" y="0"/>
                  </a:lnTo>
                  <a:close/>
                </a:path>
              </a:pathLst>
            </a:custGeom>
            <a:solidFill>
              <a:srgbClr val="FFFFFF"/>
            </a:solidFill>
          </p:spPr>
          <p:txBody>
            <a:bodyPr wrap="square" lIns="0" tIns="0" rIns="0" bIns="0" rtlCol="0"/>
            <a:lstStyle/>
            <a:p>
              <a:endParaRPr dirty="0">
                <a:solidFill>
                  <a:schemeClr val="bg1">
                    <a:lumMod val="95000"/>
                    <a:lumOff val="5000"/>
                  </a:schemeClr>
                </a:solidFill>
              </a:endParaRPr>
            </a:p>
          </p:txBody>
        </p:sp>
        <p:sp>
          <p:nvSpPr>
            <p:cNvPr id="22" name="object 22">
              <a:extLst>
                <a:ext uri="{FF2B5EF4-FFF2-40B4-BE49-F238E27FC236}">
                  <a16:creationId xmlns:a16="http://schemas.microsoft.com/office/drawing/2014/main" id="{B1CE9FF0-C67B-4953-86C5-534014BFA5F2}"/>
                </a:ext>
              </a:extLst>
            </p:cNvPr>
            <p:cNvSpPr/>
            <p:nvPr/>
          </p:nvSpPr>
          <p:spPr>
            <a:xfrm>
              <a:off x="6661404" y="2540507"/>
              <a:ext cx="2001520" cy="2376170"/>
            </a:xfrm>
            <a:custGeom>
              <a:avLst/>
              <a:gdLst/>
              <a:ahLst/>
              <a:cxnLst/>
              <a:rect l="l" t="t" r="r" b="b"/>
              <a:pathLst>
                <a:path w="2001520" h="2376170">
                  <a:moveTo>
                    <a:pt x="0" y="237617"/>
                  </a:moveTo>
                  <a:lnTo>
                    <a:pt x="4517" y="183146"/>
                  </a:lnTo>
                  <a:lnTo>
                    <a:pt x="17386" y="133137"/>
                  </a:lnTo>
                  <a:lnTo>
                    <a:pt x="37579" y="89017"/>
                  </a:lnTo>
                  <a:lnTo>
                    <a:pt x="64070" y="52214"/>
                  </a:lnTo>
                  <a:lnTo>
                    <a:pt x="95833" y="24158"/>
                  </a:lnTo>
                  <a:lnTo>
                    <a:pt x="131841" y="6277"/>
                  </a:lnTo>
                  <a:lnTo>
                    <a:pt x="171069" y="0"/>
                  </a:lnTo>
                  <a:lnTo>
                    <a:pt x="1829943" y="0"/>
                  </a:lnTo>
                  <a:lnTo>
                    <a:pt x="1869170" y="6277"/>
                  </a:lnTo>
                  <a:lnTo>
                    <a:pt x="1905178" y="24158"/>
                  </a:lnTo>
                  <a:lnTo>
                    <a:pt x="1936941" y="52214"/>
                  </a:lnTo>
                  <a:lnTo>
                    <a:pt x="1963432" y="89017"/>
                  </a:lnTo>
                  <a:lnTo>
                    <a:pt x="1983625" y="133137"/>
                  </a:lnTo>
                  <a:lnTo>
                    <a:pt x="1996494" y="183146"/>
                  </a:lnTo>
                  <a:lnTo>
                    <a:pt x="2001012" y="237617"/>
                  </a:lnTo>
                  <a:lnTo>
                    <a:pt x="2001012" y="2138324"/>
                  </a:lnTo>
                  <a:lnTo>
                    <a:pt x="1996494" y="2192801"/>
                  </a:lnTo>
                  <a:lnTo>
                    <a:pt x="1983625" y="2242810"/>
                  </a:lnTo>
                  <a:lnTo>
                    <a:pt x="1963432" y="2286925"/>
                  </a:lnTo>
                  <a:lnTo>
                    <a:pt x="1936941" y="2323719"/>
                  </a:lnTo>
                  <a:lnTo>
                    <a:pt x="1905178" y="2351766"/>
                  </a:lnTo>
                  <a:lnTo>
                    <a:pt x="1869170" y="2369640"/>
                  </a:lnTo>
                  <a:lnTo>
                    <a:pt x="1829943" y="2375916"/>
                  </a:lnTo>
                  <a:lnTo>
                    <a:pt x="171069" y="2375916"/>
                  </a:lnTo>
                  <a:lnTo>
                    <a:pt x="131841" y="2369640"/>
                  </a:lnTo>
                  <a:lnTo>
                    <a:pt x="95833" y="2351766"/>
                  </a:lnTo>
                  <a:lnTo>
                    <a:pt x="64070" y="2323719"/>
                  </a:lnTo>
                  <a:lnTo>
                    <a:pt x="37579" y="2286925"/>
                  </a:lnTo>
                  <a:lnTo>
                    <a:pt x="17386" y="2242810"/>
                  </a:lnTo>
                  <a:lnTo>
                    <a:pt x="4517" y="2192801"/>
                  </a:lnTo>
                  <a:lnTo>
                    <a:pt x="0" y="2138324"/>
                  </a:lnTo>
                  <a:lnTo>
                    <a:pt x="0" y="237617"/>
                  </a:lnTo>
                  <a:close/>
                </a:path>
              </a:pathLst>
            </a:custGeom>
            <a:ln w="9525">
              <a:solidFill>
                <a:srgbClr val="008796"/>
              </a:solidFill>
            </a:ln>
          </p:spPr>
          <p:txBody>
            <a:bodyPr wrap="square" lIns="0" tIns="0" rIns="0" bIns="0" rtlCol="0"/>
            <a:lstStyle/>
            <a:p>
              <a:endParaRPr>
                <a:solidFill>
                  <a:schemeClr val="bg1">
                    <a:lumMod val="95000"/>
                    <a:lumOff val="5000"/>
                  </a:schemeClr>
                </a:solidFill>
              </a:endParaRPr>
            </a:p>
          </p:txBody>
        </p:sp>
        <p:sp>
          <p:nvSpPr>
            <p:cNvPr id="23" name="object 23">
              <a:extLst>
                <a:ext uri="{FF2B5EF4-FFF2-40B4-BE49-F238E27FC236}">
                  <a16:creationId xmlns:a16="http://schemas.microsoft.com/office/drawing/2014/main" id="{1ACF4DE4-F982-4342-B1A7-A32F124C2E0C}"/>
                </a:ext>
              </a:extLst>
            </p:cNvPr>
            <p:cNvSpPr/>
            <p:nvPr/>
          </p:nvSpPr>
          <p:spPr>
            <a:xfrm>
              <a:off x="6656832" y="2546604"/>
              <a:ext cx="2051685" cy="383600"/>
            </a:xfrm>
            <a:custGeom>
              <a:avLst/>
              <a:gdLst/>
              <a:ahLst/>
              <a:cxnLst/>
              <a:rect l="l" t="t" r="r" b="b"/>
              <a:pathLst>
                <a:path w="2051684" h="607060">
                  <a:moveTo>
                    <a:pt x="1950212" y="0"/>
                  </a:moveTo>
                  <a:lnTo>
                    <a:pt x="101092" y="0"/>
                  </a:lnTo>
                  <a:lnTo>
                    <a:pt x="61722" y="7937"/>
                  </a:lnTo>
                  <a:lnTo>
                    <a:pt x="29591" y="29590"/>
                  </a:lnTo>
                  <a:lnTo>
                    <a:pt x="7937" y="61721"/>
                  </a:lnTo>
                  <a:lnTo>
                    <a:pt x="0" y="101091"/>
                  </a:lnTo>
                  <a:lnTo>
                    <a:pt x="0" y="505459"/>
                  </a:lnTo>
                  <a:lnTo>
                    <a:pt x="7937" y="544829"/>
                  </a:lnTo>
                  <a:lnTo>
                    <a:pt x="29591" y="576960"/>
                  </a:lnTo>
                  <a:lnTo>
                    <a:pt x="61722" y="598614"/>
                  </a:lnTo>
                  <a:lnTo>
                    <a:pt x="101092" y="606551"/>
                  </a:lnTo>
                  <a:lnTo>
                    <a:pt x="1950212" y="606551"/>
                  </a:lnTo>
                  <a:lnTo>
                    <a:pt x="1989582" y="598614"/>
                  </a:lnTo>
                  <a:lnTo>
                    <a:pt x="2021713" y="576960"/>
                  </a:lnTo>
                  <a:lnTo>
                    <a:pt x="2043366" y="544829"/>
                  </a:lnTo>
                  <a:lnTo>
                    <a:pt x="2051303" y="505459"/>
                  </a:lnTo>
                  <a:lnTo>
                    <a:pt x="2051303" y="101091"/>
                  </a:lnTo>
                  <a:lnTo>
                    <a:pt x="2043366" y="61722"/>
                  </a:lnTo>
                  <a:lnTo>
                    <a:pt x="2021713" y="29591"/>
                  </a:lnTo>
                  <a:lnTo>
                    <a:pt x="1989582" y="7937"/>
                  </a:lnTo>
                  <a:lnTo>
                    <a:pt x="1950212" y="0"/>
                  </a:lnTo>
                  <a:close/>
                </a:path>
              </a:pathLst>
            </a:custGeom>
            <a:solidFill>
              <a:schemeClr val="accent3">
                <a:lumMod val="40000"/>
                <a:lumOff val="60000"/>
              </a:schemeClr>
            </a:solidFill>
          </p:spPr>
          <p:txBody>
            <a:bodyPr wrap="square" lIns="0" tIns="0" rIns="0" bIns="0" rtlCol="0"/>
            <a:lstStyle/>
            <a:p>
              <a:endParaRPr>
                <a:solidFill>
                  <a:schemeClr val="bg1">
                    <a:lumMod val="95000"/>
                    <a:lumOff val="5000"/>
                  </a:schemeClr>
                </a:solidFill>
              </a:endParaRPr>
            </a:p>
          </p:txBody>
        </p:sp>
      </p:grpSp>
      <p:sp>
        <p:nvSpPr>
          <p:cNvPr id="24" name="object 24">
            <a:extLst>
              <a:ext uri="{FF2B5EF4-FFF2-40B4-BE49-F238E27FC236}">
                <a16:creationId xmlns:a16="http://schemas.microsoft.com/office/drawing/2014/main" id="{EB348E17-274B-4271-B42A-266139809161}"/>
              </a:ext>
            </a:extLst>
          </p:cNvPr>
          <p:cNvSpPr txBox="1"/>
          <p:nvPr/>
        </p:nvSpPr>
        <p:spPr>
          <a:xfrm>
            <a:off x="1300593" y="1852130"/>
            <a:ext cx="2564847" cy="1620315"/>
          </a:xfrm>
          <a:prstGeom prst="rect">
            <a:avLst/>
          </a:prstGeom>
        </p:spPr>
        <p:txBody>
          <a:bodyPr vert="horz" wrap="square" lIns="0" tIns="37465" rIns="0" bIns="0" rtlCol="0">
            <a:spAutoFit/>
          </a:bodyPr>
          <a:lstStyle/>
          <a:p>
            <a:pPr marL="12700" marR="5080">
              <a:lnSpc>
                <a:spcPts val="1510"/>
              </a:lnSpc>
              <a:spcBef>
                <a:spcPts val="295"/>
              </a:spcBef>
            </a:pPr>
            <a:r>
              <a:rPr b="1" dirty="0">
                <a:solidFill>
                  <a:schemeClr val="bg1">
                    <a:lumMod val="95000"/>
                    <a:lumOff val="5000"/>
                  </a:schemeClr>
                </a:solidFill>
                <a:latin typeface="Tahoma"/>
                <a:cs typeface="Tahoma"/>
              </a:rPr>
              <a:t>¿Qué</a:t>
            </a:r>
            <a:r>
              <a:rPr b="1" spc="-35"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es</a:t>
            </a:r>
            <a:r>
              <a:rPr b="1" spc="-40"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una</a:t>
            </a:r>
            <a:r>
              <a:rPr b="1" spc="-35" dirty="0">
                <a:solidFill>
                  <a:schemeClr val="bg1">
                    <a:lumMod val="95000"/>
                    <a:lumOff val="5000"/>
                  </a:schemeClr>
                </a:solidFill>
                <a:latin typeface="Tahoma"/>
                <a:cs typeface="Tahoma"/>
              </a:rPr>
              <a:t> </a:t>
            </a:r>
            <a:r>
              <a:rPr b="1" spc="-10" dirty="0">
                <a:solidFill>
                  <a:schemeClr val="bg1">
                    <a:lumMod val="95000"/>
                    <a:lumOff val="5000"/>
                  </a:schemeClr>
                </a:solidFill>
                <a:latin typeface="Tahoma"/>
                <a:cs typeface="Tahoma"/>
              </a:rPr>
              <a:t>unidad didáctica?</a:t>
            </a:r>
            <a:endParaRPr dirty="0">
              <a:solidFill>
                <a:schemeClr val="bg1">
                  <a:lumMod val="95000"/>
                  <a:lumOff val="5000"/>
                </a:schemeClr>
              </a:solidFill>
              <a:latin typeface="Tahoma"/>
              <a:cs typeface="Tahoma"/>
            </a:endParaRPr>
          </a:p>
          <a:p>
            <a:pPr marL="81280" marR="86360" indent="-57150">
              <a:spcBef>
                <a:spcPts val="695"/>
              </a:spcBef>
              <a:buFont typeface="Arial"/>
              <a:buChar char="•"/>
              <a:tabLst>
                <a:tab pos="83185" algn="l"/>
              </a:tabLst>
            </a:pPr>
            <a:r>
              <a:rPr dirty="0">
                <a:solidFill>
                  <a:schemeClr val="bg1">
                    <a:lumMod val="95000"/>
                    <a:lumOff val="5000"/>
                  </a:schemeClr>
                </a:solidFill>
                <a:latin typeface="Verdana"/>
                <a:cs typeface="Verdana"/>
              </a:rPr>
              <a:t>Documento</a:t>
            </a:r>
            <a:r>
              <a:rPr spc="-45" dirty="0">
                <a:solidFill>
                  <a:schemeClr val="bg1">
                    <a:lumMod val="95000"/>
                    <a:lumOff val="5000"/>
                  </a:schemeClr>
                </a:solidFill>
                <a:latin typeface="Verdana"/>
                <a:cs typeface="Verdana"/>
              </a:rPr>
              <a:t> </a:t>
            </a:r>
            <a:r>
              <a:rPr dirty="0">
                <a:solidFill>
                  <a:schemeClr val="bg1">
                    <a:lumMod val="95000"/>
                    <a:lumOff val="5000"/>
                  </a:schemeClr>
                </a:solidFill>
                <a:latin typeface="Verdana"/>
                <a:cs typeface="Verdana"/>
              </a:rPr>
              <a:t>que</a:t>
            </a:r>
            <a:r>
              <a:rPr spc="-20" dirty="0">
                <a:solidFill>
                  <a:schemeClr val="bg1">
                    <a:lumMod val="95000"/>
                    <a:lumOff val="5000"/>
                  </a:schemeClr>
                </a:solidFill>
                <a:latin typeface="Verdana"/>
                <a:cs typeface="Verdana"/>
              </a:rPr>
              <a:t> </a:t>
            </a:r>
            <a:r>
              <a:rPr spc="-10" dirty="0">
                <a:solidFill>
                  <a:schemeClr val="bg1">
                    <a:lumMod val="95000"/>
                    <a:lumOff val="5000"/>
                  </a:schemeClr>
                </a:solidFill>
                <a:latin typeface="Verdana"/>
                <a:cs typeface="Verdana"/>
              </a:rPr>
              <a:t>organiza 	</a:t>
            </a:r>
            <a:r>
              <a:rPr b="1" spc="-25" dirty="0">
                <a:solidFill>
                  <a:schemeClr val="bg1">
                    <a:lumMod val="95000"/>
                    <a:lumOff val="5000"/>
                  </a:schemeClr>
                </a:solidFill>
                <a:latin typeface="Tahoma"/>
                <a:cs typeface="Tahoma"/>
              </a:rPr>
              <a:t>actividades/sesiones</a:t>
            </a:r>
            <a:r>
              <a:rPr b="1" spc="70" dirty="0">
                <a:solidFill>
                  <a:schemeClr val="bg1">
                    <a:lumMod val="95000"/>
                    <a:lumOff val="5000"/>
                  </a:schemeClr>
                </a:solidFill>
                <a:latin typeface="Tahoma"/>
                <a:cs typeface="Tahoma"/>
              </a:rPr>
              <a:t> </a:t>
            </a:r>
            <a:r>
              <a:rPr spc="-25" dirty="0">
                <a:solidFill>
                  <a:schemeClr val="bg1">
                    <a:lumMod val="95000"/>
                    <a:lumOff val="5000"/>
                  </a:schemeClr>
                </a:solidFill>
                <a:latin typeface="Verdana"/>
                <a:cs typeface="Verdana"/>
              </a:rPr>
              <a:t>en 	</a:t>
            </a:r>
            <a:r>
              <a:rPr dirty="0">
                <a:solidFill>
                  <a:schemeClr val="bg1">
                    <a:lumMod val="95000"/>
                    <a:lumOff val="5000"/>
                  </a:schemeClr>
                </a:solidFill>
                <a:latin typeface="Verdana"/>
                <a:cs typeface="Verdana"/>
              </a:rPr>
              <a:t>una</a:t>
            </a:r>
            <a:r>
              <a:rPr spc="-70" dirty="0">
                <a:solidFill>
                  <a:schemeClr val="bg1">
                    <a:lumMod val="95000"/>
                    <a:lumOff val="5000"/>
                  </a:schemeClr>
                </a:solidFill>
                <a:latin typeface="Verdana"/>
                <a:cs typeface="Verdana"/>
              </a:rPr>
              <a:t> </a:t>
            </a:r>
            <a:r>
              <a:rPr spc="-10" dirty="0">
                <a:solidFill>
                  <a:schemeClr val="bg1">
                    <a:lumMod val="95000"/>
                    <a:lumOff val="5000"/>
                  </a:schemeClr>
                </a:solidFill>
                <a:latin typeface="Verdana"/>
                <a:cs typeface="Verdana"/>
              </a:rPr>
              <a:t>secuencia.</a:t>
            </a:r>
            <a:endParaRPr dirty="0">
              <a:solidFill>
                <a:schemeClr val="bg1">
                  <a:lumMod val="95000"/>
                  <a:lumOff val="5000"/>
                </a:schemeClr>
              </a:solidFill>
              <a:latin typeface="Verdana"/>
              <a:cs typeface="Verdana"/>
            </a:endParaRPr>
          </a:p>
        </p:txBody>
      </p:sp>
      <p:sp>
        <p:nvSpPr>
          <p:cNvPr id="25" name="object 25">
            <a:extLst>
              <a:ext uri="{FF2B5EF4-FFF2-40B4-BE49-F238E27FC236}">
                <a16:creationId xmlns:a16="http://schemas.microsoft.com/office/drawing/2014/main" id="{0AA2271B-23F5-40C9-B46C-443CDC75B0D7}"/>
              </a:ext>
            </a:extLst>
          </p:cNvPr>
          <p:cNvSpPr txBox="1"/>
          <p:nvPr/>
        </p:nvSpPr>
        <p:spPr>
          <a:xfrm>
            <a:off x="4357509" y="1794943"/>
            <a:ext cx="2564846" cy="2055050"/>
          </a:xfrm>
          <a:prstGeom prst="rect">
            <a:avLst/>
          </a:prstGeom>
        </p:spPr>
        <p:txBody>
          <a:bodyPr vert="horz" wrap="square" lIns="0" tIns="13335" rIns="0" bIns="0" rtlCol="0">
            <a:spAutoFit/>
          </a:bodyPr>
          <a:lstStyle/>
          <a:p>
            <a:pPr marL="12700" algn="just">
              <a:lnSpc>
                <a:spcPts val="1595"/>
              </a:lnSpc>
              <a:spcBef>
                <a:spcPts val="105"/>
              </a:spcBef>
            </a:pPr>
            <a:r>
              <a:rPr b="1" dirty="0">
                <a:solidFill>
                  <a:schemeClr val="bg1">
                    <a:lumMod val="95000"/>
                    <a:lumOff val="5000"/>
                  </a:schemeClr>
                </a:solidFill>
                <a:latin typeface="Tahoma"/>
                <a:cs typeface="Tahoma"/>
              </a:rPr>
              <a:t>¿Qué</a:t>
            </a:r>
            <a:r>
              <a:rPr b="1" spc="100"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debe</a:t>
            </a:r>
            <a:r>
              <a:rPr b="1" spc="114" dirty="0">
                <a:solidFill>
                  <a:schemeClr val="bg1">
                    <a:lumMod val="95000"/>
                    <a:lumOff val="5000"/>
                  </a:schemeClr>
                </a:solidFill>
                <a:latin typeface="Tahoma"/>
                <a:cs typeface="Tahoma"/>
              </a:rPr>
              <a:t> </a:t>
            </a:r>
            <a:r>
              <a:rPr b="1" spc="-10" dirty="0" err="1">
                <a:solidFill>
                  <a:schemeClr val="bg1">
                    <a:lumMod val="95000"/>
                    <a:lumOff val="5000"/>
                  </a:schemeClr>
                </a:solidFill>
                <a:latin typeface="Tahoma"/>
                <a:cs typeface="Tahoma"/>
              </a:rPr>
              <a:t>asegurar</a:t>
            </a:r>
            <a:r>
              <a:rPr lang="es-PE" b="1" spc="-10" dirty="0">
                <a:solidFill>
                  <a:schemeClr val="bg1">
                    <a:lumMod val="95000"/>
                    <a:lumOff val="5000"/>
                  </a:schemeClr>
                </a:solidFill>
                <a:latin typeface="Tahoma"/>
                <a:cs typeface="Tahoma"/>
              </a:rPr>
              <a:t> </a:t>
            </a:r>
            <a:r>
              <a:rPr b="1" dirty="0" err="1">
                <a:solidFill>
                  <a:schemeClr val="bg1">
                    <a:lumMod val="95000"/>
                    <a:lumOff val="5000"/>
                  </a:schemeClr>
                </a:solidFill>
                <a:latin typeface="Tahoma"/>
                <a:cs typeface="Tahoma"/>
              </a:rPr>
              <a:t>el</a:t>
            </a:r>
            <a:r>
              <a:rPr b="1" spc="-70" dirty="0">
                <a:solidFill>
                  <a:schemeClr val="bg1">
                    <a:lumMod val="95000"/>
                    <a:lumOff val="5000"/>
                  </a:schemeClr>
                </a:solidFill>
                <a:latin typeface="Tahoma"/>
                <a:cs typeface="Tahoma"/>
              </a:rPr>
              <a:t> </a:t>
            </a:r>
            <a:r>
              <a:rPr b="1" spc="-10" dirty="0" err="1">
                <a:solidFill>
                  <a:schemeClr val="bg1">
                    <a:lumMod val="95000"/>
                    <a:lumOff val="5000"/>
                  </a:schemeClr>
                </a:solidFill>
                <a:latin typeface="Tahoma"/>
                <a:cs typeface="Tahoma"/>
              </a:rPr>
              <a:t>directivo</a:t>
            </a:r>
            <a:r>
              <a:rPr b="1" spc="-10" dirty="0">
                <a:solidFill>
                  <a:schemeClr val="bg1">
                    <a:lumMod val="95000"/>
                    <a:lumOff val="5000"/>
                  </a:schemeClr>
                </a:solidFill>
                <a:latin typeface="Tahoma"/>
                <a:cs typeface="Tahoma"/>
              </a:rPr>
              <a:t>?</a:t>
            </a:r>
            <a:endParaRPr lang="es-PE" b="1" spc="-10" dirty="0">
              <a:solidFill>
                <a:schemeClr val="bg1">
                  <a:lumMod val="95000"/>
                  <a:lumOff val="5000"/>
                </a:schemeClr>
              </a:solidFill>
              <a:latin typeface="Tahoma"/>
              <a:cs typeface="Tahoma"/>
            </a:endParaRPr>
          </a:p>
          <a:p>
            <a:pPr marL="81280" marR="5080" indent="-57150">
              <a:spcBef>
                <a:spcPts val="1215"/>
              </a:spcBef>
              <a:buFont typeface="Arial"/>
              <a:buChar char="•"/>
              <a:tabLst>
                <a:tab pos="83185" algn="l"/>
              </a:tabLst>
            </a:pPr>
            <a:r>
              <a:rPr sz="1600" dirty="0">
                <a:solidFill>
                  <a:schemeClr val="bg1">
                    <a:lumMod val="95000"/>
                    <a:lumOff val="5000"/>
                  </a:schemeClr>
                </a:solidFill>
                <a:latin typeface="Verdana"/>
                <a:cs typeface="Verdana"/>
              </a:rPr>
              <a:t>Qu</a:t>
            </a:r>
            <a:r>
              <a:rPr lang="es-PE" sz="1600" dirty="0">
                <a:solidFill>
                  <a:schemeClr val="bg1">
                    <a:lumMod val="95000"/>
                    <a:lumOff val="5000"/>
                  </a:schemeClr>
                </a:solidFill>
                <a:latin typeface="Verdana"/>
                <a:cs typeface="Verdana"/>
              </a:rPr>
              <a:t>e </a:t>
            </a:r>
            <a:r>
              <a:rPr sz="1600" spc="-30"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la</a:t>
            </a:r>
            <a:r>
              <a:rPr sz="1600" spc="-4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unidad</a:t>
            </a:r>
            <a:r>
              <a:rPr sz="1600" spc="-25"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tome</a:t>
            </a:r>
            <a:r>
              <a:rPr sz="1600" spc="-50" dirty="0">
                <a:solidFill>
                  <a:schemeClr val="bg1">
                    <a:lumMod val="95000"/>
                    <a:lumOff val="5000"/>
                  </a:schemeClr>
                </a:solidFill>
                <a:latin typeface="Verdana"/>
                <a:cs typeface="Verdana"/>
              </a:rPr>
              <a:t> </a:t>
            </a:r>
            <a:r>
              <a:rPr sz="1600" spc="-20" dirty="0">
                <a:solidFill>
                  <a:schemeClr val="bg1">
                    <a:lumMod val="95000"/>
                    <a:lumOff val="5000"/>
                  </a:schemeClr>
                </a:solidFill>
                <a:latin typeface="Verdana"/>
                <a:cs typeface="Verdana"/>
              </a:rPr>
              <a:t>como 	</a:t>
            </a:r>
            <a:r>
              <a:rPr sz="1600" spc="-10" dirty="0">
                <a:solidFill>
                  <a:schemeClr val="bg1">
                    <a:lumMod val="95000"/>
                    <a:lumOff val="5000"/>
                  </a:schemeClr>
                </a:solidFill>
                <a:latin typeface="Verdana"/>
                <a:cs typeface="Verdana"/>
              </a:rPr>
              <a:t>punto</a:t>
            </a:r>
            <a:r>
              <a:rPr sz="1600" spc="-40"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de</a:t>
            </a:r>
            <a:r>
              <a:rPr sz="1600" spc="-5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partida</a:t>
            </a:r>
            <a:r>
              <a:rPr sz="1600" spc="-50" dirty="0">
                <a:solidFill>
                  <a:schemeClr val="bg1">
                    <a:lumMod val="95000"/>
                    <a:lumOff val="5000"/>
                  </a:schemeClr>
                </a:solidFill>
                <a:latin typeface="Verdana"/>
                <a:cs typeface="Verdana"/>
              </a:rPr>
              <a:t> </a:t>
            </a:r>
            <a:r>
              <a:rPr sz="1600" spc="-20" dirty="0">
                <a:solidFill>
                  <a:schemeClr val="bg1">
                    <a:lumMod val="95000"/>
                    <a:lumOff val="5000"/>
                  </a:schemeClr>
                </a:solidFill>
                <a:latin typeface="Verdana"/>
                <a:cs typeface="Verdana"/>
              </a:rPr>
              <a:t>el</a:t>
            </a:r>
            <a:r>
              <a:rPr sz="1600" spc="-50"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análisis 	</a:t>
            </a:r>
            <a:r>
              <a:rPr sz="1600" dirty="0">
                <a:solidFill>
                  <a:schemeClr val="bg1">
                    <a:lumMod val="95000"/>
                    <a:lumOff val="5000"/>
                  </a:schemeClr>
                </a:solidFill>
                <a:latin typeface="Verdana"/>
                <a:cs typeface="Verdana"/>
              </a:rPr>
              <a:t>de</a:t>
            </a:r>
            <a:r>
              <a:rPr sz="1600" spc="-45" dirty="0">
                <a:solidFill>
                  <a:schemeClr val="bg1">
                    <a:lumMod val="95000"/>
                    <a:lumOff val="5000"/>
                  </a:schemeClr>
                </a:solidFill>
                <a:latin typeface="Verdana"/>
                <a:cs typeface="Verdana"/>
              </a:rPr>
              <a:t> </a:t>
            </a:r>
            <a:r>
              <a:rPr sz="1600" b="1" dirty="0">
                <a:solidFill>
                  <a:schemeClr val="bg1">
                    <a:lumMod val="95000"/>
                    <a:lumOff val="5000"/>
                  </a:schemeClr>
                </a:solidFill>
                <a:latin typeface="Tahoma"/>
                <a:cs typeface="Tahoma"/>
              </a:rPr>
              <a:t>evidencias</a:t>
            </a:r>
            <a:r>
              <a:rPr sz="1600" b="1" spc="35" dirty="0">
                <a:solidFill>
                  <a:schemeClr val="bg1">
                    <a:lumMod val="95000"/>
                    <a:lumOff val="5000"/>
                  </a:schemeClr>
                </a:solidFill>
                <a:latin typeface="Tahoma"/>
                <a:cs typeface="Tahoma"/>
              </a:rPr>
              <a:t> </a:t>
            </a:r>
            <a:r>
              <a:rPr sz="1600" spc="-10" dirty="0">
                <a:solidFill>
                  <a:schemeClr val="bg1">
                    <a:lumMod val="95000"/>
                    <a:lumOff val="5000"/>
                  </a:schemeClr>
                </a:solidFill>
                <a:latin typeface="Verdana"/>
                <a:cs typeface="Verdana"/>
              </a:rPr>
              <a:t>(diagnóstico) 	</a:t>
            </a:r>
            <a:r>
              <a:rPr sz="1600" dirty="0">
                <a:solidFill>
                  <a:schemeClr val="bg1">
                    <a:lumMod val="95000"/>
                    <a:lumOff val="5000"/>
                  </a:schemeClr>
                </a:solidFill>
                <a:latin typeface="Verdana"/>
                <a:cs typeface="Verdana"/>
              </a:rPr>
              <a:t>para</a:t>
            </a:r>
            <a:r>
              <a:rPr sz="1600" spc="-15" dirty="0">
                <a:solidFill>
                  <a:schemeClr val="bg1">
                    <a:lumMod val="95000"/>
                    <a:lumOff val="5000"/>
                  </a:schemeClr>
                </a:solidFill>
                <a:latin typeface="Verdana"/>
                <a:cs typeface="Verdana"/>
              </a:rPr>
              <a:t> </a:t>
            </a:r>
            <a:r>
              <a:rPr sz="1600" spc="-20" dirty="0">
                <a:solidFill>
                  <a:schemeClr val="bg1">
                    <a:lumMod val="95000"/>
                    <a:lumOff val="5000"/>
                  </a:schemeClr>
                </a:solidFill>
                <a:latin typeface="Verdana"/>
                <a:cs typeface="Verdana"/>
              </a:rPr>
              <a:t>el</a:t>
            </a:r>
            <a:r>
              <a:rPr sz="1600" spc="-30" dirty="0">
                <a:solidFill>
                  <a:schemeClr val="bg1">
                    <a:lumMod val="95000"/>
                    <a:lumOff val="5000"/>
                  </a:schemeClr>
                </a:solidFill>
                <a:latin typeface="Verdana"/>
                <a:cs typeface="Verdana"/>
              </a:rPr>
              <a:t> </a:t>
            </a:r>
            <a:r>
              <a:rPr sz="1600" spc="-25" dirty="0">
                <a:solidFill>
                  <a:schemeClr val="bg1">
                    <a:lumMod val="95000"/>
                    <a:lumOff val="5000"/>
                  </a:schemeClr>
                </a:solidFill>
                <a:latin typeface="Verdana"/>
                <a:cs typeface="Verdana"/>
              </a:rPr>
              <a:t>diseño</a:t>
            </a:r>
            <a:r>
              <a:rPr sz="1600" spc="-20"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de</a:t>
            </a:r>
            <a:r>
              <a:rPr sz="1600" spc="-30" dirty="0">
                <a:solidFill>
                  <a:schemeClr val="bg1">
                    <a:lumMod val="95000"/>
                    <a:lumOff val="5000"/>
                  </a:schemeClr>
                </a:solidFill>
                <a:latin typeface="Verdana"/>
                <a:cs typeface="Verdana"/>
              </a:rPr>
              <a:t> </a:t>
            </a:r>
            <a:r>
              <a:rPr sz="1600" spc="-25" dirty="0">
                <a:solidFill>
                  <a:schemeClr val="bg1">
                    <a:lumMod val="95000"/>
                    <a:lumOff val="5000"/>
                  </a:schemeClr>
                </a:solidFill>
                <a:latin typeface="Verdana"/>
                <a:cs typeface="Verdana"/>
              </a:rPr>
              <a:t>una 	</a:t>
            </a:r>
            <a:r>
              <a:rPr sz="1600" spc="-30" dirty="0">
                <a:solidFill>
                  <a:schemeClr val="bg1">
                    <a:lumMod val="95000"/>
                    <a:lumOff val="5000"/>
                  </a:schemeClr>
                </a:solidFill>
                <a:latin typeface="Verdana"/>
                <a:cs typeface="Verdana"/>
              </a:rPr>
              <a:t>situación</a:t>
            </a:r>
            <a:r>
              <a:rPr sz="1600" spc="-10" dirty="0">
                <a:solidFill>
                  <a:schemeClr val="bg1">
                    <a:lumMod val="95000"/>
                    <a:lumOff val="5000"/>
                  </a:schemeClr>
                </a:solidFill>
                <a:latin typeface="Verdana"/>
                <a:cs typeface="Verdana"/>
              </a:rPr>
              <a:t> significativa.</a:t>
            </a:r>
            <a:endParaRPr sz="1600" dirty="0">
              <a:solidFill>
                <a:schemeClr val="bg1">
                  <a:lumMod val="95000"/>
                  <a:lumOff val="5000"/>
                </a:schemeClr>
              </a:solidFill>
              <a:latin typeface="Verdana"/>
              <a:cs typeface="Verdana"/>
            </a:endParaRPr>
          </a:p>
        </p:txBody>
      </p:sp>
      <p:sp>
        <p:nvSpPr>
          <p:cNvPr id="26" name="object 26">
            <a:extLst>
              <a:ext uri="{FF2B5EF4-FFF2-40B4-BE49-F238E27FC236}">
                <a16:creationId xmlns:a16="http://schemas.microsoft.com/office/drawing/2014/main" id="{B01FE3A7-8F56-4345-A853-29785E39C665}"/>
              </a:ext>
            </a:extLst>
          </p:cNvPr>
          <p:cNvSpPr txBox="1"/>
          <p:nvPr/>
        </p:nvSpPr>
        <p:spPr>
          <a:xfrm>
            <a:off x="7471626" y="1832074"/>
            <a:ext cx="2522917" cy="3527376"/>
          </a:xfrm>
          <a:prstGeom prst="rect">
            <a:avLst/>
          </a:prstGeom>
        </p:spPr>
        <p:txBody>
          <a:bodyPr vert="horz" wrap="square" lIns="0" tIns="31750" rIns="0" bIns="0" rtlCol="0">
            <a:spAutoFit/>
          </a:bodyPr>
          <a:lstStyle/>
          <a:p>
            <a:pPr marL="12700" marR="5080" algn="just">
              <a:lnSpc>
                <a:spcPct val="90100"/>
              </a:lnSpc>
              <a:spcBef>
                <a:spcPts val="250"/>
              </a:spcBef>
            </a:pPr>
            <a:r>
              <a:rPr b="1" dirty="0">
                <a:solidFill>
                  <a:schemeClr val="bg1">
                    <a:lumMod val="95000"/>
                    <a:lumOff val="5000"/>
                  </a:schemeClr>
                </a:solidFill>
                <a:latin typeface="Tahoma"/>
                <a:cs typeface="Tahoma"/>
              </a:rPr>
              <a:t>¿Qué</a:t>
            </a:r>
            <a:r>
              <a:rPr b="1" spc="35"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debe</a:t>
            </a:r>
            <a:r>
              <a:rPr b="1" spc="65" dirty="0">
                <a:solidFill>
                  <a:schemeClr val="bg1">
                    <a:lumMod val="95000"/>
                    <a:lumOff val="5000"/>
                  </a:schemeClr>
                </a:solidFill>
                <a:latin typeface="Tahoma"/>
                <a:cs typeface="Tahoma"/>
              </a:rPr>
              <a:t> </a:t>
            </a:r>
            <a:r>
              <a:rPr b="1" spc="-40" dirty="0">
                <a:solidFill>
                  <a:schemeClr val="bg1">
                    <a:lumMod val="95000"/>
                    <a:lumOff val="5000"/>
                  </a:schemeClr>
                </a:solidFill>
                <a:latin typeface="Tahoma"/>
                <a:cs typeface="Tahoma"/>
              </a:rPr>
              <a:t>verificar</a:t>
            </a:r>
            <a:r>
              <a:rPr b="1" spc="60" dirty="0">
                <a:solidFill>
                  <a:schemeClr val="bg1">
                    <a:lumMod val="95000"/>
                    <a:lumOff val="5000"/>
                  </a:schemeClr>
                </a:solidFill>
                <a:latin typeface="Tahoma"/>
                <a:cs typeface="Tahoma"/>
              </a:rPr>
              <a:t> </a:t>
            </a:r>
            <a:r>
              <a:rPr b="1" spc="-25" dirty="0">
                <a:solidFill>
                  <a:schemeClr val="bg1">
                    <a:lumMod val="95000"/>
                    <a:lumOff val="5000"/>
                  </a:schemeClr>
                </a:solidFill>
                <a:latin typeface="Tahoma"/>
                <a:cs typeface="Tahoma"/>
              </a:rPr>
              <a:t>el directivo</a:t>
            </a:r>
            <a:r>
              <a:rPr b="1" spc="-10"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en</a:t>
            </a:r>
            <a:r>
              <a:rPr b="1" spc="-45"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la</a:t>
            </a:r>
            <a:r>
              <a:rPr b="1" spc="-40" dirty="0">
                <a:solidFill>
                  <a:schemeClr val="bg1">
                    <a:lumMod val="95000"/>
                    <a:lumOff val="5000"/>
                  </a:schemeClr>
                </a:solidFill>
                <a:latin typeface="Tahoma"/>
                <a:cs typeface="Tahoma"/>
              </a:rPr>
              <a:t> </a:t>
            </a:r>
            <a:r>
              <a:rPr b="1" spc="-10" dirty="0">
                <a:solidFill>
                  <a:schemeClr val="bg1">
                    <a:lumMod val="95000"/>
                    <a:lumOff val="5000"/>
                  </a:schemeClr>
                </a:solidFill>
                <a:latin typeface="Tahoma"/>
                <a:cs typeface="Tahoma"/>
              </a:rPr>
              <a:t>unidad </a:t>
            </a:r>
            <a:r>
              <a:rPr b="1" spc="-10" dirty="0" err="1">
                <a:solidFill>
                  <a:schemeClr val="bg1">
                    <a:lumMod val="95000"/>
                    <a:lumOff val="5000"/>
                  </a:schemeClr>
                </a:solidFill>
                <a:latin typeface="Tahoma"/>
                <a:cs typeface="Tahoma"/>
              </a:rPr>
              <a:t>didáctica</a:t>
            </a:r>
            <a:r>
              <a:rPr b="1" spc="-10" dirty="0">
                <a:solidFill>
                  <a:schemeClr val="bg1">
                    <a:lumMod val="95000"/>
                    <a:lumOff val="5000"/>
                  </a:schemeClr>
                </a:solidFill>
                <a:latin typeface="Tahoma"/>
                <a:cs typeface="Tahoma"/>
              </a:rPr>
              <a:t>?</a:t>
            </a:r>
            <a:endParaRPr lang="es-PE" b="1" spc="-10" dirty="0">
              <a:solidFill>
                <a:schemeClr val="bg1">
                  <a:lumMod val="95000"/>
                  <a:lumOff val="5000"/>
                </a:schemeClr>
              </a:solidFill>
              <a:latin typeface="Tahoma"/>
              <a:cs typeface="Tahoma"/>
            </a:endParaRPr>
          </a:p>
          <a:p>
            <a:pPr marL="12700" marR="5080" algn="just">
              <a:lnSpc>
                <a:spcPct val="90100"/>
              </a:lnSpc>
              <a:spcBef>
                <a:spcPts val="250"/>
              </a:spcBef>
            </a:pPr>
            <a:endParaRPr dirty="0">
              <a:solidFill>
                <a:schemeClr val="bg1">
                  <a:lumMod val="95000"/>
                  <a:lumOff val="5000"/>
                </a:schemeClr>
              </a:solidFill>
              <a:latin typeface="Tahoma"/>
              <a:cs typeface="Tahoma"/>
            </a:endParaRPr>
          </a:p>
          <a:p>
            <a:pPr marL="205104" marR="487045" indent="-172720">
              <a:spcBef>
                <a:spcPts val="1295"/>
              </a:spcBef>
              <a:buFont typeface="Arial"/>
              <a:buChar char="•"/>
              <a:tabLst>
                <a:tab pos="205104" algn="l"/>
              </a:tabLst>
            </a:pPr>
            <a:r>
              <a:rPr b="1" spc="-45" dirty="0">
                <a:solidFill>
                  <a:schemeClr val="bg1">
                    <a:lumMod val="95000"/>
                    <a:lumOff val="5000"/>
                  </a:schemeClr>
                </a:solidFill>
                <a:latin typeface="Tahoma"/>
                <a:cs typeface="Tahoma"/>
              </a:rPr>
              <a:t>Propósito</a:t>
            </a:r>
            <a:r>
              <a:rPr b="1" spc="5" dirty="0">
                <a:solidFill>
                  <a:schemeClr val="bg1">
                    <a:lumMod val="95000"/>
                    <a:lumOff val="5000"/>
                  </a:schemeClr>
                </a:solidFill>
                <a:latin typeface="Tahoma"/>
                <a:cs typeface="Tahoma"/>
              </a:rPr>
              <a:t> </a:t>
            </a:r>
            <a:r>
              <a:rPr sz="1600" dirty="0">
                <a:solidFill>
                  <a:schemeClr val="bg1">
                    <a:lumMod val="95000"/>
                    <a:lumOff val="5000"/>
                  </a:schemeClr>
                </a:solidFill>
                <a:latin typeface="Verdana"/>
                <a:cs typeface="Verdana"/>
              </a:rPr>
              <a:t>claro</a:t>
            </a:r>
            <a:r>
              <a:rPr spc="-65" dirty="0">
                <a:solidFill>
                  <a:schemeClr val="bg1">
                    <a:lumMod val="95000"/>
                    <a:lumOff val="5000"/>
                  </a:schemeClr>
                </a:solidFill>
                <a:latin typeface="Verdana"/>
                <a:cs typeface="Verdana"/>
              </a:rPr>
              <a:t> </a:t>
            </a:r>
            <a:r>
              <a:rPr spc="-25" dirty="0">
                <a:solidFill>
                  <a:schemeClr val="bg1">
                    <a:lumMod val="95000"/>
                    <a:lumOff val="5000"/>
                  </a:schemeClr>
                </a:solidFill>
                <a:latin typeface="Verdana"/>
                <a:cs typeface="Verdana"/>
              </a:rPr>
              <a:t>de </a:t>
            </a:r>
            <a:r>
              <a:rPr spc="-10" dirty="0">
                <a:solidFill>
                  <a:schemeClr val="bg1">
                    <a:lumMod val="95000"/>
                    <a:lumOff val="5000"/>
                  </a:schemeClr>
                </a:solidFill>
                <a:latin typeface="Verdana"/>
                <a:cs typeface="Verdana"/>
              </a:rPr>
              <a:t>aprendizaje.</a:t>
            </a:r>
            <a:endParaRPr dirty="0">
              <a:solidFill>
                <a:schemeClr val="bg1">
                  <a:lumMod val="95000"/>
                  <a:lumOff val="5000"/>
                </a:schemeClr>
              </a:solidFill>
              <a:latin typeface="Verdana"/>
              <a:cs typeface="Verdana"/>
            </a:endParaRPr>
          </a:p>
          <a:p>
            <a:pPr marL="205104" marR="267970" indent="-172720">
              <a:spcBef>
                <a:spcPts val="420"/>
              </a:spcBef>
              <a:buFont typeface="Arial"/>
              <a:buChar char="•"/>
              <a:tabLst>
                <a:tab pos="205104" algn="l"/>
              </a:tabLst>
            </a:pPr>
            <a:r>
              <a:rPr b="1" spc="-10" dirty="0">
                <a:solidFill>
                  <a:schemeClr val="bg1">
                    <a:lumMod val="95000"/>
                    <a:lumOff val="5000"/>
                  </a:schemeClr>
                </a:solidFill>
                <a:latin typeface="Tahoma"/>
                <a:cs typeface="Tahoma"/>
              </a:rPr>
              <a:t>Actividades:</a:t>
            </a:r>
            <a:r>
              <a:rPr b="1" spc="40" dirty="0">
                <a:solidFill>
                  <a:schemeClr val="bg1">
                    <a:lumMod val="95000"/>
                    <a:lumOff val="5000"/>
                  </a:schemeClr>
                </a:solidFill>
                <a:latin typeface="Tahoma"/>
                <a:cs typeface="Tahoma"/>
              </a:rPr>
              <a:t> </a:t>
            </a:r>
            <a:r>
              <a:rPr dirty="0">
                <a:solidFill>
                  <a:schemeClr val="bg1">
                    <a:lumMod val="95000"/>
                    <a:lumOff val="5000"/>
                  </a:schemeClr>
                </a:solidFill>
                <a:latin typeface="Verdana"/>
                <a:cs typeface="Verdana"/>
              </a:rPr>
              <a:t>cómo</a:t>
            </a:r>
            <a:r>
              <a:rPr spc="-25" dirty="0">
                <a:solidFill>
                  <a:schemeClr val="bg1">
                    <a:lumMod val="95000"/>
                    <a:lumOff val="5000"/>
                  </a:schemeClr>
                </a:solidFill>
                <a:latin typeface="Verdana"/>
                <a:cs typeface="Verdana"/>
              </a:rPr>
              <a:t> se </a:t>
            </a:r>
            <a:r>
              <a:rPr spc="-10" dirty="0">
                <a:solidFill>
                  <a:schemeClr val="bg1">
                    <a:lumMod val="95000"/>
                    <a:lumOff val="5000"/>
                  </a:schemeClr>
                </a:solidFill>
                <a:latin typeface="Verdana"/>
                <a:cs typeface="Verdana"/>
              </a:rPr>
              <a:t>logrará.</a:t>
            </a:r>
            <a:endParaRPr dirty="0">
              <a:solidFill>
                <a:schemeClr val="bg1">
                  <a:lumMod val="95000"/>
                  <a:lumOff val="5000"/>
                </a:schemeClr>
              </a:solidFill>
              <a:latin typeface="Verdana"/>
              <a:cs typeface="Verdana"/>
            </a:endParaRPr>
          </a:p>
          <a:p>
            <a:pPr marL="205104" marR="95250" indent="-172720">
              <a:spcBef>
                <a:spcPts val="180"/>
              </a:spcBef>
              <a:buFont typeface="Arial"/>
              <a:buChar char="•"/>
              <a:tabLst>
                <a:tab pos="205104" algn="l"/>
              </a:tabLst>
            </a:pPr>
            <a:r>
              <a:rPr b="1" spc="-45" dirty="0">
                <a:solidFill>
                  <a:schemeClr val="bg1">
                    <a:lumMod val="95000"/>
                    <a:lumOff val="5000"/>
                  </a:schemeClr>
                </a:solidFill>
                <a:latin typeface="Tahoma"/>
                <a:cs typeface="Tahoma"/>
              </a:rPr>
              <a:t>Criterios</a:t>
            </a:r>
            <a:r>
              <a:rPr b="1" spc="15" dirty="0">
                <a:solidFill>
                  <a:schemeClr val="bg1">
                    <a:lumMod val="95000"/>
                    <a:lumOff val="5000"/>
                  </a:schemeClr>
                </a:solidFill>
                <a:latin typeface="Tahoma"/>
                <a:cs typeface="Tahoma"/>
              </a:rPr>
              <a:t> </a:t>
            </a:r>
            <a:r>
              <a:rPr spc="-30" dirty="0">
                <a:solidFill>
                  <a:schemeClr val="bg1">
                    <a:lumMod val="95000"/>
                    <a:lumOff val="5000"/>
                  </a:schemeClr>
                </a:solidFill>
                <a:latin typeface="Verdana"/>
                <a:cs typeface="Verdana"/>
              </a:rPr>
              <a:t>definidos</a:t>
            </a:r>
            <a:r>
              <a:rPr spc="-40" dirty="0">
                <a:solidFill>
                  <a:schemeClr val="bg1">
                    <a:lumMod val="95000"/>
                    <a:lumOff val="5000"/>
                  </a:schemeClr>
                </a:solidFill>
                <a:latin typeface="Verdana"/>
                <a:cs typeface="Verdana"/>
              </a:rPr>
              <a:t> </a:t>
            </a:r>
            <a:r>
              <a:rPr spc="-10" dirty="0">
                <a:solidFill>
                  <a:schemeClr val="bg1">
                    <a:lumMod val="95000"/>
                    <a:lumOff val="5000"/>
                  </a:schemeClr>
                </a:solidFill>
                <a:latin typeface="Verdana"/>
                <a:cs typeface="Verdana"/>
              </a:rPr>
              <a:t>desde </a:t>
            </a:r>
            <a:r>
              <a:rPr spc="-20" dirty="0">
                <a:solidFill>
                  <a:schemeClr val="bg1">
                    <a:lumMod val="95000"/>
                    <a:lumOff val="5000"/>
                  </a:schemeClr>
                </a:solidFill>
                <a:latin typeface="Verdana"/>
                <a:cs typeface="Verdana"/>
              </a:rPr>
              <a:t>el</a:t>
            </a:r>
            <a:r>
              <a:rPr spc="-75" dirty="0">
                <a:solidFill>
                  <a:schemeClr val="bg1">
                    <a:lumMod val="95000"/>
                    <a:lumOff val="5000"/>
                  </a:schemeClr>
                </a:solidFill>
                <a:latin typeface="Verdana"/>
                <a:cs typeface="Verdana"/>
              </a:rPr>
              <a:t> </a:t>
            </a:r>
            <a:r>
              <a:rPr spc="-10" dirty="0">
                <a:solidFill>
                  <a:schemeClr val="bg1">
                    <a:lumMod val="95000"/>
                    <a:lumOff val="5000"/>
                  </a:schemeClr>
                </a:solidFill>
                <a:latin typeface="Verdana"/>
                <a:cs typeface="Verdana"/>
              </a:rPr>
              <a:t>inicio.</a:t>
            </a:r>
            <a:endParaRPr dirty="0">
              <a:solidFill>
                <a:schemeClr val="bg1">
                  <a:lumMod val="95000"/>
                  <a:lumOff val="5000"/>
                </a:schemeClr>
              </a:solidFill>
              <a:latin typeface="Verdana"/>
              <a:cs typeface="Verdana"/>
            </a:endParaRPr>
          </a:p>
          <a:p>
            <a:pPr marL="205104" indent="-172085">
              <a:spcBef>
                <a:spcPts val="45"/>
              </a:spcBef>
              <a:buFont typeface="Arial"/>
              <a:buChar char="•"/>
              <a:tabLst>
                <a:tab pos="205104" algn="l"/>
              </a:tabLst>
            </a:pPr>
            <a:r>
              <a:rPr b="1" spc="-35" dirty="0">
                <a:solidFill>
                  <a:schemeClr val="bg1">
                    <a:lumMod val="95000"/>
                    <a:lumOff val="5000"/>
                  </a:schemeClr>
                </a:solidFill>
                <a:latin typeface="Tahoma"/>
                <a:cs typeface="Tahoma"/>
              </a:rPr>
              <a:t>Tiempo</a:t>
            </a:r>
            <a:r>
              <a:rPr b="1" spc="-15" dirty="0">
                <a:solidFill>
                  <a:schemeClr val="bg1">
                    <a:lumMod val="95000"/>
                    <a:lumOff val="5000"/>
                  </a:schemeClr>
                </a:solidFill>
                <a:latin typeface="Tahoma"/>
                <a:cs typeface="Tahoma"/>
              </a:rPr>
              <a:t> </a:t>
            </a:r>
            <a:r>
              <a:rPr b="1" dirty="0">
                <a:solidFill>
                  <a:schemeClr val="bg1">
                    <a:lumMod val="95000"/>
                    <a:lumOff val="5000"/>
                  </a:schemeClr>
                </a:solidFill>
                <a:latin typeface="Tahoma"/>
                <a:cs typeface="Tahoma"/>
              </a:rPr>
              <a:t>y</a:t>
            </a:r>
            <a:r>
              <a:rPr b="1" spc="-20" dirty="0">
                <a:solidFill>
                  <a:schemeClr val="bg1">
                    <a:lumMod val="95000"/>
                    <a:lumOff val="5000"/>
                  </a:schemeClr>
                </a:solidFill>
                <a:latin typeface="Tahoma"/>
                <a:cs typeface="Tahoma"/>
              </a:rPr>
              <a:t> </a:t>
            </a:r>
            <a:r>
              <a:rPr b="1" spc="-10" dirty="0">
                <a:solidFill>
                  <a:schemeClr val="bg1">
                    <a:lumMod val="95000"/>
                    <a:lumOff val="5000"/>
                  </a:schemeClr>
                </a:solidFill>
                <a:latin typeface="Tahoma"/>
                <a:cs typeface="Tahoma"/>
              </a:rPr>
              <a:t>materiales</a:t>
            </a:r>
            <a:endParaRPr dirty="0">
              <a:solidFill>
                <a:schemeClr val="bg1">
                  <a:lumMod val="95000"/>
                  <a:lumOff val="5000"/>
                </a:schemeClr>
              </a:solidFill>
              <a:latin typeface="Tahoma"/>
              <a:cs typeface="Tahoma"/>
            </a:endParaRPr>
          </a:p>
          <a:p>
            <a:pPr marL="205104"/>
            <a:r>
              <a:rPr spc="-10" dirty="0">
                <a:solidFill>
                  <a:schemeClr val="bg1">
                    <a:lumMod val="95000"/>
                    <a:lumOff val="5000"/>
                  </a:schemeClr>
                </a:solidFill>
                <a:latin typeface="Verdana"/>
                <a:cs typeface="Verdana"/>
              </a:rPr>
              <a:t>viables.</a:t>
            </a:r>
            <a:endParaRPr dirty="0">
              <a:solidFill>
                <a:schemeClr val="bg1">
                  <a:lumMod val="95000"/>
                  <a:lumOff val="5000"/>
                </a:schemeClr>
              </a:solidFill>
              <a:latin typeface="Verdana"/>
              <a:cs typeface="Verdana"/>
            </a:endParaRPr>
          </a:p>
        </p:txBody>
      </p:sp>
      <p:pic>
        <p:nvPicPr>
          <p:cNvPr id="27" name="Imagen 26">
            <a:extLst>
              <a:ext uri="{FF2B5EF4-FFF2-40B4-BE49-F238E27FC236}">
                <a16:creationId xmlns:a16="http://schemas.microsoft.com/office/drawing/2014/main" id="{73616856-11C2-49AF-9E6E-29DF83E6BA2B}"/>
              </a:ext>
            </a:extLst>
          </p:cNvPr>
          <p:cNvPicPr>
            <a:picLocks noChangeAspect="1"/>
          </p:cNvPicPr>
          <p:nvPr/>
        </p:nvPicPr>
        <p:blipFill>
          <a:blip r:embed="rId3">
            <a:alphaModFix/>
          </a:blip>
          <a:stretch>
            <a:fillRect/>
          </a:stretch>
        </p:blipFill>
        <p:spPr>
          <a:xfrm>
            <a:off x="139228" y="-11289"/>
            <a:ext cx="1114493" cy="1114493"/>
          </a:xfrm>
          <a:prstGeom prst="ellipse">
            <a:avLst/>
          </a:prstGeom>
          <a:ln>
            <a:noFill/>
          </a:ln>
          <a:effectLst>
            <a:softEdge rad="112500"/>
          </a:effectLst>
        </p:spPr>
      </p:pic>
    </p:spTree>
    <p:extLst>
      <p:ext uri="{BB962C8B-B14F-4D97-AF65-F5344CB8AC3E}">
        <p14:creationId xmlns:p14="http://schemas.microsoft.com/office/powerpoint/2010/main" val="43324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976945A3-8D5F-4A0D-8B13-D03AC20B65C0}"/>
              </a:ext>
            </a:extLst>
          </p:cNvPr>
          <p:cNvSpPr txBox="1"/>
          <p:nvPr/>
        </p:nvSpPr>
        <p:spPr>
          <a:xfrm>
            <a:off x="8704205" y="6701206"/>
            <a:ext cx="3715657" cy="369332"/>
          </a:xfrm>
          <a:prstGeom prst="rect">
            <a:avLst/>
          </a:prstGeom>
          <a:noFill/>
        </p:spPr>
        <p:txBody>
          <a:bodyPr wrap="square" rtlCol="0">
            <a:spAutoFit/>
          </a:bodyPr>
          <a:lstStyle/>
          <a:p>
            <a:r>
              <a:rPr lang="es-MX" b="1" dirty="0"/>
              <a:t>Programa curricular, pág. 32</a:t>
            </a:r>
            <a:endParaRPr lang="es-PE" b="1" dirty="0"/>
          </a:p>
        </p:txBody>
      </p:sp>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102023" y="177586"/>
            <a:ext cx="1114493" cy="1114493"/>
          </a:xfrm>
          <a:prstGeom prst="ellipse">
            <a:avLst/>
          </a:prstGeom>
          <a:ln>
            <a:noFill/>
          </a:ln>
          <a:effectLst>
            <a:softEdge rad="112500"/>
          </a:effectLst>
        </p:spPr>
      </p:pic>
      <p:sp>
        <p:nvSpPr>
          <p:cNvPr id="4" name="object 2" descr="$PPTXTitle">
            <a:extLst>
              <a:ext uri="{FF2B5EF4-FFF2-40B4-BE49-F238E27FC236}">
                <a16:creationId xmlns:a16="http://schemas.microsoft.com/office/drawing/2014/main" id="{DF0A023B-B419-4A80-99E7-C335B8D9129B}"/>
              </a:ext>
            </a:extLst>
          </p:cNvPr>
          <p:cNvSpPr txBox="1">
            <a:spLocks noGrp="1"/>
          </p:cNvSpPr>
          <p:nvPr>
            <p:ph type="title"/>
          </p:nvPr>
        </p:nvSpPr>
        <p:spPr>
          <a:xfrm>
            <a:off x="1489305" y="377139"/>
            <a:ext cx="9213389" cy="1162986"/>
          </a:xfrm>
          <a:prstGeom prst="rect">
            <a:avLst/>
          </a:prstGeom>
        </p:spPr>
        <p:txBody>
          <a:bodyPr vert="horz" wrap="square" lIns="0" tIns="186539" rIns="0" bIns="0" rtlCol="0">
            <a:spAutoFit/>
          </a:bodyPr>
          <a:lstStyle/>
          <a:p>
            <a:pPr marL="41275" algn="ctr">
              <a:lnSpc>
                <a:spcPct val="100000"/>
              </a:lnSpc>
              <a:spcBef>
                <a:spcPts val="790"/>
              </a:spcBef>
            </a:pPr>
            <a:r>
              <a:rPr sz="2000" b="1" spc="-55" dirty="0">
                <a:solidFill>
                  <a:srgbClr val="FF0000"/>
                </a:solidFill>
                <a:latin typeface="+mn-lt"/>
              </a:rPr>
              <a:t>La</a:t>
            </a:r>
            <a:r>
              <a:rPr sz="2000" b="1" spc="-20" dirty="0">
                <a:solidFill>
                  <a:srgbClr val="FF0000"/>
                </a:solidFill>
                <a:latin typeface="+mn-lt"/>
              </a:rPr>
              <a:t> </a:t>
            </a:r>
            <a:r>
              <a:rPr sz="2000" b="1" dirty="0">
                <a:solidFill>
                  <a:srgbClr val="FF0000"/>
                </a:solidFill>
                <a:latin typeface="+mn-lt"/>
              </a:rPr>
              <a:t>evaluación</a:t>
            </a:r>
            <a:r>
              <a:rPr sz="2000" b="1" spc="-30" dirty="0">
                <a:solidFill>
                  <a:srgbClr val="FF0000"/>
                </a:solidFill>
                <a:latin typeface="+mn-lt"/>
              </a:rPr>
              <a:t> </a:t>
            </a:r>
            <a:r>
              <a:rPr sz="2000" b="1" spc="70" dirty="0">
                <a:solidFill>
                  <a:srgbClr val="FF0000"/>
                </a:solidFill>
                <a:latin typeface="+mn-lt"/>
              </a:rPr>
              <a:t>de</a:t>
            </a:r>
            <a:r>
              <a:rPr sz="2000" b="1" spc="-20" dirty="0">
                <a:solidFill>
                  <a:srgbClr val="FF0000"/>
                </a:solidFill>
                <a:latin typeface="+mn-lt"/>
              </a:rPr>
              <a:t> </a:t>
            </a:r>
            <a:r>
              <a:rPr sz="2000" b="1" dirty="0">
                <a:solidFill>
                  <a:srgbClr val="FF0000"/>
                </a:solidFill>
                <a:latin typeface="+mn-lt"/>
              </a:rPr>
              <a:t>competencias:</a:t>
            </a:r>
            <a:r>
              <a:rPr sz="2000" b="1" spc="-45" dirty="0">
                <a:solidFill>
                  <a:srgbClr val="FF0000"/>
                </a:solidFill>
                <a:latin typeface="+mn-lt"/>
              </a:rPr>
              <a:t> </a:t>
            </a:r>
            <a:r>
              <a:rPr sz="2000" b="1" dirty="0">
                <a:solidFill>
                  <a:srgbClr val="FF0000"/>
                </a:solidFill>
                <a:latin typeface="+mn-lt"/>
              </a:rPr>
              <a:t>¿para</a:t>
            </a:r>
            <a:r>
              <a:rPr sz="2000" b="1" spc="-5" dirty="0">
                <a:solidFill>
                  <a:srgbClr val="FF0000"/>
                </a:solidFill>
                <a:latin typeface="+mn-lt"/>
              </a:rPr>
              <a:t> </a:t>
            </a:r>
            <a:r>
              <a:rPr sz="2000" b="1" dirty="0">
                <a:solidFill>
                  <a:srgbClr val="FF0000"/>
                </a:solidFill>
                <a:latin typeface="+mn-lt"/>
              </a:rPr>
              <a:t>qué</a:t>
            </a:r>
            <a:r>
              <a:rPr sz="2000" b="1" spc="-20" dirty="0">
                <a:solidFill>
                  <a:srgbClr val="FF0000"/>
                </a:solidFill>
                <a:latin typeface="+mn-lt"/>
              </a:rPr>
              <a:t> </a:t>
            </a:r>
            <a:r>
              <a:rPr sz="2000" b="1" dirty="0">
                <a:solidFill>
                  <a:srgbClr val="FF0000"/>
                </a:solidFill>
                <a:latin typeface="+mn-lt"/>
              </a:rPr>
              <a:t>y</a:t>
            </a:r>
            <a:r>
              <a:rPr sz="2000" b="1" spc="-15" dirty="0">
                <a:solidFill>
                  <a:srgbClr val="FF0000"/>
                </a:solidFill>
                <a:latin typeface="+mn-lt"/>
              </a:rPr>
              <a:t> </a:t>
            </a:r>
            <a:r>
              <a:rPr sz="2000" b="1" spc="65" dirty="0">
                <a:solidFill>
                  <a:srgbClr val="FF0000"/>
                </a:solidFill>
                <a:latin typeface="+mn-lt"/>
              </a:rPr>
              <a:t>cómo</a:t>
            </a:r>
            <a:r>
              <a:rPr sz="2000" b="1" spc="-45" dirty="0">
                <a:solidFill>
                  <a:srgbClr val="FF0000"/>
                </a:solidFill>
                <a:latin typeface="+mn-lt"/>
              </a:rPr>
              <a:t> </a:t>
            </a:r>
            <a:r>
              <a:rPr sz="2000" b="1" dirty="0">
                <a:solidFill>
                  <a:srgbClr val="FF0000"/>
                </a:solidFill>
                <a:latin typeface="+mn-lt"/>
              </a:rPr>
              <a:t>se</a:t>
            </a:r>
            <a:r>
              <a:rPr sz="2000" b="1" spc="-25" dirty="0">
                <a:solidFill>
                  <a:srgbClr val="FF0000"/>
                </a:solidFill>
                <a:latin typeface="+mn-lt"/>
              </a:rPr>
              <a:t> </a:t>
            </a:r>
            <a:r>
              <a:rPr sz="2000" b="1" spc="-10" dirty="0">
                <a:solidFill>
                  <a:srgbClr val="FF0000"/>
                </a:solidFill>
                <a:latin typeface="+mn-lt"/>
              </a:rPr>
              <a:t>orienta?</a:t>
            </a:r>
          </a:p>
          <a:p>
            <a:pPr marL="41275" marR="31750" algn="ctr">
              <a:lnSpc>
                <a:spcPct val="100000"/>
              </a:lnSpc>
              <a:spcBef>
                <a:spcPts val="409"/>
              </a:spcBef>
            </a:pPr>
            <a:r>
              <a:rPr sz="2000" b="1" spc="-20" dirty="0">
                <a:solidFill>
                  <a:srgbClr val="FF0000"/>
                </a:solidFill>
                <a:latin typeface="+mn-lt"/>
              </a:rPr>
              <a:t>Proceso</a:t>
            </a:r>
            <a:r>
              <a:rPr sz="2000" b="1" spc="-15" dirty="0">
                <a:solidFill>
                  <a:srgbClr val="FF0000"/>
                </a:solidFill>
                <a:latin typeface="+mn-lt"/>
              </a:rPr>
              <a:t> </a:t>
            </a:r>
            <a:r>
              <a:rPr sz="2000" b="1" spc="-25" dirty="0">
                <a:solidFill>
                  <a:srgbClr val="FF0000"/>
                </a:solidFill>
                <a:latin typeface="+mn-lt"/>
              </a:rPr>
              <a:t>continuo</a:t>
            </a:r>
            <a:r>
              <a:rPr sz="2000" b="1" spc="-5" dirty="0">
                <a:solidFill>
                  <a:srgbClr val="FF0000"/>
                </a:solidFill>
                <a:latin typeface="+mn-lt"/>
              </a:rPr>
              <a:t> </a:t>
            </a:r>
            <a:r>
              <a:rPr sz="2000" b="1" dirty="0">
                <a:solidFill>
                  <a:srgbClr val="FF0000"/>
                </a:solidFill>
                <a:latin typeface="+mn-lt"/>
              </a:rPr>
              <a:t>para</a:t>
            </a:r>
            <a:r>
              <a:rPr sz="2000" b="1" spc="-10" dirty="0">
                <a:solidFill>
                  <a:srgbClr val="FF0000"/>
                </a:solidFill>
                <a:latin typeface="+mn-lt"/>
              </a:rPr>
              <a:t> </a:t>
            </a:r>
            <a:r>
              <a:rPr sz="2000" b="1" dirty="0">
                <a:solidFill>
                  <a:srgbClr val="FF0000"/>
                </a:solidFill>
                <a:latin typeface="+mn-lt"/>
              </a:rPr>
              <a:t>recoger</a:t>
            </a:r>
            <a:r>
              <a:rPr sz="2000" b="1" spc="-15" dirty="0">
                <a:solidFill>
                  <a:srgbClr val="FF0000"/>
                </a:solidFill>
                <a:latin typeface="+mn-lt"/>
              </a:rPr>
              <a:t> </a:t>
            </a:r>
            <a:r>
              <a:rPr sz="2000" b="1" dirty="0">
                <a:solidFill>
                  <a:srgbClr val="FF0000"/>
                </a:solidFill>
                <a:latin typeface="+mn-lt"/>
              </a:rPr>
              <a:t>evidencias,</a:t>
            </a:r>
            <a:r>
              <a:rPr sz="2000" b="1" spc="-20" dirty="0">
                <a:solidFill>
                  <a:srgbClr val="FF0000"/>
                </a:solidFill>
                <a:latin typeface="+mn-lt"/>
              </a:rPr>
              <a:t> </a:t>
            </a:r>
            <a:r>
              <a:rPr sz="2000" b="1" spc="-55" dirty="0">
                <a:solidFill>
                  <a:srgbClr val="FF0000"/>
                </a:solidFill>
                <a:latin typeface="+mn-lt"/>
              </a:rPr>
              <a:t>retroalimentar</a:t>
            </a:r>
            <a:r>
              <a:rPr sz="2000" b="1" spc="-15" dirty="0">
                <a:solidFill>
                  <a:srgbClr val="FF0000"/>
                </a:solidFill>
                <a:latin typeface="+mn-lt"/>
              </a:rPr>
              <a:t> </a:t>
            </a:r>
            <a:r>
              <a:rPr sz="2000" b="1" dirty="0">
                <a:solidFill>
                  <a:srgbClr val="FF0000"/>
                </a:solidFill>
                <a:latin typeface="+mn-lt"/>
              </a:rPr>
              <a:t>y</a:t>
            </a:r>
            <a:r>
              <a:rPr sz="2000" b="1" spc="15" dirty="0">
                <a:solidFill>
                  <a:srgbClr val="FF0000"/>
                </a:solidFill>
                <a:latin typeface="+mn-lt"/>
              </a:rPr>
              <a:t> </a:t>
            </a:r>
            <a:r>
              <a:rPr sz="2000" b="1" spc="-40" dirty="0">
                <a:solidFill>
                  <a:srgbClr val="FF0000"/>
                </a:solidFill>
                <a:latin typeface="+mn-lt"/>
              </a:rPr>
              <a:t>tomar</a:t>
            </a:r>
            <a:r>
              <a:rPr sz="2000" b="1" spc="-15" dirty="0">
                <a:solidFill>
                  <a:srgbClr val="FF0000"/>
                </a:solidFill>
                <a:latin typeface="+mn-lt"/>
              </a:rPr>
              <a:t> </a:t>
            </a:r>
            <a:r>
              <a:rPr sz="2000" b="1" spc="-10" dirty="0">
                <a:solidFill>
                  <a:srgbClr val="FF0000"/>
                </a:solidFill>
                <a:latin typeface="+mn-lt"/>
              </a:rPr>
              <a:t>decisiones</a:t>
            </a:r>
            <a:r>
              <a:rPr sz="2000" b="1" spc="-25" dirty="0">
                <a:solidFill>
                  <a:srgbClr val="FF0000"/>
                </a:solidFill>
                <a:latin typeface="+mn-lt"/>
              </a:rPr>
              <a:t> </a:t>
            </a:r>
            <a:r>
              <a:rPr sz="2000" b="1" spc="-10" dirty="0">
                <a:solidFill>
                  <a:srgbClr val="FF0000"/>
                </a:solidFill>
                <a:latin typeface="+mn-lt"/>
              </a:rPr>
              <a:t>oportunas.</a:t>
            </a:r>
            <a:endParaRPr sz="2000" b="1" dirty="0">
              <a:solidFill>
                <a:srgbClr val="FF0000"/>
              </a:solidFill>
              <a:latin typeface="+mn-lt"/>
            </a:endParaRPr>
          </a:p>
        </p:txBody>
      </p:sp>
      <p:grpSp>
        <p:nvGrpSpPr>
          <p:cNvPr id="6" name="object 3">
            <a:extLst>
              <a:ext uri="{FF2B5EF4-FFF2-40B4-BE49-F238E27FC236}">
                <a16:creationId xmlns:a16="http://schemas.microsoft.com/office/drawing/2014/main" id="{36290442-CED5-4758-A414-A15E6D2B2B35}"/>
              </a:ext>
            </a:extLst>
          </p:cNvPr>
          <p:cNvGrpSpPr/>
          <p:nvPr/>
        </p:nvGrpSpPr>
        <p:grpSpPr>
          <a:xfrm>
            <a:off x="1476692" y="1527900"/>
            <a:ext cx="2260908" cy="3608704"/>
            <a:chOff x="699769" y="1195069"/>
            <a:chExt cx="2008505" cy="3608704"/>
          </a:xfrm>
        </p:grpSpPr>
        <p:sp>
          <p:nvSpPr>
            <p:cNvPr id="7" name="object 4">
              <a:extLst>
                <a:ext uri="{FF2B5EF4-FFF2-40B4-BE49-F238E27FC236}">
                  <a16:creationId xmlns:a16="http://schemas.microsoft.com/office/drawing/2014/main" id="{EA28AC24-2981-43E2-834D-AFD4BCCB6AF3}"/>
                </a:ext>
              </a:extLst>
            </p:cNvPr>
            <p:cNvSpPr/>
            <p:nvPr/>
          </p:nvSpPr>
          <p:spPr>
            <a:xfrm>
              <a:off x="712469" y="1207769"/>
              <a:ext cx="1983105" cy="3583304"/>
            </a:xfrm>
            <a:custGeom>
              <a:avLst/>
              <a:gdLst/>
              <a:ahLst/>
              <a:cxnLst/>
              <a:rect l="l" t="t" r="r" b="b"/>
              <a:pathLst>
                <a:path w="1983105" h="3583304">
                  <a:moveTo>
                    <a:pt x="1116203" y="0"/>
                  </a:moveTo>
                  <a:lnTo>
                    <a:pt x="0" y="0"/>
                  </a:lnTo>
                  <a:lnTo>
                    <a:pt x="0" y="3582924"/>
                  </a:lnTo>
                  <a:lnTo>
                    <a:pt x="1116203" y="3582924"/>
                  </a:lnTo>
                  <a:lnTo>
                    <a:pt x="1982724" y="1791461"/>
                  </a:lnTo>
                  <a:lnTo>
                    <a:pt x="1116203" y="0"/>
                  </a:lnTo>
                  <a:close/>
                </a:path>
              </a:pathLst>
            </a:custGeom>
            <a:solidFill>
              <a:srgbClr val="CADDE0">
                <a:alpha val="90194"/>
              </a:srgbClr>
            </a:solidFill>
          </p:spPr>
          <p:txBody>
            <a:bodyPr wrap="square" lIns="0" tIns="0" rIns="0" bIns="0" rtlCol="0"/>
            <a:lstStyle/>
            <a:p>
              <a:endParaRPr sz="1200">
                <a:solidFill>
                  <a:schemeClr val="bg1">
                    <a:lumMod val="95000"/>
                    <a:lumOff val="5000"/>
                  </a:schemeClr>
                </a:solidFill>
              </a:endParaRPr>
            </a:p>
          </p:txBody>
        </p:sp>
        <p:sp>
          <p:nvSpPr>
            <p:cNvPr id="8" name="object 5">
              <a:extLst>
                <a:ext uri="{FF2B5EF4-FFF2-40B4-BE49-F238E27FC236}">
                  <a16:creationId xmlns:a16="http://schemas.microsoft.com/office/drawing/2014/main" id="{4BB61DF5-3F9A-467B-B2D3-1DEE3954AD8B}"/>
                </a:ext>
              </a:extLst>
            </p:cNvPr>
            <p:cNvSpPr/>
            <p:nvPr/>
          </p:nvSpPr>
          <p:spPr>
            <a:xfrm>
              <a:off x="712469" y="1207769"/>
              <a:ext cx="1983105" cy="3583304"/>
            </a:xfrm>
            <a:custGeom>
              <a:avLst/>
              <a:gdLst/>
              <a:ahLst/>
              <a:cxnLst/>
              <a:rect l="l" t="t" r="r" b="b"/>
              <a:pathLst>
                <a:path w="1983105" h="3583304">
                  <a:moveTo>
                    <a:pt x="0" y="0"/>
                  </a:moveTo>
                  <a:lnTo>
                    <a:pt x="1116203" y="0"/>
                  </a:lnTo>
                  <a:lnTo>
                    <a:pt x="1982724" y="1791461"/>
                  </a:lnTo>
                  <a:lnTo>
                    <a:pt x="1116203" y="3582924"/>
                  </a:lnTo>
                  <a:lnTo>
                    <a:pt x="0" y="3582924"/>
                  </a:lnTo>
                  <a:lnTo>
                    <a:pt x="0" y="0"/>
                  </a:lnTo>
                  <a:close/>
                </a:path>
              </a:pathLst>
            </a:custGeom>
            <a:ln w="25400">
              <a:solidFill>
                <a:srgbClr val="CADDE0"/>
              </a:solidFill>
            </a:ln>
          </p:spPr>
          <p:txBody>
            <a:bodyPr wrap="square" lIns="0" tIns="0" rIns="0" bIns="0" rtlCol="0"/>
            <a:lstStyle/>
            <a:p>
              <a:endParaRPr sz="1200">
                <a:solidFill>
                  <a:schemeClr val="bg1">
                    <a:lumMod val="95000"/>
                    <a:lumOff val="5000"/>
                  </a:schemeClr>
                </a:solidFill>
              </a:endParaRPr>
            </a:p>
          </p:txBody>
        </p:sp>
      </p:grpSp>
      <p:sp>
        <p:nvSpPr>
          <p:cNvPr id="9" name="object 6">
            <a:extLst>
              <a:ext uri="{FF2B5EF4-FFF2-40B4-BE49-F238E27FC236}">
                <a16:creationId xmlns:a16="http://schemas.microsoft.com/office/drawing/2014/main" id="{91A46922-9DF9-4728-ADEA-2A5EF91C93E8}"/>
              </a:ext>
            </a:extLst>
          </p:cNvPr>
          <p:cNvSpPr txBox="1"/>
          <p:nvPr/>
        </p:nvSpPr>
        <p:spPr>
          <a:xfrm>
            <a:off x="1666737" y="1629586"/>
            <a:ext cx="1147293" cy="581569"/>
          </a:xfrm>
          <a:prstGeom prst="rect">
            <a:avLst/>
          </a:prstGeom>
        </p:spPr>
        <p:txBody>
          <a:bodyPr vert="horz" wrap="square" lIns="0" tIns="27305" rIns="0" bIns="0" rtlCol="0">
            <a:spAutoFit/>
          </a:bodyPr>
          <a:lstStyle/>
          <a:p>
            <a:pPr marL="70485" marR="5080" indent="-58419">
              <a:spcBef>
                <a:spcPts val="215"/>
              </a:spcBef>
              <a:buFont typeface="Arial"/>
              <a:buChar char="•"/>
              <a:tabLst>
                <a:tab pos="70485" algn="l"/>
              </a:tabLst>
            </a:pPr>
            <a:r>
              <a:rPr sz="1200" spc="-10" dirty="0">
                <a:solidFill>
                  <a:schemeClr val="bg1">
                    <a:lumMod val="95000"/>
                    <a:lumOff val="5000"/>
                  </a:schemeClr>
                </a:solidFill>
                <a:cs typeface="Verdana"/>
              </a:rPr>
              <a:t>Proceso</a:t>
            </a:r>
            <a:r>
              <a:rPr sz="1200" spc="-25" dirty="0">
                <a:solidFill>
                  <a:schemeClr val="bg1">
                    <a:lumMod val="95000"/>
                    <a:lumOff val="5000"/>
                  </a:schemeClr>
                </a:solidFill>
                <a:cs typeface="Verdana"/>
              </a:rPr>
              <a:t> </a:t>
            </a:r>
            <a:r>
              <a:rPr sz="1200" b="1" spc="-25" dirty="0">
                <a:solidFill>
                  <a:schemeClr val="bg1">
                    <a:lumMod val="95000"/>
                    <a:lumOff val="5000"/>
                  </a:schemeClr>
                </a:solidFill>
                <a:cs typeface="Tahoma"/>
              </a:rPr>
              <a:t>continuo </a:t>
            </a:r>
            <a:r>
              <a:rPr sz="1200" b="1" dirty="0">
                <a:solidFill>
                  <a:schemeClr val="bg1">
                    <a:lumMod val="95000"/>
                    <a:lumOff val="5000"/>
                  </a:schemeClr>
                </a:solidFill>
                <a:cs typeface="Tahoma"/>
              </a:rPr>
              <a:t>y</a:t>
            </a:r>
            <a:r>
              <a:rPr sz="1200" b="1" spc="-5" dirty="0">
                <a:solidFill>
                  <a:schemeClr val="bg1">
                    <a:lumMod val="95000"/>
                    <a:lumOff val="5000"/>
                  </a:schemeClr>
                </a:solidFill>
                <a:cs typeface="Tahoma"/>
              </a:rPr>
              <a:t> </a:t>
            </a:r>
            <a:r>
              <a:rPr sz="1200" b="1" spc="-10" dirty="0">
                <a:solidFill>
                  <a:schemeClr val="bg1">
                    <a:lumMod val="95000"/>
                    <a:lumOff val="5000"/>
                  </a:schemeClr>
                </a:solidFill>
                <a:cs typeface="Tahoma"/>
              </a:rPr>
              <a:t>formativo.</a:t>
            </a:r>
            <a:endParaRPr sz="1200" dirty="0">
              <a:solidFill>
                <a:schemeClr val="bg1">
                  <a:lumMod val="95000"/>
                  <a:lumOff val="5000"/>
                </a:schemeClr>
              </a:solidFill>
              <a:cs typeface="Tahoma"/>
            </a:endParaRPr>
          </a:p>
        </p:txBody>
      </p:sp>
      <p:sp>
        <p:nvSpPr>
          <p:cNvPr id="10" name="object 7">
            <a:extLst>
              <a:ext uri="{FF2B5EF4-FFF2-40B4-BE49-F238E27FC236}">
                <a16:creationId xmlns:a16="http://schemas.microsoft.com/office/drawing/2014/main" id="{B352347F-2C25-4672-8923-216413F54087}"/>
              </a:ext>
            </a:extLst>
          </p:cNvPr>
          <p:cNvSpPr txBox="1"/>
          <p:nvPr/>
        </p:nvSpPr>
        <p:spPr>
          <a:xfrm>
            <a:off x="1629438" y="2351841"/>
            <a:ext cx="1464846" cy="529825"/>
          </a:xfrm>
          <a:prstGeom prst="rect">
            <a:avLst/>
          </a:prstGeom>
        </p:spPr>
        <p:txBody>
          <a:bodyPr vert="horz" wrap="square" lIns="0" tIns="25400" rIns="0" bIns="0" rtlCol="0">
            <a:spAutoFit/>
          </a:bodyPr>
          <a:lstStyle/>
          <a:p>
            <a:pPr marL="70485" marR="5080" indent="-58419">
              <a:lnSpc>
                <a:spcPct val="90600"/>
              </a:lnSpc>
              <a:spcBef>
                <a:spcPts val="200"/>
              </a:spcBef>
              <a:buFont typeface="Arial"/>
              <a:buChar char="•"/>
              <a:tabLst>
                <a:tab pos="70485" algn="l"/>
              </a:tabLst>
            </a:pPr>
            <a:r>
              <a:rPr sz="1200" dirty="0">
                <a:solidFill>
                  <a:schemeClr val="bg1">
                    <a:lumMod val="95000"/>
                    <a:lumOff val="5000"/>
                  </a:schemeClr>
                </a:solidFill>
                <a:cs typeface="Verdana"/>
              </a:rPr>
              <a:t>Recoger</a:t>
            </a:r>
            <a:r>
              <a:rPr sz="1200" spc="-45" dirty="0">
                <a:solidFill>
                  <a:schemeClr val="bg1">
                    <a:lumMod val="95000"/>
                    <a:lumOff val="5000"/>
                  </a:schemeClr>
                </a:solidFill>
                <a:cs typeface="Verdana"/>
              </a:rPr>
              <a:t> </a:t>
            </a:r>
            <a:r>
              <a:rPr sz="1200" spc="-65" dirty="0">
                <a:solidFill>
                  <a:schemeClr val="bg1">
                    <a:lumMod val="95000"/>
                    <a:lumOff val="5000"/>
                  </a:schemeClr>
                </a:solidFill>
                <a:cs typeface="Verdana"/>
              </a:rPr>
              <a:t>y</a:t>
            </a:r>
            <a:r>
              <a:rPr sz="1200" spc="-30" dirty="0">
                <a:solidFill>
                  <a:schemeClr val="bg1">
                    <a:lumMod val="95000"/>
                    <a:lumOff val="5000"/>
                  </a:schemeClr>
                </a:solidFill>
                <a:cs typeface="Verdana"/>
              </a:rPr>
              <a:t> </a:t>
            </a:r>
            <a:r>
              <a:rPr sz="1200" spc="-20" dirty="0">
                <a:solidFill>
                  <a:schemeClr val="bg1">
                    <a:lumMod val="95000"/>
                    <a:lumOff val="5000"/>
                  </a:schemeClr>
                </a:solidFill>
                <a:cs typeface="Verdana"/>
              </a:rPr>
              <a:t>analizar </a:t>
            </a:r>
            <a:r>
              <a:rPr sz="1200" b="1" dirty="0">
                <a:solidFill>
                  <a:schemeClr val="bg1">
                    <a:lumMod val="95000"/>
                    <a:lumOff val="5000"/>
                  </a:schemeClr>
                </a:solidFill>
                <a:cs typeface="Tahoma"/>
              </a:rPr>
              <a:t>evidencias</a:t>
            </a:r>
            <a:r>
              <a:rPr sz="1200" b="1" spc="-45" dirty="0">
                <a:solidFill>
                  <a:schemeClr val="bg1">
                    <a:lumMod val="95000"/>
                    <a:lumOff val="5000"/>
                  </a:schemeClr>
                </a:solidFill>
                <a:cs typeface="Tahoma"/>
              </a:rPr>
              <a:t> </a:t>
            </a:r>
            <a:r>
              <a:rPr sz="1200" b="1" spc="-25" dirty="0">
                <a:solidFill>
                  <a:schemeClr val="bg1">
                    <a:lumMod val="95000"/>
                    <a:lumOff val="5000"/>
                  </a:schemeClr>
                </a:solidFill>
                <a:cs typeface="Tahoma"/>
              </a:rPr>
              <a:t>del </a:t>
            </a:r>
            <a:r>
              <a:rPr sz="1200" b="1" spc="-10" dirty="0">
                <a:solidFill>
                  <a:schemeClr val="bg1">
                    <a:lumMod val="95000"/>
                    <a:lumOff val="5000"/>
                  </a:schemeClr>
                </a:solidFill>
                <a:cs typeface="Tahoma"/>
              </a:rPr>
              <a:t>desempeño.</a:t>
            </a:r>
            <a:endParaRPr sz="1200" dirty="0">
              <a:solidFill>
                <a:schemeClr val="bg1">
                  <a:lumMod val="95000"/>
                  <a:lumOff val="5000"/>
                </a:schemeClr>
              </a:solidFill>
              <a:cs typeface="Tahoma"/>
            </a:endParaRPr>
          </a:p>
        </p:txBody>
      </p:sp>
      <p:sp>
        <p:nvSpPr>
          <p:cNvPr id="11" name="object 8">
            <a:extLst>
              <a:ext uri="{FF2B5EF4-FFF2-40B4-BE49-F238E27FC236}">
                <a16:creationId xmlns:a16="http://schemas.microsoft.com/office/drawing/2014/main" id="{E40919D4-A0DA-449E-A723-B95F6207722B}"/>
              </a:ext>
            </a:extLst>
          </p:cNvPr>
          <p:cNvSpPr txBox="1"/>
          <p:nvPr/>
        </p:nvSpPr>
        <p:spPr>
          <a:xfrm>
            <a:off x="1777823" y="3025992"/>
            <a:ext cx="1314933" cy="857285"/>
          </a:xfrm>
          <a:prstGeom prst="rect">
            <a:avLst/>
          </a:prstGeom>
        </p:spPr>
        <p:txBody>
          <a:bodyPr vert="horz" wrap="square" lIns="0" tIns="26034" rIns="0" bIns="0" rtlCol="0">
            <a:spAutoFit/>
          </a:bodyPr>
          <a:lstStyle/>
          <a:p>
            <a:pPr marL="70485" marR="5080" indent="-58419">
              <a:lnSpc>
                <a:spcPct val="90400"/>
              </a:lnSpc>
              <a:spcBef>
                <a:spcPts val="204"/>
              </a:spcBef>
              <a:buFont typeface="Arial"/>
              <a:buChar char="•"/>
              <a:tabLst>
                <a:tab pos="70485" algn="l"/>
              </a:tabLst>
            </a:pPr>
            <a:r>
              <a:rPr sz="1200" spc="-35" dirty="0">
                <a:solidFill>
                  <a:schemeClr val="bg1">
                    <a:lumMod val="95000"/>
                    <a:lumOff val="5000"/>
                  </a:schemeClr>
                </a:solidFill>
                <a:cs typeface="Verdana"/>
              </a:rPr>
              <a:t>Permite</a:t>
            </a:r>
            <a:r>
              <a:rPr sz="1200" spc="-25" dirty="0">
                <a:solidFill>
                  <a:schemeClr val="bg1">
                    <a:lumMod val="95000"/>
                    <a:lumOff val="5000"/>
                  </a:schemeClr>
                </a:solidFill>
                <a:cs typeface="Verdana"/>
              </a:rPr>
              <a:t> </a:t>
            </a:r>
            <a:r>
              <a:rPr sz="1200" spc="-50" dirty="0">
                <a:solidFill>
                  <a:schemeClr val="bg1">
                    <a:lumMod val="95000"/>
                    <a:lumOff val="5000"/>
                  </a:schemeClr>
                </a:solidFill>
                <a:cs typeface="Verdana"/>
              </a:rPr>
              <a:t>ver</a:t>
            </a:r>
            <a:r>
              <a:rPr sz="1200" spc="-25" dirty="0">
                <a:solidFill>
                  <a:schemeClr val="bg1">
                    <a:lumMod val="95000"/>
                    <a:lumOff val="5000"/>
                  </a:schemeClr>
                </a:solidFill>
                <a:cs typeface="Verdana"/>
              </a:rPr>
              <a:t> </a:t>
            </a:r>
            <a:r>
              <a:rPr sz="1200" b="1" spc="-20" dirty="0">
                <a:solidFill>
                  <a:schemeClr val="bg1">
                    <a:lumMod val="95000"/>
                    <a:lumOff val="5000"/>
                  </a:schemeClr>
                </a:solidFill>
                <a:cs typeface="Tahoma"/>
              </a:rPr>
              <a:t>cómo </a:t>
            </a:r>
            <a:r>
              <a:rPr sz="1200" b="1" dirty="0">
                <a:solidFill>
                  <a:schemeClr val="bg1">
                    <a:lumMod val="95000"/>
                    <a:lumOff val="5000"/>
                  </a:schemeClr>
                </a:solidFill>
                <a:cs typeface="Tahoma"/>
              </a:rPr>
              <a:t>el</a:t>
            </a:r>
            <a:r>
              <a:rPr sz="1200" b="1" spc="-50" dirty="0">
                <a:solidFill>
                  <a:schemeClr val="bg1">
                    <a:lumMod val="95000"/>
                    <a:lumOff val="5000"/>
                  </a:schemeClr>
                </a:solidFill>
                <a:cs typeface="Tahoma"/>
              </a:rPr>
              <a:t> </a:t>
            </a:r>
            <a:r>
              <a:rPr sz="1200" b="1" spc="-10" dirty="0">
                <a:solidFill>
                  <a:schemeClr val="bg1">
                    <a:lumMod val="95000"/>
                    <a:lumOff val="5000"/>
                  </a:schemeClr>
                </a:solidFill>
                <a:cs typeface="Tahoma"/>
              </a:rPr>
              <a:t>estudiante </a:t>
            </a:r>
            <a:r>
              <a:rPr sz="1200" b="1" dirty="0">
                <a:solidFill>
                  <a:schemeClr val="bg1">
                    <a:lumMod val="95000"/>
                    <a:lumOff val="5000"/>
                  </a:schemeClr>
                </a:solidFill>
                <a:cs typeface="Tahoma"/>
              </a:rPr>
              <a:t>combina</a:t>
            </a:r>
            <a:r>
              <a:rPr sz="1200" b="1" spc="60" dirty="0">
                <a:solidFill>
                  <a:schemeClr val="bg1">
                    <a:lumMod val="95000"/>
                    <a:lumOff val="5000"/>
                  </a:schemeClr>
                </a:solidFill>
                <a:cs typeface="Tahoma"/>
              </a:rPr>
              <a:t> </a:t>
            </a:r>
            <a:r>
              <a:rPr sz="1200" b="1" spc="-25" dirty="0">
                <a:solidFill>
                  <a:schemeClr val="bg1">
                    <a:lumMod val="95000"/>
                    <a:lumOff val="5000"/>
                  </a:schemeClr>
                </a:solidFill>
                <a:cs typeface="Tahoma"/>
              </a:rPr>
              <a:t>sus </a:t>
            </a:r>
            <a:r>
              <a:rPr sz="1200" b="1" spc="-10" dirty="0">
                <a:solidFill>
                  <a:schemeClr val="bg1">
                    <a:lumMod val="95000"/>
                    <a:lumOff val="5000"/>
                  </a:schemeClr>
                </a:solidFill>
                <a:cs typeface="Tahoma"/>
              </a:rPr>
              <a:t>capacidades.</a:t>
            </a:r>
            <a:endParaRPr sz="1200" dirty="0">
              <a:solidFill>
                <a:schemeClr val="bg1">
                  <a:lumMod val="95000"/>
                  <a:lumOff val="5000"/>
                </a:schemeClr>
              </a:solidFill>
              <a:cs typeface="Tahoma"/>
            </a:endParaRPr>
          </a:p>
        </p:txBody>
      </p:sp>
      <p:sp>
        <p:nvSpPr>
          <p:cNvPr id="13" name="object 9">
            <a:extLst>
              <a:ext uri="{FF2B5EF4-FFF2-40B4-BE49-F238E27FC236}">
                <a16:creationId xmlns:a16="http://schemas.microsoft.com/office/drawing/2014/main" id="{891D92F5-575F-4BB3-8A61-D6A31E7E5D16}"/>
              </a:ext>
            </a:extLst>
          </p:cNvPr>
          <p:cNvSpPr txBox="1"/>
          <p:nvPr/>
        </p:nvSpPr>
        <p:spPr>
          <a:xfrm>
            <a:off x="1697226" y="4187771"/>
            <a:ext cx="1271817" cy="972061"/>
          </a:xfrm>
          <a:prstGeom prst="rect">
            <a:avLst/>
          </a:prstGeom>
        </p:spPr>
        <p:txBody>
          <a:bodyPr vert="horz" wrap="square" lIns="0" tIns="12700" rIns="0" bIns="0" rtlCol="0">
            <a:spAutoFit/>
          </a:bodyPr>
          <a:lstStyle/>
          <a:p>
            <a:pPr marL="70485" indent="-57785">
              <a:lnSpc>
                <a:spcPts val="1019"/>
              </a:lnSpc>
              <a:spcBef>
                <a:spcPts val="100"/>
              </a:spcBef>
              <a:buFont typeface="Arial"/>
              <a:buChar char="•"/>
              <a:tabLst>
                <a:tab pos="70485" algn="l"/>
              </a:tabLst>
            </a:pPr>
            <a:r>
              <a:rPr sz="1200" b="1" spc="-10" dirty="0">
                <a:solidFill>
                  <a:schemeClr val="bg1">
                    <a:lumMod val="95000"/>
                    <a:lumOff val="5000"/>
                  </a:schemeClr>
                </a:solidFill>
                <a:cs typeface="Tahoma"/>
              </a:rPr>
              <a:t>Ocurre</a:t>
            </a:r>
            <a:r>
              <a:rPr sz="1200" b="1" spc="-25" dirty="0">
                <a:solidFill>
                  <a:schemeClr val="bg1">
                    <a:lumMod val="95000"/>
                    <a:lumOff val="5000"/>
                  </a:schemeClr>
                </a:solidFill>
                <a:cs typeface="Tahoma"/>
              </a:rPr>
              <a:t> en</a:t>
            </a:r>
            <a:endParaRPr sz="1200" dirty="0">
              <a:solidFill>
                <a:schemeClr val="bg1">
                  <a:lumMod val="95000"/>
                  <a:lumOff val="5000"/>
                </a:schemeClr>
              </a:solidFill>
              <a:cs typeface="Tahoma"/>
            </a:endParaRPr>
          </a:p>
          <a:p>
            <a:pPr marL="70485" marR="5080">
              <a:lnSpc>
                <a:spcPct val="90100"/>
              </a:lnSpc>
              <a:spcBef>
                <a:spcPts val="45"/>
              </a:spcBef>
            </a:pPr>
            <a:r>
              <a:rPr sz="1200" b="1" spc="55" dirty="0">
                <a:solidFill>
                  <a:schemeClr val="bg1">
                    <a:lumMod val="95000"/>
                    <a:lumOff val="5000"/>
                  </a:schemeClr>
                </a:solidFill>
                <a:cs typeface="Tahoma"/>
              </a:rPr>
              <a:t>cada</a:t>
            </a:r>
            <a:r>
              <a:rPr sz="1200" b="1" spc="5" dirty="0">
                <a:solidFill>
                  <a:schemeClr val="bg1">
                    <a:lumMod val="95000"/>
                    <a:lumOff val="5000"/>
                  </a:schemeClr>
                </a:solidFill>
                <a:cs typeface="Tahoma"/>
              </a:rPr>
              <a:t> </a:t>
            </a:r>
            <a:r>
              <a:rPr sz="1200" b="1" dirty="0">
                <a:solidFill>
                  <a:schemeClr val="bg1">
                    <a:lumMod val="95000"/>
                    <a:lumOff val="5000"/>
                  </a:schemeClr>
                </a:solidFill>
                <a:cs typeface="Tahoma"/>
              </a:rPr>
              <a:t>actividad</a:t>
            </a:r>
            <a:r>
              <a:rPr sz="1200" b="1" spc="-10" dirty="0">
                <a:solidFill>
                  <a:schemeClr val="bg1">
                    <a:lumMod val="95000"/>
                    <a:lumOff val="5000"/>
                  </a:schemeClr>
                </a:solidFill>
                <a:cs typeface="Tahoma"/>
              </a:rPr>
              <a:t> </a:t>
            </a:r>
            <a:r>
              <a:rPr sz="1200" spc="-50" dirty="0">
                <a:solidFill>
                  <a:schemeClr val="bg1">
                    <a:lumMod val="95000"/>
                    <a:lumOff val="5000"/>
                  </a:schemeClr>
                </a:solidFill>
                <a:cs typeface="Verdana"/>
              </a:rPr>
              <a:t>y </a:t>
            </a:r>
            <a:r>
              <a:rPr sz="1200" dirty="0">
                <a:solidFill>
                  <a:schemeClr val="bg1">
                    <a:lumMod val="95000"/>
                    <a:lumOff val="5000"/>
                  </a:schemeClr>
                </a:solidFill>
                <a:cs typeface="Verdana"/>
              </a:rPr>
              <a:t>no</a:t>
            </a:r>
            <a:r>
              <a:rPr sz="1200" spc="-45" dirty="0">
                <a:solidFill>
                  <a:schemeClr val="bg1">
                    <a:lumMod val="95000"/>
                    <a:lumOff val="5000"/>
                  </a:schemeClr>
                </a:solidFill>
                <a:cs typeface="Verdana"/>
              </a:rPr>
              <a:t> </a:t>
            </a:r>
            <a:r>
              <a:rPr sz="1200" spc="-35" dirty="0">
                <a:solidFill>
                  <a:schemeClr val="bg1">
                    <a:lumMod val="95000"/>
                    <a:lumOff val="5000"/>
                  </a:schemeClr>
                </a:solidFill>
                <a:cs typeface="Verdana"/>
              </a:rPr>
              <a:t>termina</a:t>
            </a:r>
            <a:r>
              <a:rPr sz="1200" spc="-40" dirty="0">
                <a:solidFill>
                  <a:schemeClr val="bg1">
                    <a:lumMod val="95000"/>
                    <a:lumOff val="5000"/>
                  </a:schemeClr>
                </a:solidFill>
                <a:cs typeface="Verdana"/>
              </a:rPr>
              <a:t> </a:t>
            </a:r>
            <a:r>
              <a:rPr sz="1200" spc="-25" dirty="0">
                <a:solidFill>
                  <a:schemeClr val="bg1">
                    <a:lumMod val="95000"/>
                    <a:lumOff val="5000"/>
                  </a:schemeClr>
                </a:solidFill>
                <a:cs typeface="Verdana"/>
              </a:rPr>
              <a:t>en </a:t>
            </a:r>
            <a:r>
              <a:rPr sz="1200" dirty="0">
                <a:solidFill>
                  <a:schemeClr val="bg1">
                    <a:lumMod val="95000"/>
                    <a:lumOff val="5000"/>
                  </a:schemeClr>
                </a:solidFill>
                <a:cs typeface="Verdana"/>
              </a:rPr>
              <a:t>calificación</a:t>
            </a:r>
            <a:r>
              <a:rPr sz="1200" spc="45" dirty="0">
                <a:solidFill>
                  <a:schemeClr val="bg1">
                    <a:lumMod val="95000"/>
                    <a:lumOff val="5000"/>
                  </a:schemeClr>
                </a:solidFill>
                <a:cs typeface="Verdana"/>
              </a:rPr>
              <a:t> </a:t>
            </a:r>
            <a:r>
              <a:rPr sz="1200" spc="-25" dirty="0">
                <a:solidFill>
                  <a:schemeClr val="bg1">
                    <a:lumMod val="95000"/>
                    <a:lumOff val="5000"/>
                  </a:schemeClr>
                </a:solidFill>
                <a:cs typeface="Verdana"/>
              </a:rPr>
              <a:t>al </a:t>
            </a:r>
            <a:r>
              <a:rPr sz="1200" spc="-40" dirty="0">
                <a:solidFill>
                  <a:schemeClr val="bg1">
                    <a:lumMod val="95000"/>
                    <a:lumOff val="5000"/>
                  </a:schemeClr>
                </a:solidFill>
                <a:cs typeface="Verdana"/>
              </a:rPr>
              <a:t>término</a:t>
            </a:r>
            <a:r>
              <a:rPr sz="1200" spc="-5" dirty="0">
                <a:solidFill>
                  <a:schemeClr val="bg1">
                    <a:lumMod val="95000"/>
                    <a:lumOff val="5000"/>
                  </a:schemeClr>
                </a:solidFill>
                <a:cs typeface="Verdana"/>
              </a:rPr>
              <a:t> </a:t>
            </a:r>
            <a:r>
              <a:rPr sz="1200" dirty="0">
                <a:solidFill>
                  <a:schemeClr val="bg1">
                    <a:lumMod val="95000"/>
                    <a:lumOff val="5000"/>
                  </a:schemeClr>
                </a:solidFill>
                <a:cs typeface="Verdana"/>
              </a:rPr>
              <a:t>de</a:t>
            </a:r>
            <a:r>
              <a:rPr sz="1200" spc="5" dirty="0">
                <a:solidFill>
                  <a:schemeClr val="bg1">
                    <a:lumMod val="95000"/>
                    <a:lumOff val="5000"/>
                  </a:schemeClr>
                </a:solidFill>
                <a:cs typeface="Verdana"/>
              </a:rPr>
              <a:t> </a:t>
            </a:r>
            <a:r>
              <a:rPr sz="1200" spc="-25" dirty="0">
                <a:solidFill>
                  <a:schemeClr val="bg1">
                    <a:lumMod val="95000"/>
                    <a:lumOff val="5000"/>
                  </a:schemeClr>
                </a:solidFill>
                <a:cs typeface="Verdana"/>
              </a:rPr>
              <a:t>la </a:t>
            </a:r>
            <a:r>
              <a:rPr sz="1200" spc="-10" dirty="0">
                <a:solidFill>
                  <a:schemeClr val="bg1">
                    <a:lumMod val="95000"/>
                    <a:lumOff val="5000"/>
                  </a:schemeClr>
                </a:solidFill>
                <a:cs typeface="Verdana"/>
              </a:rPr>
              <a:t>sesión.</a:t>
            </a:r>
            <a:endParaRPr sz="1200" dirty="0">
              <a:solidFill>
                <a:schemeClr val="bg1">
                  <a:lumMod val="95000"/>
                  <a:lumOff val="5000"/>
                </a:schemeClr>
              </a:solidFill>
              <a:cs typeface="Verdana"/>
            </a:endParaRPr>
          </a:p>
        </p:txBody>
      </p:sp>
      <p:sp>
        <p:nvSpPr>
          <p:cNvPr id="14" name="object 10">
            <a:extLst>
              <a:ext uri="{FF2B5EF4-FFF2-40B4-BE49-F238E27FC236}">
                <a16:creationId xmlns:a16="http://schemas.microsoft.com/office/drawing/2014/main" id="{AA57C1D9-C4FF-4F8C-A507-AF4867FB1F0A}"/>
              </a:ext>
            </a:extLst>
          </p:cNvPr>
          <p:cNvSpPr/>
          <p:nvPr/>
        </p:nvSpPr>
        <p:spPr>
          <a:xfrm>
            <a:off x="609778" y="2765420"/>
            <a:ext cx="1203507" cy="1059180"/>
          </a:xfrm>
          <a:custGeom>
            <a:avLst/>
            <a:gdLst/>
            <a:ahLst/>
            <a:cxnLst/>
            <a:rect l="l" t="t" r="r" b="b"/>
            <a:pathLst>
              <a:path w="1118870" h="1059179">
                <a:moveTo>
                  <a:pt x="559308" y="0"/>
                </a:moveTo>
                <a:lnTo>
                  <a:pt x="511048" y="1943"/>
                </a:lnTo>
                <a:lnTo>
                  <a:pt x="463928" y="7669"/>
                </a:lnTo>
                <a:lnTo>
                  <a:pt x="418116" y="17018"/>
                </a:lnTo>
                <a:lnTo>
                  <a:pt x="373780" y="29831"/>
                </a:lnTo>
                <a:lnTo>
                  <a:pt x="331088" y="45948"/>
                </a:lnTo>
                <a:lnTo>
                  <a:pt x="290207" y="65212"/>
                </a:lnTo>
                <a:lnTo>
                  <a:pt x="251306" y="87463"/>
                </a:lnTo>
                <a:lnTo>
                  <a:pt x="214552" y="112541"/>
                </a:lnTo>
                <a:lnTo>
                  <a:pt x="180114" y="140289"/>
                </a:lnTo>
                <a:lnTo>
                  <a:pt x="148158" y="170547"/>
                </a:lnTo>
                <a:lnTo>
                  <a:pt x="118854" y="203156"/>
                </a:lnTo>
                <a:lnTo>
                  <a:pt x="92368" y="237957"/>
                </a:lnTo>
                <a:lnTo>
                  <a:pt x="68870" y="274791"/>
                </a:lnTo>
                <a:lnTo>
                  <a:pt x="48525" y="313499"/>
                </a:lnTo>
                <a:lnTo>
                  <a:pt x="31504" y="353923"/>
                </a:lnTo>
                <a:lnTo>
                  <a:pt x="17972" y="395903"/>
                </a:lnTo>
                <a:lnTo>
                  <a:pt x="8099" y="439280"/>
                </a:lnTo>
                <a:lnTo>
                  <a:pt x="2052" y="483895"/>
                </a:lnTo>
                <a:lnTo>
                  <a:pt x="0" y="529589"/>
                </a:lnTo>
                <a:lnTo>
                  <a:pt x="2052" y="575284"/>
                </a:lnTo>
                <a:lnTo>
                  <a:pt x="8099" y="619899"/>
                </a:lnTo>
                <a:lnTo>
                  <a:pt x="17972" y="663276"/>
                </a:lnTo>
                <a:lnTo>
                  <a:pt x="31504" y="705256"/>
                </a:lnTo>
                <a:lnTo>
                  <a:pt x="48525" y="745680"/>
                </a:lnTo>
                <a:lnTo>
                  <a:pt x="68870" y="784388"/>
                </a:lnTo>
                <a:lnTo>
                  <a:pt x="92368" y="821222"/>
                </a:lnTo>
                <a:lnTo>
                  <a:pt x="118854" y="856023"/>
                </a:lnTo>
                <a:lnTo>
                  <a:pt x="148158" y="888632"/>
                </a:lnTo>
                <a:lnTo>
                  <a:pt x="180114" y="918890"/>
                </a:lnTo>
                <a:lnTo>
                  <a:pt x="214552" y="946638"/>
                </a:lnTo>
                <a:lnTo>
                  <a:pt x="251306" y="971716"/>
                </a:lnTo>
                <a:lnTo>
                  <a:pt x="290207" y="993967"/>
                </a:lnTo>
                <a:lnTo>
                  <a:pt x="331088" y="1013231"/>
                </a:lnTo>
                <a:lnTo>
                  <a:pt x="373780" y="1029348"/>
                </a:lnTo>
                <a:lnTo>
                  <a:pt x="418116" y="1042161"/>
                </a:lnTo>
                <a:lnTo>
                  <a:pt x="463928" y="1051510"/>
                </a:lnTo>
                <a:lnTo>
                  <a:pt x="511048" y="1057236"/>
                </a:lnTo>
                <a:lnTo>
                  <a:pt x="559308" y="1059180"/>
                </a:lnTo>
                <a:lnTo>
                  <a:pt x="607567" y="1057236"/>
                </a:lnTo>
                <a:lnTo>
                  <a:pt x="654687" y="1051510"/>
                </a:lnTo>
                <a:lnTo>
                  <a:pt x="700499" y="1042161"/>
                </a:lnTo>
                <a:lnTo>
                  <a:pt x="744835" y="1029348"/>
                </a:lnTo>
                <a:lnTo>
                  <a:pt x="787527" y="1013231"/>
                </a:lnTo>
                <a:lnTo>
                  <a:pt x="828408" y="993967"/>
                </a:lnTo>
                <a:lnTo>
                  <a:pt x="867309" y="971716"/>
                </a:lnTo>
                <a:lnTo>
                  <a:pt x="904063" y="946638"/>
                </a:lnTo>
                <a:lnTo>
                  <a:pt x="938501" y="918890"/>
                </a:lnTo>
                <a:lnTo>
                  <a:pt x="970457" y="888632"/>
                </a:lnTo>
                <a:lnTo>
                  <a:pt x="999761" y="856023"/>
                </a:lnTo>
                <a:lnTo>
                  <a:pt x="1026247" y="821222"/>
                </a:lnTo>
                <a:lnTo>
                  <a:pt x="1049745" y="784388"/>
                </a:lnTo>
                <a:lnTo>
                  <a:pt x="1070090" y="745680"/>
                </a:lnTo>
                <a:lnTo>
                  <a:pt x="1087111" y="705256"/>
                </a:lnTo>
                <a:lnTo>
                  <a:pt x="1100643" y="663276"/>
                </a:lnTo>
                <a:lnTo>
                  <a:pt x="1110516" y="619899"/>
                </a:lnTo>
                <a:lnTo>
                  <a:pt x="1116563" y="575284"/>
                </a:lnTo>
                <a:lnTo>
                  <a:pt x="1118616" y="529589"/>
                </a:lnTo>
                <a:lnTo>
                  <a:pt x="1116563" y="483895"/>
                </a:lnTo>
                <a:lnTo>
                  <a:pt x="1110516" y="439280"/>
                </a:lnTo>
                <a:lnTo>
                  <a:pt x="1100643" y="395903"/>
                </a:lnTo>
                <a:lnTo>
                  <a:pt x="1087111" y="353923"/>
                </a:lnTo>
                <a:lnTo>
                  <a:pt x="1070090" y="313499"/>
                </a:lnTo>
                <a:lnTo>
                  <a:pt x="1049745" y="274791"/>
                </a:lnTo>
                <a:lnTo>
                  <a:pt x="1026247" y="237957"/>
                </a:lnTo>
                <a:lnTo>
                  <a:pt x="999761" y="203156"/>
                </a:lnTo>
                <a:lnTo>
                  <a:pt x="970457" y="170547"/>
                </a:lnTo>
                <a:lnTo>
                  <a:pt x="938501" y="140289"/>
                </a:lnTo>
                <a:lnTo>
                  <a:pt x="904063" y="112541"/>
                </a:lnTo>
                <a:lnTo>
                  <a:pt x="867309" y="87463"/>
                </a:lnTo>
                <a:lnTo>
                  <a:pt x="828408" y="65212"/>
                </a:lnTo>
                <a:lnTo>
                  <a:pt x="787527" y="45948"/>
                </a:lnTo>
                <a:lnTo>
                  <a:pt x="744835" y="29831"/>
                </a:lnTo>
                <a:lnTo>
                  <a:pt x="700499" y="17018"/>
                </a:lnTo>
                <a:lnTo>
                  <a:pt x="654687" y="7669"/>
                </a:lnTo>
                <a:lnTo>
                  <a:pt x="607567" y="1943"/>
                </a:lnTo>
                <a:lnTo>
                  <a:pt x="559308" y="0"/>
                </a:lnTo>
                <a:close/>
              </a:path>
            </a:pathLst>
          </a:custGeom>
          <a:solidFill>
            <a:srgbClr val="0096A7"/>
          </a:solidFill>
        </p:spPr>
        <p:txBody>
          <a:bodyPr wrap="square" lIns="0" tIns="0" rIns="0" bIns="0" rtlCol="0"/>
          <a:lstStyle/>
          <a:p>
            <a:endParaRPr sz="1200">
              <a:solidFill>
                <a:schemeClr val="bg1">
                  <a:lumMod val="95000"/>
                  <a:lumOff val="5000"/>
                </a:schemeClr>
              </a:solidFill>
            </a:endParaRPr>
          </a:p>
        </p:txBody>
      </p:sp>
      <p:sp>
        <p:nvSpPr>
          <p:cNvPr id="15" name="object 11">
            <a:extLst>
              <a:ext uri="{FF2B5EF4-FFF2-40B4-BE49-F238E27FC236}">
                <a16:creationId xmlns:a16="http://schemas.microsoft.com/office/drawing/2014/main" id="{DE3B3222-2191-43B0-9C5C-4AAE3F180F3B}"/>
              </a:ext>
            </a:extLst>
          </p:cNvPr>
          <p:cNvSpPr txBox="1"/>
          <p:nvPr/>
        </p:nvSpPr>
        <p:spPr>
          <a:xfrm>
            <a:off x="629011" y="3113313"/>
            <a:ext cx="1198071" cy="379015"/>
          </a:xfrm>
          <a:prstGeom prst="rect">
            <a:avLst/>
          </a:prstGeom>
        </p:spPr>
        <p:txBody>
          <a:bodyPr vert="horz" wrap="square" lIns="0" tIns="27305" rIns="0" bIns="0" rtlCol="0">
            <a:spAutoFit/>
          </a:bodyPr>
          <a:lstStyle/>
          <a:p>
            <a:pPr marL="33655" marR="5080" indent="-21590">
              <a:lnSpc>
                <a:spcPts val="919"/>
              </a:lnSpc>
              <a:spcBef>
                <a:spcPts val="215"/>
              </a:spcBef>
            </a:pPr>
            <a:r>
              <a:rPr sz="1200" b="1" dirty="0">
                <a:solidFill>
                  <a:schemeClr val="bg1">
                    <a:lumMod val="95000"/>
                    <a:lumOff val="5000"/>
                  </a:schemeClr>
                </a:solidFill>
                <a:cs typeface="Tahoma"/>
              </a:rPr>
              <a:t>¿Qué</a:t>
            </a:r>
            <a:r>
              <a:rPr sz="1200" b="1" spc="-25" dirty="0">
                <a:solidFill>
                  <a:schemeClr val="bg1">
                    <a:lumMod val="95000"/>
                    <a:lumOff val="5000"/>
                  </a:schemeClr>
                </a:solidFill>
                <a:cs typeface="Tahoma"/>
              </a:rPr>
              <a:t> </a:t>
            </a:r>
            <a:r>
              <a:rPr sz="1200" b="1" dirty="0">
                <a:solidFill>
                  <a:schemeClr val="bg1">
                    <a:lumMod val="95000"/>
                    <a:lumOff val="5000"/>
                  </a:schemeClr>
                </a:solidFill>
                <a:cs typeface="Tahoma"/>
              </a:rPr>
              <a:t>es</a:t>
            </a:r>
            <a:r>
              <a:rPr sz="1200" b="1" spc="10" dirty="0">
                <a:solidFill>
                  <a:schemeClr val="bg1">
                    <a:lumMod val="95000"/>
                    <a:lumOff val="5000"/>
                  </a:schemeClr>
                </a:solidFill>
                <a:cs typeface="Tahoma"/>
              </a:rPr>
              <a:t> </a:t>
            </a:r>
            <a:r>
              <a:rPr sz="1200" b="1" spc="-10" dirty="0">
                <a:solidFill>
                  <a:schemeClr val="bg1">
                    <a:lumMod val="95000"/>
                    <a:lumOff val="5000"/>
                  </a:schemeClr>
                </a:solidFill>
                <a:cs typeface="Tahoma"/>
              </a:rPr>
              <a:t>evaluar competencias?</a:t>
            </a:r>
            <a:endParaRPr sz="1200" dirty="0">
              <a:solidFill>
                <a:schemeClr val="bg1">
                  <a:lumMod val="95000"/>
                  <a:lumOff val="5000"/>
                </a:schemeClr>
              </a:solidFill>
              <a:cs typeface="Tahoma"/>
            </a:endParaRPr>
          </a:p>
        </p:txBody>
      </p:sp>
      <p:grpSp>
        <p:nvGrpSpPr>
          <p:cNvPr id="16" name="object 12">
            <a:extLst>
              <a:ext uri="{FF2B5EF4-FFF2-40B4-BE49-F238E27FC236}">
                <a16:creationId xmlns:a16="http://schemas.microsoft.com/office/drawing/2014/main" id="{1A6AC1AD-39A7-4A28-BC75-2EA5D0DB2CB5}"/>
              </a:ext>
            </a:extLst>
          </p:cNvPr>
          <p:cNvGrpSpPr/>
          <p:nvPr/>
        </p:nvGrpSpPr>
        <p:grpSpPr>
          <a:xfrm>
            <a:off x="3828087" y="1549662"/>
            <a:ext cx="1841500" cy="3758676"/>
            <a:chOff x="2818638" y="1207768"/>
            <a:chExt cx="1841500" cy="3724229"/>
          </a:xfrm>
        </p:grpSpPr>
        <p:sp>
          <p:nvSpPr>
            <p:cNvPr id="17" name="object 13">
              <a:extLst>
                <a:ext uri="{FF2B5EF4-FFF2-40B4-BE49-F238E27FC236}">
                  <a16:creationId xmlns:a16="http://schemas.microsoft.com/office/drawing/2014/main" id="{D91732AE-4528-4306-83D1-77FA1E9C4BE4}"/>
                </a:ext>
              </a:extLst>
            </p:cNvPr>
            <p:cNvSpPr/>
            <p:nvPr/>
          </p:nvSpPr>
          <p:spPr>
            <a:xfrm>
              <a:off x="2818638" y="1207768"/>
              <a:ext cx="1841500" cy="3724229"/>
            </a:xfrm>
            <a:custGeom>
              <a:avLst/>
              <a:gdLst/>
              <a:ahLst/>
              <a:cxnLst/>
              <a:rect l="l" t="t" r="r" b="b"/>
              <a:pathLst>
                <a:path w="1841500" h="3594100">
                  <a:moveTo>
                    <a:pt x="1036320" y="0"/>
                  </a:moveTo>
                  <a:lnTo>
                    <a:pt x="0" y="0"/>
                  </a:lnTo>
                  <a:lnTo>
                    <a:pt x="0" y="3593591"/>
                  </a:lnTo>
                  <a:lnTo>
                    <a:pt x="1036320" y="3593591"/>
                  </a:lnTo>
                  <a:lnTo>
                    <a:pt x="1840991" y="1796795"/>
                  </a:lnTo>
                  <a:lnTo>
                    <a:pt x="1036320" y="0"/>
                  </a:lnTo>
                  <a:close/>
                </a:path>
              </a:pathLst>
            </a:custGeom>
            <a:solidFill>
              <a:srgbClr val="CADDE0">
                <a:alpha val="90194"/>
              </a:srgbClr>
            </a:solidFill>
          </p:spPr>
          <p:txBody>
            <a:bodyPr wrap="square" lIns="0" tIns="0" rIns="0" bIns="0" rtlCol="0"/>
            <a:lstStyle/>
            <a:p>
              <a:endParaRPr sz="1200">
                <a:solidFill>
                  <a:schemeClr val="bg1">
                    <a:lumMod val="95000"/>
                    <a:lumOff val="5000"/>
                  </a:schemeClr>
                </a:solidFill>
              </a:endParaRPr>
            </a:p>
          </p:txBody>
        </p:sp>
        <p:sp>
          <p:nvSpPr>
            <p:cNvPr id="18" name="object 14">
              <a:extLst>
                <a:ext uri="{FF2B5EF4-FFF2-40B4-BE49-F238E27FC236}">
                  <a16:creationId xmlns:a16="http://schemas.microsoft.com/office/drawing/2014/main" id="{A97BFF31-5154-447A-9A1B-B64815B15FB7}"/>
                </a:ext>
              </a:extLst>
            </p:cNvPr>
            <p:cNvSpPr/>
            <p:nvPr/>
          </p:nvSpPr>
          <p:spPr>
            <a:xfrm>
              <a:off x="2818638" y="1207769"/>
              <a:ext cx="1841500" cy="3594100"/>
            </a:xfrm>
            <a:custGeom>
              <a:avLst/>
              <a:gdLst/>
              <a:ahLst/>
              <a:cxnLst/>
              <a:rect l="l" t="t" r="r" b="b"/>
              <a:pathLst>
                <a:path w="1841500" h="3594100">
                  <a:moveTo>
                    <a:pt x="0" y="0"/>
                  </a:moveTo>
                  <a:lnTo>
                    <a:pt x="1036320" y="0"/>
                  </a:lnTo>
                  <a:lnTo>
                    <a:pt x="1840991" y="1796795"/>
                  </a:lnTo>
                  <a:lnTo>
                    <a:pt x="1036320" y="3593591"/>
                  </a:lnTo>
                  <a:lnTo>
                    <a:pt x="0" y="3593591"/>
                  </a:lnTo>
                  <a:lnTo>
                    <a:pt x="0" y="0"/>
                  </a:lnTo>
                  <a:close/>
                </a:path>
              </a:pathLst>
            </a:custGeom>
            <a:ln w="25400">
              <a:solidFill>
                <a:srgbClr val="CADDE0"/>
              </a:solidFill>
            </a:ln>
          </p:spPr>
          <p:txBody>
            <a:bodyPr wrap="square" lIns="0" tIns="0" rIns="0" bIns="0" rtlCol="0"/>
            <a:lstStyle/>
            <a:p>
              <a:endParaRPr sz="1200">
                <a:solidFill>
                  <a:schemeClr val="bg1">
                    <a:lumMod val="95000"/>
                    <a:lumOff val="5000"/>
                  </a:schemeClr>
                </a:solidFill>
              </a:endParaRPr>
            </a:p>
          </p:txBody>
        </p:sp>
      </p:grpSp>
      <p:sp>
        <p:nvSpPr>
          <p:cNvPr id="19" name="object 15">
            <a:extLst>
              <a:ext uri="{FF2B5EF4-FFF2-40B4-BE49-F238E27FC236}">
                <a16:creationId xmlns:a16="http://schemas.microsoft.com/office/drawing/2014/main" id="{1FDEBA6F-7C9C-427B-B440-F1DF2D01D2A5}"/>
              </a:ext>
            </a:extLst>
          </p:cNvPr>
          <p:cNvSpPr txBox="1"/>
          <p:nvPr/>
        </p:nvSpPr>
        <p:spPr>
          <a:xfrm>
            <a:off x="3899053" y="1586399"/>
            <a:ext cx="1117616" cy="1189684"/>
          </a:xfrm>
          <a:prstGeom prst="rect">
            <a:avLst/>
          </a:prstGeom>
        </p:spPr>
        <p:txBody>
          <a:bodyPr vert="horz" wrap="square" lIns="0" tIns="26034" rIns="0" bIns="0" rtlCol="0">
            <a:spAutoFit/>
          </a:bodyPr>
          <a:lstStyle/>
          <a:p>
            <a:pPr marL="70485" marR="5080" indent="-58419">
              <a:lnSpc>
                <a:spcPct val="90000"/>
              </a:lnSpc>
              <a:spcBef>
                <a:spcPts val="204"/>
              </a:spcBef>
              <a:buFont typeface="Arial"/>
              <a:buChar char="•"/>
              <a:tabLst>
                <a:tab pos="70485" algn="l"/>
              </a:tabLst>
            </a:pPr>
            <a:r>
              <a:rPr sz="1200" dirty="0">
                <a:solidFill>
                  <a:schemeClr val="bg1">
                    <a:lumMod val="95000"/>
                    <a:lumOff val="5000"/>
                  </a:schemeClr>
                </a:solidFill>
                <a:cs typeface="Verdana"/>
              </a:rPr>
              <a:t>Que</a:t>
            </a:r>
            <a:r>
              <a:rPr sz="1200" spc="10" dirty="0">
                <a:solidFill>
                  <a:schemeClr val="bg1">
                    <a:lumMod val="95000"/>
                    <a:lumOff val="5000"/>
                  </a:schemeClr>
                </a:solidFill>
                <a:cs typeface="Verdana"/>
              </a:rPr>
              <a:t> </a:t>
            </a:r>
            <a:r>
              <a:rPr sz="1200" spc="-25" dirty="0">
                <a:solidFill>
                  <a:schemeClr val="bg1">
                    <a:lumMod val="95000"/>
                    <a:lumOff val="5000"/>
                  </a:schemeClr>
                </a:solidFill>
                <a:cs typeface="Verdana"/>
              </a:rPr>
              <a:t>la </a:t>
            </a:r>
            <a:r>
              <a:rPr sz="1200" dirty="0">
                <a:solidFill>
                  <a:schemeClr val="bg1">
                    <a:lumMod val="95000"/>
                    <a:lumOff val="5000"/>
                  </a:schemeClr>
                </a:solidFill>
                <a:cs typeface="Verdana"/>
              </a:rPr>
              <a:t>evaluación</a:t>
            </a:r>
            <a:r>
              <a:rPr sz="1200" spc="-5" dirty="0">
                <a:solidFill>
                  <a:schemeClr val="bg1">
                    <a:lumMod val="95000"/>
                    <a:lumOff val="5000"/>
                  </a:schemeClr>
                </a:solidFill>
                <a:cs typeface="Verdana"/>
              </a:rPr>
              <a:t> </a:t>
            </a:r>
            <a:r>
              <a:rPr sz="1200" spc="-25" dirty="0">
                <a:solidFill>
                  <a:schemeClr val="bg1">
                    <a:lumMod val="95000"/>
                    <a:lumOff val="5000"/>
                  </a:schemeClr>
                </a:solidFill>
                <a:cs typeface="Verdana"/>
              </a:rPr>
              <a:t>sea </a:t>
            </a:r>
            <a:r>
              <a:rPr sz="1200" spc="-10" dirty="0">
                <a:solidFill>
                  <a:schemeClr val="bg1">
                    <a:lumMod val="95000"/>
                    <a:lumOff val="5000"/>
                  </a:schemeClr>
                </a:solidFill>
                <a:cs typeface="Verdana"/>
              </a:rPr>
              <a:t>parte</a:t>
            </a:r>
            <a:r>
              <a:rPr sz="1200" spc="-45" dirty="0">
                <a:solidFill>
                  <a:schemeClr val="bg1">
                    <a:lumMod val="95000"/>
                    <a:lumOff val="5000"/>
                  </a:schemeClr>
                </a:solidFill>
                <a:cs typeface="Verdana"/>
              </a:rPr>
              <a:t> </a:t>
            </a:r>
            <a:r>
              <a:rPr sz="1200" spc="-25" dirty="0">
                <a:solidFill>
                  <a:schemeClr val="bg1">
                    <a:lumMod val="95000"/>
                    <a:lumOff val="5000"/>
                  </a:schemeClr>
                </a:solidFill>
                <a:cs typeface="Verdana"/>
              </a:rPr>
              <a:t>del </a:t>
            </a:r>
            <a:r>
              <a:rPr sz="1200" b="1" dirty="0">
                <a:solidFill>
                  <a:schemeClr val="bg1">
                    <a:lumMod val="95000"/>
                    <a:lumOff val="5000"/>
                  </a:schemeClr>
                </a:solidFill>
                <a:cs typeface="Tahoma"/>
              </a:rPr>
              <a:t>proceso</a:t>
            </a:r>
            <a:r>
              <a:rPr sz="1200" b="1" spc="-10" dirty="0">
                <a:solidFill>
                  <a:schemeClr val="bg1">
                    <a:lumMod val="95000"/>
                    <a:lumOff val="5000"/>
                  </a:schemeClr>
                </a:solidFill>
                <a:cs typeface="Tahoma"/>
              </a:rPr>
              <a:t> </a:t>
            </a:r>
            <a:r>
              <a:rPr sz="1200" b="1" spc="-25" dirty="0">
                <a:solidFill>
                  <a:schemeClr val="bg1">
                    <a:lumMod val="95000"/>
                    <a:lumOff val="5000"/>
                  </a:schemeClr>
                </a:solidFill>
                <a:cs typeface="Tahoma"/>
              </a:rPr>
              <a:t>de enseñanza</a:t>
            </a:r>
            <a:r>
              <a:rPr sz="1200" spc="-25" dirty="0">
                <a:solidFill>
                  <a:schemeClr val="bg1">
                    <a:lumMod val="95000"/>
                    <a:lumOff val="5000"/>
                  </a:schemeClr>
                </a:solidFill>
                <a:cs typeface="Verdana"/>
              </a:rPr>
              <a:t>,</a:t>
            </a:r>
            <a:r>
              <a:rPr sz="1200" dirty="0">
                <a:solidFill>
                  <a:schemeClr val="bg1">
                    <a:lumMod val="95000"/>
                    <a:lumOff val="5000"/>
                  </a:schemeClr>
                </a:solidFill>
                <a:cs typeface="Verdana"/>
              </a:rPr>
              <a:t> </a:t>
            </a:r>
            <a:r>
              <a:rPr sz="1200" spc="-25" dirty="0">
                <a:solidFill>
                  <a:schemeClr val="bg1">
                    <a:lumMod val="95000"/>
                    <a:lumOff val="5000"/>
                  </a:schemeClr>
                </a:solidFill>
                <a:cs typeface="Verdana"/>
              </a:rPr>
              <a:t>no </a:t>
            </a:r>
            <a:r>
              <a:rPr sz="1200" spc="-40" dirty="0">
                <a:solidFill>
                  <a:schemeClr val="bg1">
                    <a:lumMod val="95000"/>
                    <a:lumOff val="5000"/>
                  </a:schemeClr>
                </a:solidFill>
                <a:cs typeface="Verdana"/>
              </a:rPr>
              <a:t>solo</a:t>
            </a:r>
            <a:r>
              <a:rPr sz="1200" spc="-65" dirty="0">
                <a:solidFill>
                  <a:schemeClr val="bg1">
                    <a:lumMod val="95000"/>
                    <a:lumOff val="5000"/>
                  </a:schemeClr>
                </a:solidFill>
                <a:cs typeface="Verdana"/>
              </a:rPr>
              <a:t> </a:t>
            </a:r>
            <a:r>
              <a:rPr sz="1200" dirty="0">
                <a:solidFill>
                  <a:schemeClr val="bg1">
                    <a:lumMod val="95000"/>
                    <a:lumOff val="5000"/>
                  </a:schemeClr>
                </a:solidFill>
                <a:cs typeface="Verdana"/>
              </a:rPr>
              <a:t>al</a:t>
            </a:r>
            <a:r>
              <a:rPr sz="1200" spc="-55" dirty="0">
                <a:solidFill>
                  <a:schemeClr val="bg1">
                    <a:lumMod val="95000"/>
                    <a:lumOff val="5000"/>
                  </a:schemeClr>
                </a:solidFill>
                <a:cs typeface="Verdana"/>
              </a:rPr>
              <a:t> </a:t>
            </a:r>
            <a:r>
              <a:rPr sz="1200" spc="-10" dirty="0">
                <a:solidFill>
                  <a:schemeClr val="bg1">
                    <a:lumMod val="95000"/>
                    <a:lumOff val="5000"/>
                  </a:schemeClr>
                </a:solidFill>
                <a:cs typeface="Verdana"/>
              </a:rPr>
              <a:t>final.</a:t>
            </a:r>
            <a:endParaRPr sz="1200" dirty="0">
              <a:solidFill>
                <a:schemeClr val="bg1">
                  <a:lumMod val="95000"/>
                  <a:lumOff val="5000"/>
                </a:schemeClr>
              </a:solidFill>
              <a:cs typeface="Verdana"/>
            </a:endParaRPr>
          </a:p>
        </p:txBody>
      </p:sp>
      <p:sp>
        <p:nvSpPr>
          <p:cNvPr id="20" name="object 16">
            <a:extLst>
              <a:ext uri="{FF2B5EF4-FFF2-40B4-BE49-F238E27FC236}">
                <a16:creationId xmlns:a16="http://schemas.microsoft.com/office/drawing/2014/main" id="{15840AB1-3CE9-41CE-B78A-683A85477AAD}"/>
              </a:ext>
            </a:extLst>
          </p:cNvPr>
          <p:cNvSpPr txBox="1"/>
          <p:nvPr/>
        </p:nvSpPr>
        <p:spPr>
          <a:xfrm>
            <a:off x="4111463" y="2787170"/>
            <a:ext cx="1432124" cy="857285"/>
          </a:xfrm>
          <a:prstGeom prst="rect">
            <a:avLst/>
          </a:prstGeom>
        </p:spPr>
        <p:txBody>
          <a:bodyPr vert="horz" wrap="square" lIns="0" tIns="26034" rIns="0" bIns="0" rtlCol="0">
            <a:spAutoFit/>
          </a:bodyPr>
          <a:lstStyle/>
          <a:p>
            <a:pPr marL="70485" marR="5080" indent="-58419">
              <a:lnSpc>
                <a:spcPct val="90000"/>
              </a:lnSpc>
              <a:spcBef>
                <a:spcPts val="204"/>
              </a:spcBef>
              <a:buFont typeface="Arial"/>
              <a:buChar char="•"/>
              <a:tabLst>
                <a:tab pos="70485" algn="l"/>
                <a:tab pos="101600" algn="l"/>
              </a:tabLst>
            </a:pPr>
            <a:r>
              <a:rPr sz="1200" dirty="0">
                <a:solidFill>
                  <a:schemeClr val="bg1">
                    <a:lumMod val="95000"/>
                    <a:lumOff val="5000"/>
                  </a:schemeClr>
                </a:solidFill>
                <a:cs typeface="Verdana"/>
              </a:rPr>
              <a:t>	</a:t>
            </a:r>
            <a:r>
              <a:rPr sz="1200" spc="-90" dirty="0">
                <a:solidFill>
                  <a:schemeClr val="bg1">
                    <a:lumMod val="95000"/>
                    <a:lumOff val="5000"/>
                  </a:schemeClr>
                </a:solidFill>
                <a:cs typeface="Verdana"/>
              </a:rPr>
              <a:t>El</a:t>
            </a:r>
            <a:r>
              <a:rPr sz="1200" spc="-60" dirty="0">
                <a:solidFill>
                  <a:schemeClr val="bg1">
                    <a:lumMod val="95000"/>
                    <a:lumOff val="5000"/>
                  </a:schemeClr>
                </a:solidFill>
                <a:cs typeface="Verdana"/>
              </a:rPr>
              <a:t> </a:t>
            </a:r>
            <a:r>
              <a:rPr sz="1200" spc="-45" dirty="0">
                <a:solidFill>
                  <a:schemeClr val="bg1">
                    <a:lumMod val="95000"/>
                    <a:lumOff val="5000"/>
                  </a:schemeClr>
                </a:solidFill>
                <a:cs typeface="Verdana"/>
              </a:rPr>
              <a:t>uso</a:t>
            </a:r>
            <a:r>
              <a:rPr sz="1200" spc="-60" dirty="0">
                <a:solidFill>
                  <a:schemeClr val="bg1">
                    <a:lumMod val="95000"/>
                    <a:lumOff val="5000"/>
                  </a:schemeClr>
                </a:solidFill>
                <a:cs typeface="Verdana"/>
              </a:rPr>
              <a:t> </a:t>
            </a:r>
            <a:r>
              <a:rPr sz="1200" spc="-25" dirty="0">
                <a:solidFill>
                  <a:schemeClr val="bg1">
                    <a:lumMod val="95000"/>
                    <a:lumOff val="5000"/>
                  </a:schemeClr>
                </a:solidFill>
                <a:cs typeface="Verdana"/>
              </a:rPr>
              <a:t>del </a:t>
            </a:r>
            <a:r>
              <a:rPr sz="1200" b="1" spc="-10" dirty="0">
                <a:solidFill>
                  <a:schemeClr val="bg1">
                    <a:lumMod val="95000"/>
                    <a:lumOff val="5000"/>
                  </a:schemeClr>
                </a:solidFill>
                <a:cs typeface="Tahoma"/>
              </a:rPr>
              <a:t>diagnóstico </a:t>
            </a:r>
            <a:r>
              <a:rPr sz="1200" b="1" dirty="0">
                <a:solidFill>
                  <a:schemeClr val="bg1">
                    <a:lumMod val="95000"/>
                    <a:lumOff val="5000"/>
                  </a:schemeClr>
                </a:solidFill>
                <a:cs typeface="Tahoma"/>
              </a:rPr>
              <a:t>y</a:t>
            </a:r>
            <a:r>
              <a:rPr sz="1200" b="1" spc="-5" dirty="0">
                <a:solidFill>
                  <a:schemeClr val="bg1">
                    <a:lumMod val="95000"/>
                    <a:lumOff val="5000"/>
                  </a:schemeClr>
                </a:solidFill>
                <a:cs typeface="Tahoma"/>
              </a:rPr>
              <a:t> </a:t>
            </a:r>
            <a:r>
              <a:rPr sz="1200" b="1" spc="-25" dirty="0">
                <a:solidFill>
                  <a:schemeClr val="bg1">
                    <a:lumMod val="95000"/>
                    <a:lumOff val="5000"/>
                  </a:schemeClr>
                </a:solidFill>
                <a:cs typeface="Tahoma"/>
              </a:rPr>
              <a:t>la </a:t>
            </a:r>
            <a:r>
              <a:rPr sz="1200" b="1" spc="-10" dirty="0" err="1">
                <a:solidFill>
                  <a:schemeClr val="bg1">
                    <a:lumMod val="95000"/>
                    <a:lumOff val="5000"/>
                  </a:schemeClr>
                </a:solidFill>
                <a:cs typeface="Tahoma"/>
              </a:rPr>
              <a:t>retroalimentaci</a:t>
            </a:r>
            <a:r>
              <a:rPr lang="es-PE" sz="1200" b="1" spc="-10" dirty="0" err="1">
                <a:solidFill>
                  <a:schemeClr val="bg1">
                    <a:lumMod val="95000"/>
                    <a:lumOff val="5000"/>
                  </a:schemeClr>
                </a:solidFill>
                <a:cs typeface="Tahoma"/>
              </a:rPr>
              <a:t>ó</a:t>
            </a:r>
            <a:r>
              <a:rPr sz="1200" b="1" dirty="0">
                <a:solidFill>
                  <a:schemeClr val="bg1">
                    <a:lumMod val="95000"/>
                    <a:lumOff val="5000"/>
                  </a:schemeClr>
                </a:solidFill>
                <a:cs typeface="Tahoma"/>
              </a:rPr>
              <a:t>n</a:t>
            </a:r>
            <a:r>
              <a:rPr sz="1200" b="1" spc="15" dirty="0">
                <a:solidFill>
                  <a:schemeClr val="bg1">
                    <a:lumMod val="95000"/>
                    <a:lumOff val="5000"/>
                  </a:schemeClr>
                </a:solidFill>
                <a:cs typeface="Tahoma"/>
              </a:rPr>
              <a:t> </a:t>
            </a:r>
            <a:r>
              <a:rPr sz="1200" dirty="0">
                <a:solidFill>
                  <a:schemeClr val="bg1">
                    <a:lumMod val="95000"/>
                    <a:lumOff val="5000"/>
                  </a:schemeClr>
                </a:solidFill>
                <a:cs typeface="Verdana"/>
              </a:rPr>
              <a:t>para</a:t>
            </a:r>
            <a:r>
              <a:rPr sz="1200" spc="-55" dirty="0">
                <a:solidFill>
                  <a:schemeClr val="bg1">
                    <a:lumMod val="95000"/>
                    <a:lumOff val="5000"/>
                  </a:schemeClr>
                </a:solidFill>
                <a:cs typeface="Verdana"/>
              </a:rPr>
              <a:t> </a:t>
            </a:r>
            <a:r>
              <a:rPr sz="1200" spc="-40" dirty="0">
                <a:solidFill>
                  <a:schemeClr val="bg1">
                    <a:lumMod val="95000"/>
                    <a:lumOff val="5000"/>
                  </a:schemeClr>
                </a:solidFill>
                <a:cs typeface="Verdana"/>
              </a:rPr>
              <a:t>mejorar </a:t>
            </a:r>
            <a:r>
              <a:rPr sz="1200" spc="-10" dirty="0">
                <a:solidFill>
                  <a:schemeClr val="bg1">
                    <a:lumMod val="95000"/>
                    <a:lumOff val="5000"/>
                  </a:schemeClr>
                </a:solidFill>
                <a:cs typeface="Verdana"/>
              </a:rPr>
              <a:t>aprendizajes.</a:t>
            </a:r>
            <a:endParaRPr sz="1200" dirty="0">
              <a:solidFill>
                <a:schemeClr val="bg1">
                  <a:lumMod val="95000"/>
                  <a:lumOff val="5000"/>
                </a:schemeClr>
              </a:solidFill>
              <a:cs typeface="Verdana"/>
            </a:endParaRPr>
          </a:p>
        </p:txBody>
      </p:sp>
      <p:sp>
        <p:nvSpPr>
          <p:cNvPr id="21" name="object 17">
            <a:extLst>
              <a:ext uri="{FF2B5EF4-FFF2-40B4-BE49-F238E27FC236}">
                <a16:creationId xmlns:a16="http://schemas.microsoft.com/office/drawing/2014/main" id="{A9DAED57-35BC-47EE-B876-536DDCC59CD7}"/>
              </a:ext>
            </a:extLst>
          </p:cNvPr>
          <p:cNvSpPr txBox="1"/>
          <p:nvPr/>
        </p:nvSpPr>
        <p:spPr>
          <a:xfrm>
            <a:off x="3922140" y="3993101"/>
            <a:ext cx="1181463" cy="1023484"/>
          </a:xfrm>
          <a:prstGeom prst="rect">
            <a:avLst/>
          </a:prstGeom>
        </p:spPr>
        <p:txBody>
          <a:bodyPr vert="horz" wrap="square" lIns="0" tIns="26034" rIns="0" bIns="0" rtlCol="0">
            <a:spAutoFit/>
          </a:bodyPr>
          <a:lstStyle/>
          <a:p>
            <a:pPr marL="70485" marR="5080" indent="-58419">
              <a:lnSpc>
                <a:spcPct val="90300"/>
              </a:lnSpc>
              <a:spcBef>
                <a:spcPts val="204"/>
              </a:spcBef>
              <a:buFont typeface="Arial"/>
              <a:buChar char="•"/>
              <a:tabLst>
                <a:tab pos="70485" algn="l"/>
              </a:tabLst>
            </a:pPr>
            <a:r>
              <a:rPr sz="1200" spc="-30" dirty="0">
                <a:solidFill>
                  <a:schemeClr val="bg1">
                    <a:lumMod val="95000"/>
                    <a:lumOff val="5000"/>
                  </a:schemeClr>
                </a:solidFill>
                <a:cs typeface="Verdana"/>
              </a:rPr>
              <a:t>Toma</a:t>
            </a:r>
            <a:r>
              <a:rPr sz="1200" spc="-50" dirty="0">
                <a:solidFill>
                  <a:schemeClr val="bg1">
                    <a:lumMod val="95000"/>
                    <a:lumOff val="5000"/>
                  </a:schemeClr>
                </a:solidFill>
                <a:cs typeface="Verdana"/>
              </a:rPr>
              <a:t> </a:t>
            </a:r>
            <a:r>
              <a:rPr sz="1200" spc="-25" dirty="0">
                <a:solidFill>
                  <a:schemeClr val="bg1">
                    <a:lumMod val="95000"/>
                    <a:lumOff val="5000"/>
                  </a:schemeClr>
                </a:solidFill>
                <a:cs typeface="Verdana"/>
              </a:rPr>
              <a:t>de </a:t>
            </a:r>
            <a:r>
              <a:rPr sz="1200" spc="-20" dirty="0">
                <a:solidFill>
                  <a:schemeClr val="bg1">
                    <a:lumMod val="95000"/>
                    <a:lumOff val="5000"/>
                  </a:schemeClr>
                </a:solidFill>
                <a:cs typeface="Verdana"/>
              </a:rPr>
              <a:t>decisiones</a:t>
            </a:r>
            <a:r>
              <a:rPr sz="1200" spc="-50" dirty="0">
                <a:solidFill>
                  <a:schemeClr val="bg1">
                    <a:lumMod val="95000"/>
                    <a:lumOff val="5000"/>
                  </a:schemeClr>
                </a:solidFill>
                <a:cs typeface="Verdana"/>
              </a:rPr>
              <a:t> y </a:t>
            </a:r>
            <a:r>
              <a:rPr sz="1200" spc="-55" dirty="0">
                <a:solidFill>
                  <a:schemeClr val="bg1">
                    <a:lumMod val="95000"/>
                    <a:lumOff val="5000"/>
                  </a:schemeClr>
                </a:solidFill>
                <a:cs typeface="Verdana"/>
              </a:rPr>
              <a:t>ajustes </a:t>
            </a:r>
            <a:r>
              <a:rPr sz="1200" spc="75" dirty="0">
                <a:solidFill>
                  <a:schemeClr val="bg1">
                    <a:lumMod val="95000"/>
                    <a:lumOff val="5000"/>
                  </a:schemeClr>
                </a:solidFill>
                <a:cs typeface="Verdana"/>
              </a:rPr>
              <a:t>a</a:t>
            </a:r>
            <a:r>
              <a:rPr sz="1200" spc="-65" dirty="0">
                <a:solidFill>
                  <a:schemeClr val="bg1">
                    <a:lumMod val="95000"/>
                    <a:lumOff val="5000"/>
                  </a:schemeClr>
                </a:solidFill>
                <a:cs typeface="Verdana"/>
              </a:rPr>
              <a:t> </a:t>
            </a:r>
            <a:r>
              <a:rPr sz="1200" spc="-25" dirty="0">
                <a:solidFill>
                  <a:schemeClr val="bg1">
                    <a:lumMod val="95000"/>
                    <a:lumOff val="5000"/>
                  </a:schemeClr>
                </a:solidFill>
                <a:cs typeface="Verdana"/>
              </a:rPr>
              <a:t>la </a:t>
            </a:r>
            <a:r>
              <a:rPr sz="1200" dirty="0">
                <a:solidFill>
                  <a:schemeClr val="bg1">
                    <a:lumMod val="95000"/>
                    <a:lumOff val="5000"/>
                  </a:schemeClr>
                </a:solidFill>
                <a:cs typeface="Verdana"/>
              </a:rPr>
              <a:t>planificación</a:t>
            </a:r>
            <a:r>
              <a:rPr sz="1200" spc="-40" dirty="0">
                <a:solidFill>
                  <a:schemeClr val="bg1">
                    <a:lumMod val="95000"/>
                    <a:lumOff val="5000"/>
                  </a:schemeClr>
                </a:solidFill>
                <a:cs typeface="Verdana"/>
              </a:rPr>
              <a:t> </a:t>
            </a:r>
            <a:r>
              <a:rPr sz="1200" b="1" spc="-10" dirty="0">
                <a:solidFill>
                  <a:schemeClr val="bg1">
                    <a:lumMod val="95000"/>
                    <a:lumOff val="5000"/>
                  </a:schemeClr>
                </a:solidFill>
                <a:cs typeface="Tahoma"/>
              </a:rPr>
              <a:t>a </a:t>
            </a:r>
            <a:r>
              <a:rPr sz="1200" b="1" spc="-50" dirty="0">
                <a:solidFill>
                  <a:schemeClr val="bg1">
                    <a:lumMod val="95000"/>
                    <a:lumOff val="5000"/>
                  </a:schemeClr>
                </a:solidFill>
                <a:cs typeface="Tahoma"/>
              </a:rPr>
              <a:t>partir</a:t>
            </a:r>
            <a:r>
              <a:rPr sz="1200" b="1" spc="15" dirty="0">
                <a:solidFill>
                  <a:schemeClr val="bg1">
                    <a:lumMod val="95000"/>
                    <a:lumOff val="5000"/>
                  </a:schemeClr>
                </a:solidFill>
                <a:cs typeface="Tahoma"/>
              </a:rPr>
              <a:t> </a:t>
            </a:r>
            <a:r>
              <a:rPr sz="1200" b="1" dirty="0">
                <a:solidFill>
                  <a:schemeClr val="bg1">
                    <a:lumMod val="95000"/>
                    <a:lumOff val="5000"/>
                  </a:schemeClr>
                </a:solidFill>
                <a:cs typeface="Tahoma"/>
              </a:rPr>
              <a:t>de</a:t>
            </a:r>
            <a:r>
              <a:rPr sz="1200" b="1" spc="20" dirty="0">
                <a:solidFill>
                  <a:schemeClr val="bg1">
                    <a:lumMod val="95000"/>
                    <a:lumOff val="5000"/>
                  </a:schemeClr>
                </a:solidFill>
                <a:cs typeface="Tahoma"/>
              </a:rPr>
              <a:t> </a:t>
            </a:r>
            <a:r>
              <a:rPr sz="1200" b="1" spc="-25" dirty="0">
                <a:solidFill>
                  <a:schemeClr val="bg1">
                    <a:lumMod val="95000"/>
                    <a:lumOff val="5000"/>
                  </a:schemeClr>
                </a:solidFill>
                <a:cs typeface="Tahoma"/>
              </a:rPr>
              <a:t>la </a:t>
            </a:r>
            <a:r>
              <a:rPr sz="1200" b="1" spc="-10" dirty="0">
                <a:solidFill>
                  <a:schemeClr val="bg1">
                    <a:lumMod val="95000"/>
                    <a:lumOff val="5000"/>
                  </a:schemeClr>
                </a:solidFill>
                <a:cs typeface="Tahoma"/>
              </a:rPr>
              <a:t>evidencia.</a:t>
            </a:r>
            <a:endParaRPr sz="1200" dirty="0">
              <a:solidFill>
                <a:schemeClr val="bg1">
                  <a:lumMod val="95000"/>
                  <a:lumOff val="5000"/>
                </a:schemeClr>
              </a:solidFill>
              <a:cs typeface="Tahoma"/>
            </a:endParaRPr>
          </a:p>
        </p:txBody>
      </p:sp>
      <p:sp>
        <p:nvSpPr>
          <p:cNvPr id="22" name="object 18">
            <a:extLst>
              <a:ext uri="{FF2B5EF4-FFF2-40B4-BE49-F238E27FC236}">
                <a16:creationId xmlns:a16="http://schemas.microsoft.com/office/drawing/2014/main" id="{766784C4-A853-4A83-AF13-2CF71684F0D2}"/>
              </a:ext>
            </a:extLst>
          </p:cNvPr>
          <p:cNvSpPr/>
          <p:nvPr/>
        </p:nvSpPr>
        <p:spPr>
          <a:xfrm>
            <a:off x="3153716" y="2798822"/>
            <a:ext cx="1039703" cy="1061085"/>
          </a:xfrm>
          <a:custGeom>
            <a:avLst/>
            <a:gdLst/>
            <a:ahLst/>
            <a:cxnLst/>
            <a:rect l="l" t="t" r="r" b="b"/>
            <a:pathLst>
              <a:path w="1082039" h="1061085">
                <a:moveTo>
                  <a:pt x="541019" y="0"/>
                </a:moveTo>
                <a:lnTo>
                  <a:pt x="491771" y="2167"/>
                </a:lnTo>
                <a:lnTo>
                  <a:pt x="443762" y="8546"/>
                </a:lnTo>
                <a:lnTo>
                  <a:pt x="397183" y="18947"/>
                </a:lnTo>
                <a:lnTo>
                  <a:pt x="352226" y="33185"/>
                </a:lnTo>
                <a:lnTo>
                  <a:pt x="309082" y="51071"/>
                </a:lnTo>
                <a:lnTo>
                  <a:pt x="267941" y="72418"/>
                </a:lnTo>
                <a:lnTo>
                  <a:pt x="228995" y="97039"/>
                </a:lnTo>
                <a:lnTo>
                  <a:pt x="192433" y="124746"/>
                </a:lnTo>
                <a:lnTo>
                  <a:pt x="158448" y="155352"/>
                </a:lnTo>
                <a:lnTo>
                  <a:pt x="127229" y="188670"/>
                </a:lnTo>
                <a:lnTo>
                  <a:pt x="98969" y="224513"/>
                </a:lnTo>
                <a:lnTo>
                  <a:pt x="73857" y="262692"/>
                </a:lnTo>
                <a:lnTo>
                  <a:pt x="52085" y="303021"/>
                </a:lnTo>
                <a:lnTo>
                  <a:pt x="33843" y="345312"/>
                </a:lnTo>
                <a:lnTo>
                  <a:pt x="19323" y="389378"/>
                </a:lnTo>
                <a:lnTo>
                  <a:pt x="8715" y="435031"/>
                </a:lnTo>
                <a:lnTo>
                  <a:pt x="2210" y="482085"/>
                </a:lnTo>
                <a:lnTo>
                  <a:pt x="0" y="530351"/>
                </a:lnTo>
                <a:lnTo>
                  <a:pt x="2210" y="578618"/>
                </a:lnTo>
                <a:lnTo>
                  <a:pt x="8715" y="625672"/>
                </a:lnTo>
                <a:lnTo>
                  <a:pt x="19323" y="671325"/>
                </a:lnTo>
                <a:lnTo>
                  <a:pt x="33843" y="715391"/>
                </a:lnTo>
                <a:lnTo>
                  <a:pt x="52085" y="757682"/>
                </a:lnTo>
                <a:lnTo>
                  <a:pt x="73857" y="798011"/>
                </a:lnTo>
                <a:lnTo>
                  <a:pt x="98969" y="836190"/>
                </a:lnTo>
                <a:lnTo>
                  <a:pt x="127229" y="872033"/>
                </a:lnTo>
                <a:lnTo>
                  <a:pt x="158448" y="905351"/>
                </a:lnTo>
                <a:lnTo>
                  <a:pt x="192433" y="935957"/>
                </a:lnTo>
                <a:lnTo>
                  <a:pt x="228995" y="963664"/>
                </a:lnTo>
                <a:lnTo>
                  <a:pt x="267941" y="988285"/>
                </a:lnTo>
                <a:lnTo>
                  <a:pt x="309082" y="1009632"/>
                </a:lnTo>
                <a:lnTo>
                  <a:pt x="352226" y="1027518"/>
                </a:lnTo>
                <a:lnTo>
                  <a:pt x="397183" y="1041756"/>
                </a:lnTo>
                <a:lnTo>
                  <a:pt x="443762" y="1052157"/>
                </a:lnTo>
                <a:lnTo>
                  <a:pt x="491771" y="1058536"/>
                </a:lnTo>
                <a:lnTo>
                  <a:pt x="541019" y="1060704"/>
                </a:lnTo>
                <a:lnTo>
                  <a:pt x="590268" y="1058536"/>
                </a:lnTo>
                <a:lnTo>
                  <a:pt x="638277" y="1052157"/>
                </a:lnTo>
                <a:lnTo>
                  <a:pt x="684856" y="1041756"/>
                </a:lnTo>
                <a:lnTo>
                  <a:pt x="729813" y="1027518"/>
                </a:lnTo>
                <a:lnTo>
                  <a:pt x="772957" y="1009632"/>
                </a:lnTo>
                <a:lnTo>
                  <a:pt x="814098" y="988285"/>
                </a:lnTo>
                <a:lnTo>
                  <a:pt x="853044" y="963664"/>
                </a:lnTo>
                <a:lnTo>
                  <a:pt x="889606" y="935957"/>
                </a:lnTo>
                <a:lnTo>
                  <a:pt x="923591" y="905351"/>
                </a:lnTo>
                <a:lnTo>
                  <a:pt x="954810" y="872033"/>
                </a:lnTo>
                <a:lnTo>
                  <a:pt x="983070" y="836190"/>
                </a:lnTo>
                <a:lnTo>
                  <a:pt x="1008182" y="798011"/>
                </a:lnTo>
                <a:lnTo>
                  <a:pt x="1029954" y="757682"/>
                </a:lnTo>
                <a:lnTo>
                  <a:pt x="1048196" y="715391"/>
                </a:lnTo>
                <a:lnTo>
                  <a:pt x="1062716" y="671325"/>
                </a:lnTo>
                <a:lnTo>
                  <a:pt x="1073324" y="625672"/>
                </a:lnTo>
                <a:lnTo>
                  <a:pt x="1079829" y="578618"/>
                </a:lnTo>
                <a:lnTo>
                  <a:pt x="1082039" y="530351"/>
                </a:lnTo>
                <a:lnTo>
                  <a:pt x="1079829" y="482085"/>
                </a:lnTo>
                <a:lnTo>
                  <a:pt x="1073324" y="435031"/>
                </a:lnTo>
                <a:lnTo>
                  <a:pt x="1062716" y="389378"/>
                </a:lnTo>
                <a:lnTo>
                  <a:pt x="1048196" y="345312"/>
                </a:lnTo>
                <a:lnTo>
                  <a:pt x="1029954" y="303021"/>
                </a:lnTo>
                <a:lnTo>
                  <a:pt x="1008182" y="262692"/>
                </a:lnTo>
                <a:lnTo>
                  <a:pt x="983070" y="224513"/>
                </a:lnTo>
                <a:lnTo>
                  <a:pt x="954810" y="188670"/>
                </a:lnTo>
                <a:lnTo>
                  <a:pt x="923591" y="155352"/>
                </a:lnTo>
                <a:lnTo>
                  <a:pt x="889606" y="124746"/>
                </a:lnTo>
                <a:lnTo>
                  <a:pt x="853044" y="97039"/>
                </a:lnTo>
                <a:lnTo>
                  <a:pt x="814098" y="72418"/>
                </a:lnTo>
                <a:lnTo>
                  <a:pt x="772957" y="51071"/>
                </a:lnTo>
                <a:lnTo>
                  <a:pt x="729813" y="33185"/>
                </a:lnTo>
                <a:lnTo>
                  <a:pt x="684856" y="18947"/>
                </a:lnTo>
                <a:lnTo>
                  <a:pt x="638277" y="8546"/>
                </a:lnTo>
                <a:lnTo>
                  <a:pt x="590268" y="2167"/>
                </a:lnTo>
                <a:lnTo>
                  <a:pt x="541019" y="0"/>
                </a:lnTo>
                <a:close/>
              </a:path>
            </a:pathLst>
          </a:custGeom>
          <a:solidFill>
            <a:srgbClr val="0096A7"/>
          </a:solidFill>
        </p:spPr>
        <p:txBody>
          <a:bodyPr wrap="square" lIns="0" tIns="0" rIns="0" bIns="0" rtlCol="0"/>
          <a:lstStyle/>
          <a:p>
            <a:endParaRPr sz="1200">
              <a:solidFill>
                <a:schemeClr val="bg1">
                  <a:lumMod val="95000"/>
                  <a:lumOff val="5000"/>
                </a:schemeClr>
              </a:solidFill>
            </a:endParaRPr>
          </a:p>
        </p:txBody>
      </p:sp>
      <p:sp>
        <p:nvSpPr>
          <p:cNvPr id="23" name="object 19">
            <a:extLst>
              <a:ext uri="{FF2B5EF4-FFF2-40B4-BE49-F238E27FC236}">
                <a16:creationId xmlns:a16="http://schemas.microsoft.com/office/drawing/2014/main" id="{C423B425-0621-4632-ADBF-D4EE8ADD40D0}"/>
              </a:ext>
            </a:extLst>
          </p:cNvPr>
          <p:cNvSpPr txBox="1"/>
          <p:nvPr/>
        </p:nvSpPr>
        <p:spPr>
          <a:xfrm>
            <a:off x="3197540" y="3099892"/>
            <a:ext cx="1009770" cy="379015"/>
          </a:xfrm>
          <a:prstGeom prst="rect">
            <a:avLst/>
          </a:prstGeom>
        </p:spPr>
        <p:txBody>
          <a:bodyPr vert="horz" wrap="square" lIns="0" tIns="27305" rIns="0" bIns="0" rtlCol="0">
            <a:spAutoFit/>
          </a:bodyPr>
          <a:lstStyle/>
          <a:p>
            <a:pPr marL="147955" marR="43815" indent="-97790">
              <a:lnSpc>
                <a:spcPts val="919"/>
              </a:lnSpc>
              <a:spcBef>
                <a:spcPts val="215"/>
              </a:spcBef>
            </a:pPr>
            <a:r>
              <a:rPr sz="1200" b="1" dirty="0">
                <a:solidFill>
                  <a:schemeClr val="bg1">
                    <a:lumMod val="95000"/>
                    <a:lumOff val="5000"/>
                  </a:schemeClr>
                </a:solidFill>
                <a:cs typeface="Tahoma"/>
              </a:rPr>
              <a:t>¿Qué</a:t>
            </a:r>
            <a:r>
              <a:rPr sz="1200" b="1" spc="20" dirty="0">
                <a:solidFill>
                  <a:schemeClr val="bg1">
                    <a:lumMod val="95000"/>
                    <a:lumOff val="5000"/>
                  </a:schemeClr>
                </a:solidFill>
                <a:cs typeface="Tahoma"/>
              </a:rPr>
              <a:t> </a:t>
            </a:r>
            <a:r>
              <a:rPr sz="1200" b="1" spc="-20" dirty="0">
                <a:solidFill>
                  <a:schemeClr val="bg1">
                    <a:lumMod val="95000"/>
                    <a:lumOff val="5000"/>
                  </a:schemeClr>
                </a:solidFill>
                <a:cs typeface="Tahoma"/>
              </a:rPr>
              <a:t>debe </a:t>
            </a:r>
            <a:r>
              <a:rPr sz="1200" b="1" spc="-10" dirty="0">
                <a:solidFill>
                  <a:schemeClr val="bg1">
                    <a:lumMod val="95000"/>
                    <a:lumOff val="5000"/>
                  </a:schemeClr>
                </a:solidFill>
                <a:cs typeface="Tahoma"/>
              </a:rPr>
              <a:t>orientar</a:t>
            </a:r>
            <a:endParaRPr sz="1200" dirty="0">
              <a:solidFill>
                <a:schemeClr val="bg1">
                  <a:lumMod val="95000"/>
                  <a:lumOff val="5000"/>
                </a:schemeClr>
              </a:solidFill>
              <a:cs typeface="Tahoma"/>
            </a:endParaRPr>
          </a:p>
          <a:p>
            <a:pPr marL="12700">
              <a:lnSpc>
                <a:spcPts val="900"/>
              </a:lnSpc>
            </a:pPr>
            <a:r>
              <a:rPr sz="1200" b="1" dirty="0">
                <a:solidFill>
                  <a:schemeClr val="bg1">
                    <a:lumMod val="95000"/>
                    <a:lumOff val="5000"/>
                  </a:schemeClr>
                </a:solidFill>
                <a:cs typeface="Tahoma"/>
              </a:rPr>
              <a:t>el</a:t>
            </a:r>
            <a:r>
              <a:rPr sz="1200" b="1" spc="200" dirty="0">
                <a:solidFill>
                  <a:schemeClr val="bg1">
                    <a:lumMod val="95000"/>
                    <a:lumOff val="5000"/>
                  </a:schemeClr>
                </a:solidFill>
                <a:cs typeface="Tahoma"/>
              </a:rPr>
              <a:t> </a:t>
            </a:r>
            <a:r>
              <a:rPr sz="1200" b="1" spc="-10" dirty="0">
                <a:solidFill>
                  <a:schemeClr val="bg1">
                    <a:lumMod val="95000"/>
                    <a:lumOff val="5000"/>
                  </a:schemeClr>
                </a:solidFill>
                <a:cs typeface="Tahoma"/>
              </a:rPr>
              <a:t>directivo?</a:t>
            </a:r>
            <a:endParaRPr sz="1200" dirty="0">
              <a:solidFill>
                <a:schemeClr val="bg1">
                  <a:lumMod val="95000"/>
                  <a:lumOff val="5000"/>
                </a:schemeClr>
              </a:solidFill>
              <a:cs typeface="Tahoma"/>
            </a:endParaRPr>
          </a:p>
        </p:txBody>
      </p:sp>
      <p:grpSp>
        <p:nvGrpSpPr>
          <p:cNvPr id="24" name="object 20">
            <a:extLst>
              <a:ext uri="{FF2B5EF4-FFF2-40B4-BE49-F238E27FC236}">
                <a16:creationId xmlns:a16="http://schemas.microsoft.com/office/drawing/2014/main" id="{D6089E4F-3F10-4076-A880-D9AD8CC59A77}"/>
              </a:ext>
            </a:extLst>
          </p:cNvPr>
          <p:cNvGrpSpPr/>
          <p:nvPr/>
        </p:nvGrpSpPr>
        <p:grpSpPr>
          <a:xfrm>
            <a:off x="6644634" y="1540600"/>
            <a:ext cx="1866900" cy="3608704"/>
            <a:chOff x="4896865" y="1195069"/>
            <a:chExt cx="1866900" cy="3608704"/>
          </a:xfrm>
        </p:grpSpPr>
        <p:sp>
          <p:nvSpPr>
            <p:cNvPr id="25" name="object 21">
              <a:extLst>
                <a:ext uri="{FF2B5EF4-FFF2-40B4-BE49-F238E27FC236}">
                  <a16:creationId xmlns:a16="http://schemas.microsoft.com/office/drawing/2014/main" id="{026107EA-1CE3-4FCA-8FE3-DCA6B51B1718}"/>
                </a:ext>
              </a:extLst>
            </p:cNvPr>
            <p:cNvSpPr/>
            <p:nvPr/>
          </p:nvSpPr>
          <p:spPr>
            <a:xfrm>
              <a:off x="4909565" y="1207769"/>
              <a:ext cx="1841500" cy="3583304"/>
            </a:xfrm>
            <a:custGeom>
              <a:avLst/>
              <a:gdLst/>
              <a:ahLst/>
              <a:cxnLst/>
              <a:rect l="l" t="t" r="r" b="b"/>
              <a:pathLst>
                <a:path w="1841500" h="3583304">
                  <a:moveTo>
                    <a:pt x="1036320" y="0"/>
                  </a:moveTo>
                  <a:lnTo>
                    <a:pt x="0" y="0"/>
                  </a:lnTo>
                  <a:lnTo>
                    <a:pt x="0" y="3582924"/>
                  </a:lnTo>
                  <a:lnTo>
                    <a:pt x="1036320" y="3582924"/>
                  </a:lnTo>
                  <a:lnTo>
                    <a:pt x="1840991" y="1791461"/>
                  </a:lnTo>
                  <a:lnTo>
                    <a:pt x="1036320" y="0"/>
                  </a:lnTo>
                  <a:close/>
                </a:path>
              </a:pathLst>
            </a:custGeom>
            <a:solidFill>
              <a:srgbClr val="CADDE0">
                <a:alpha val="90194"/>
              </a:srgbClr>
            </a:solidFill>
          </p:spPr>
          <p:txBody>
            <a:bodyPr wrap="square" lIns="0" tIns="0" rIns="0" bIns="0" rtlCol="0"/>
            <a:lstStyle/>
            <a:p>
              <a:endParaRPr sz="1200">
                <a:solidFill>
                  <a:schemeClr val="bg1">
                    <a:lumMod val="95000"/>
                    <a:lumOff val="5000"/>
                  </a:schemeClr>
                </a:solidFill>
              </a:endParaRPr>
            </a:p>
          </p:txBody>
        </p:sp>
        <p:sp>
          <p:nvSpPr>
            <p:cNvPr id="26" name="object 22">
              <a:extLst>
                <a:ext uri="{FF2B5EF4-FFF2-40B4-BE49-F238E27FC236}">
                  <a16:creationId xmlns:a16="http://schemas.microsoft.com/office/drawing/2014/main" id="{F93F8CA3-3C62-4DF9-AD17-94685547A049}"/>
                </a:ext>
              </a:extLst>
            </p:cNvPr>
            <p:cNvSpPr/>
            <p:nvPr/>
          </p:nvSpPr>
          <p:spPr>
            <a:xfrm>
              <a:off x="4909565" y="1207769"/>
              <a:ext cx="1841500" cy="3583304"/>
            </a:xfrm>
            <a:custGeom>
              <a:avLst/>
              <a:gdLst/>
              <a:ahLst/>
              <a:cxnLst/>
              <a:rect l="l" t="t" r="r" b="b"/>
              <a:pathLst>
                <a:path w="1841500" h="3583304">
                  <a:moveTo>
                    <a:pt x="0" y="0"/>
                  </a:moveTo>
                  <a:lnTo>
                    <a:pt x="1036320" y="0"/>
                  </a:lnTo>
                  <a:lnTo>
                    <a:pt x="1840991" y="1791461"/>
                  </a:lnTo>
                  <a:lnTo>
                    <a:pt x="1036320" y="3582924"/>
                  </a:lnTo>
                  <a:lnTo>
                    <a:pt x="0" y="3582924"/>
                  </a:lnTo>
                  <a:lnTo>
                    <a:pt x="0" y="0"/>
                  </a:lnTo>
                  <a:close/>
                </a:path>
              </a:pathLst>
            </a:custGeom>
            <a:ln w="25400">
              <a:solidFill>
                <a:srgbClr val="CADDE0"/>
              </a:solidFill>
            </a:ln>
          </p:spPr>
          <p:txBody>
            <a:bodyPr wrap="square" lIns="0" tIns="0" rIns="0" bIns="0" rtlCol="0"/>
            <a:lstStyle/>
            <a:p>
              <a:endParaRPr sz="1200">
                <a:solidFill>
                  <a:schemeClr val="bg1">
                    <a:lumMod val="95000"/>
                    <a:lumOff val="5000"/>
                  </a:schemeClr>
                </a:solidFill>
              </a:endParaRPr>
            </a:p>
          </p:txBody>
        </p:sp>
      </p:grpSp>
      <p:sp>
        <p:nvSpPr>
          <p:cNvPr id="27" name="object 23">
            <a:extLst>
              <a:ext uri="{FF2B5EF4-FFF2-40B4-BE49-F238E27FC236}">
                <a16:creationId xmlns:a16="http://schemas.microsoft.com/office/drawing/2014/main" id="{F2BC58D4-C945-4992-9894-54098637AADA}"/>
              </a:ext>
            </a:extLst>
          </p:cNvPr>
          <p:cNvSpPr txBox="1"/>
          <p:nvPr/>
        </p:nvSpPr>
        <p:spPr>
          <a:xfrm>
            <a:off x="6595309" y="1623524"/>
            <a:ext cx="1155124" cy="857927"/>
          </a:xfrm>
          <a:prstGeom prst="rect">
            <a:avLst/>
          </a:prstGeom>
        </p:spPr>
        <p:txBody>
          <a:bodyPr vert="horz" wrap="square" lIns="0" tIns="26670" rIns="0" bIns="0" rtlCol="0">
            <a:spAutoFit/>
          </a:bodyPr>
          <a:lstStyle/>
          <a:p>
            <a:pPr marL="97790" marR="5080" indent="-85725">
              <a:lnSpc>
                <a:spcPct val="89700"/>
              </a:lnSpc>
              <a:spcBef>
                <a:spcPts val="210"/>
              </a:spcBef>
              <a:buFont typeface="Arial"/>
              <a:buChar char="•"/>
              <a:tabLst>
                <a:tab pos="97790" algn="l"/>
              </a:tabLst>
            </a:pPr>
            <a:r>
              <a:rPr sz="1200" b="1" spc="-40" dirty="0">
                <a:solidFill>
                  <a:schemeClr val="bg1">
                    <a:lumMod val="95000"/>
                    <a:lumOff val="5000"/>
                  </a:schemeClr>
                </a:solidFill>
                <a:cs typeface="Tahoma"/>
              </a:rPr>
              <a:t>Criterios</a:t>
            </a:r>
            <a:r>
              <a:rPr sz="1200" b="1" spc="-20" dirty="0">
                <a:solidFill>
                  <a:schemeClr val="bg1">
                    <a:lumMod val="95000"/>
                    <a:lumOff val="5000"/>
                  </a:schemeClr>
                </a:solidFill>
                <a:cs typeface="Tahoma"/>
              </a:rPr>
              <a:t> </a:t>
            </a:r>
            <a:r>
              <a:rPr sz="1200" b="1" spc="-10" dirty="0">
                <a:solidFill>
                  <a:schemeClr val="bg1">
                    <a:lumMod val="95000"/>
                    <a:lumOff val="5000"/>
                  </a:schemeClr>
                </a:solidFill>
                <a:cs typeface="Tahoma"/>
              </a:rPr>
              <a:t>claros </a:t>
            </a:r>
            <a:r>
              <a:rPr sz="1200" b="1" spc="-50" dirty="0">
                <a:solidFill>
                  <a:schemeClr val="bg1">
                    <a:lumMod val="95000"/>
                    <a:lumOff val="5000"/>
                  </a:schemeClr>
                </a:solidFill>
                <a:cs typeface="Tahoma"/>
              </a:rPr>
              <a:t>y </a:t>
            </a:r>
            <a:r>
              <a:rPr sz="1200" b="1" spc="-20" dirty="0">
                <a:solidFill>
                  <a:schemeClr val="bg1">
                    <a:lumMod val="95000"/>
                    <a:lumOff val="5000"/>
                  </a:schemeClr>
                </a:solidFill>
                <a:cs typeface="Tahoma"/>
              </a:rPr>
              <a:t>comprensibles </a:t>
            </a:r>
            <a:r>
              <a:rPr sz="1200" dirty="0">
                <a:solidFill>
                  <a:schemeClr val="bg1">
                    <a:lumMod val="95000"/>
                    <a:lumOff val="5000"/>
                  </a:schemeClr>
                </a:solidFill>
                <a:cs typeface="Verdana"/>
              </a:rPr>
              <a:t>para</a:t>
            </a:r>
            <a:r>
              <a:rPr sz="1200" spc="-5" dirty="0">
                <a:solidFill>
                  <a:schemeClr val="bg1">
                    <a:lumMod val="95000"/>
                    <a:lumOff val="5000"/>
                  </a:schemeClr>
                </a:solidFill>
                <a:cs typeface="Verdana"/>
              </a:rPr>
              <a:t> </a:t>
            </a:r>
            <a:r>
              <a:rPr sz="1200" spc="-25" dirty="0">
                <a:solidFill>
                  <a:schemeClr val="bg1">
                    <a:lumMod val="95000"/>
                    <a:lumOff val="5000"/>
                  </a:schemeClr>
                </a:solidFill>
                <a:cs typeface="Verdana"/>
              </a:rPr>
              <a:t>los </a:t>
            </a:r>
            <a:r>
              <a:rPr sz="1200" spc="-10" dirty="0">
                <a:solidFill>
                  <a:schemeClr val="bg1">
                    <a:lumMod val="95000"/>
                    <a:lumOff val="5000"/>
                  </a:schemeClr>
                </a:solidFill>
                <a:cs typeface="Verdana"/>
              </a:rPr>
              <a:t>estudiantes.</a:t>
            </a:r>
            <a:endParaRPr sz="1200" dirty="0">
              <a:solidFill>
                <a:schemeClr val="bg1">
                  <a:lumMod val="95000"/>
                  <a:lumOff val="5000"/>
                </a:schemeClr>
              </a:solidFill>
              <a:cs typeface="Verdana"/>
            </a:endParaRPr>
          </a:p>
        </p:txBody>
      </p:sp>
      <p:sp>
        <p:nvSpPr>
          <p:cNvPr id="28" name="object 24">
            <a:extLst>
              <a:ext uri="{FF2B5EF4-FFF2-40B4-BE49-F238E27FC236}">
                <a16:creationId xmlns:a16="http://schemas.microsoft.com/office/drawing/2014/main" id="{A3EB1F12-26B2-46D3-99BD-A6EA37278FE3}"/>
              </a:ext>
            </a:extLst>
          </p:cNvPr>
          <p:cNvSpPr txBox="1"/>
          <p:nvPr/>
        </p:nvSpPr>
        <p:spPr>
          <a:xfrm>
            <a:off x="6585680" y="2600978"/>
            <a:ext cx="1313323" cy="691086"/>
          </a:xfrm>
          <a:prstGeom prst="rect">
            <a:avLst/>
          </a:prstGeom>
        </p:spPr>
        <p:txBody>
          <a:bodyPr vert="horz" wrap="square" lIns="0" tIns="26034" rIns="0" bIns="0" rtlCol="0">
            <a:spAutoFit/>
          </a:bodyPr>
          <a:lstStyle/>
          <a:p>
            <a:pPr marL="97790" marR="5080" indent="-85725">
              <a:lnSpc>
                <a:spcPct val="90100"/>
              </a:lnSpc>
              <a:spcBef>
                <a:spcPts val="204"/>
              </a:spcBef>
              <a:buFont typeface="Arial"/>
              <a:buChar char="•"/>
              <a:tabLst>
                <a:tab pos="97790" algn="l"/>
              </a:tabLst>
            </a:pPr>
            <a:r>
              <a:rPr sz="1200" spc="-10" dirty="0">
                <a:solidFill>
                  <a:schemeClr val="bg1">
                    <a:lumMod val="95000"/>
                    <a:lumOff val="5000"/>
                  </a:schemeClr>
                </a:solidFill>
                <a:cs typeface="Verdana"/>
              </a:rPr>
              <a:t>Lenguaje </a:t>
            </a:r>
            <a:r>
              <a:rPr sz="1200" spc="45" dirty="0">
                <a:solidFill>
                  <a:schemeClr val="bg1">
                    <a:lumMod val="95000"/>
                    <a:lumOff val="5000"/>
                  </a:schemeClr>
                </a:solidFill>
                <a:cs typeface="Verdana"/>
              </a:rPr>
              <a:t>adecuado</a:t>
            </a:r>
            <a:r>
              <a:rPr sz="1200" spc="-50" dirty="0">
                <a:solidFill>
                  <a:schemeClr val="bg1">
                    <a:lumMod val="95000"/>
                    <a:lumOff val="5000"/>
                  </a:schemeClr>
                </a:solidFill>
                <a:cs typeface="Verdana"/>
              </a:rPr>
              <a:t> </a:t>
            </a:r>
            <a:r>
              <a:rPr sz="1200" spc="-25" dirty="0">
                <a:solidFill>
                  <a:schemeClr val="bg1">
                    <a:lumMod val="95000"/>
                    <a:lumOff val="5000"/>
                  </a:schemeClr>
                </a:solidFill>
                <a:cs typeface="Verdana"/>
              </a:rPr>
              <a:t>al </a:t>
            </a:r>
            <a:r>
              <a:rPr sz="1200" b="1" spc="-30" dirty="0">
                <a:solidFill>
                  <a:schemeClr val="bg1">
                    <a:lumMod val="95000"/>
                    <a:lumOff val="5000"/>
                  </a:schemeClr>
                </a:solidFill>
                <a:cs typeface="Tahoma"/>
              </a:rPr>
              <a:t>nivel </a:t>
            </a:r>
            <a:r>
              <a:rPr sz="1200" b="1" spc="-50" dirty="0">
                <a:solidFill>
                  <a:schemeClr val="bg1">
                    <a:lumMod val="95000"/>
                    <a:lumOff val="5000"/>
                  </a:schemeClr>
                </a:solidFill>
                <a:cs typeface="Tahoma"/>
              </a:rPr>
              <a:t>y </a:t>
            </a:r>
            <a:r>
              <a:rPr sz="1200" b="1" spc="-25" dirty="0">
                <a:solidFill>
                  <a:schemeClr val="bg1">
                    <a:lumMod val="95000"/>
                    <a:lumOff val="5000"/>
                  </a:schemeClr>
                </a:solidFill>
                <a:cs typeface="Tahoma"/>
              </a:rPr>
              <a:t>características</a:t>
            </a:r>
            <a:r>
              <a:rPr sz="1200" spc="-25" dirty="0">
                <a:solidFill>
                  <a:schemeClr val="bg1">
                    <a:lumMod val="95000"/>
                    <a:lumOff val="5000"/>
                  </a:schemeClr>
                </a:solidFill>
                <a:cs typeface="Verdana"/>
              </a:rPr>
              <a:t>.</a:t>
            </a:r>
            <a:endParaRPr sz="1200" dirty="0">
              <a:solidFill>
                <a:schemeClr val="bg1">
                  <a:lumMod val="95000"/>
                  <a:lumOff val="5000"/>
                </a:schemeClr>
              </a:solidFill>
              <a:cs typeface="Verdana"/>
            </a:endParaRPr>
          </a:p>
        </p:txBody>
      </p:sp>
      <p:sp>
        <p:nvSpPr>
          <p:cNvPr id="29" name="object 25">
            <a:extLst>
              <a:ext uri="{FF2B5EF4-FFF2-40B4-BE49-F238E27FC236}">
                <a16:creationId xmlns:a16="http://schemas.microsoft.com/office/drawing/2014/main" id="{D601D9AD-29D7-43E2-87F8-A903718EC0EC}"/>
              </a:ext>
            </a:extLst>
          </p:cNvPr>
          <p:cNvSpPr txBox="1"/>
          <p:nvPr/>
        </p:nvSpPr>
        <p:spPr>
          <a:xfrm>
            <a:off x="6660550" y="3329364"/>
            <a:ext cx="1118870" cy="1522082"/>
          </a:xfrm>
          <a:prstGeom prst="rect">
            <a:avLst/>
          </a:prstGeom>
        </p:spPr>
        <p:txBody>
          <a:bodyPr vert="horz" wrap="square" lIns="0" tIns="26034" rIns="0" bIns="0" rtlCol="0">
            <a:spAutoFit/>
          </a:bodyPr>
          <a:lstStyle/>
          <a:p>
            <a:pPr marL="97790" marR="5080" indent="-85725">
              <a:lnSpc>
                <a:spcPct val="90000"/>
              </a:lnSpc>
              <a:spcBef>
                <a:spcPts val="204"/>
              </a:spcBef>
              <a:buFont typeface="Arial"/>
              <a:buChar char="•"/>
              <a:tabLst>
                <a:tab pos="97790" algn="l"/>
              </a:tabLst>
            </a:pPr>
            <a:r>
              <a:rPr sz="1200" spc="-10" dirty="0">
                <a:solidFill>
                  <a:schemeClr val="bg1">
                    <a:lumMod val="95000"/>
                    <a:lumOff val="5000"/>
                  </a:schemeClr>
                </a:solidFill>
                <a:cs typeface="Verdana"/>
              </a:rPr>
              <a:t>Coherencia entre </a:t>
            </a:r>
            <a:r>
              <a:rPr sz="1200" b="1" spc="-10" dirty="0">
                <a:solidFill>
                  <a:schemeClr val="bg1">
                    <a:lumMod val="95000"/>
                    <a:lumOff val="5000"/>
                  </a:schemeClr>
                </a:solidFill>
                <a:cs typeface="Tahoma"/>
              </a:rPr>
              <a:t>propósito, </a:t>
            </a:r>
            <a:r>
              <a:rPr sz="1200" b="1" dirty="0">
                <a:solidFill>
                  <a:schemeClr val="bg1">
                    <a:lumMod val="95000"/>
                    <a:lumOff val="5000"/>
                  </a:schemeClr>
                </a:solidFill>
                <a:cs typeface="Tahoma"/>
              </a:rPr>
              <a:t>actividades</a:t>
            </a:r>
            <a:r>
              <a:rPr sz="1200" b="1" spc="-40" dirty="0">
                <a:solidFill>
                  <a:schemeClr val="bg1">
                    <a:lumMod val="95000"/>
                    <a:lumOff val="5000"/>
                  </a:schemeClr>
                </a:solidFill>
                <a:cs typeface="Tahoma"/>
              </a:rPr>
              <a:t> </a:t>
            </a:r>
            <a:r>
              <a:rPr sz="1200" b="1" spc="-50" dirty="0">
                <a:solidFill>
                  <a:schemeClr val="bg1">
                    <a:lumMod val="95000"/>
                    <a:lumOff val="5000"/>
                  </a:schemeClr>
                </a:solidFill>
                <a:cs typeface="Tahoma"/>
              </a:rPr>
              <a:t>y </a:t>
            </a:r>
            <a:r>
              <a:rPr sz="1200" b="1" spc="-10" dirty="0">
                <a:solidFill>
                  <a:schemeClr val="bg1">
                    <a:lumMod val="95000"/>
                    <a:lumOff val="5000"/>
                  </a:schemeClr>
                </a:solidFill>
                <a:cs typeface="Tahoma"/>
              </a:rPr>
              <a:t>evaluación relacionadas </a:t>
            </a:r>
            <a:r>
              <a:rPr sz="1200" b="1" dirty="0">
                <a:solidFill>
                  <a:schemeClr val="bg1">
                    <a:lumMod val="95000"/>
                    <a:lumOff val="5000"/>
                  </a:schemeClr>
                </a:solidFill>
                <a:cs typeface="Tahoma"/>
              </a:rPr>
              <a:t>con</a:t>
            </a:r>
            <a:r>
              <a:rPr sz="1200" b="1" spc="45" dirty="0">
                <a:solidFill>
                  <a:schemeClr val="bg1">
                    <a:lumMod val="95000"/>
                    <a:lumOff val="5000"/>
                  </a:schemeClr>
                </a:solidFill>
                <a:cs typeface="Tahoma"/>
              </a:rPr>
              <a:t> </a:t>
            </a:r>
            <a:r>
              <a:rPr sz="1200" b="1" spc="-25" dirty="0">
                <a:solidFill>
                  <a:schemeClr val="bg1">
                    <a:lumMod val="95000"/>
                    <a:lumOff val="5000"/>
                  </a:schemeClr>
                </a:solidFill>
                <a:cs typeface="Tahoma"/>
              </a:rPr>
              <a:t>la </a:t>
            </a:r>
            <a:r>
              <a:rPr sz="1200" b="1" spc="-10" dirty="0">
                <a:solidFill>
                  <a:schemeClr val="bg1">
                    <a:lumMod val="95000"/>
                    <a:lumOff val="5000"/>
                  </a:schemeClr>
                </a:solidFill>
                <a:cs typeface="Tahoma"/>
              </a:rPr>
              <a:t>competencia.</a:t>
            </a:r>
            <a:endParaRPr sz="1200" dirty="0">
              <a:solidFill>
                <a:schemeClr val="bg1">
                  <a:lumMod val="95000"/>
                  <a:lumOff val="5000"/>
                </a:schemeClr>
              </a:solidFill>
              <a:cs typeface="Tahoma"/>
            </a:endParaRPr>
          </a:p>
        </p:txBody>
      </p:sp>
      <p:sp>
        <p:nvSpPr>
          <p:cNvPr id="30" name="object 26">
            <a:extLst>
              <a:ext uri="{FF2B5EF4-FFF2-40B4-BE49-F238E27FC236}">
                <a16:creationId xmlns:a16="http://schemas.microsoft.com/office/drawing/2014/main" id="{F8EEE178-2658-48C1-A74D-A9CAF5C8CA5E}"/>
              </a:ext>
            </a:extLst>
          </p:cNvPr>
          <p:cNvSpPr/>
          <p:nvPr/>
        </p:nvSpPr>
        <p:spPr>
          <a:xfrm>
            <a:off x="5679613" y="2759809"/>
            <a:ext cx="977797" cy="1059180"/>
          </a:xfrm>
          <a:custGeom>
            <a:avLst/>
            <a:gdLst/>
            <a:ahLst/>
            <a:cxnLst/>
            <a:rect l="l" t="t" r="r" b="b"/>
            <a:pathLst>
              <a:path w="1118870" h="1059179">
                <a:moveTo>
                  <a:pt x="559308" y="0"/>
                </a:moveTo>
                <a:lnTo>
                  <a:pt x="511053" y="1943"/>
                </a:lnTo>
                <a:lnTo>
                  <a:pt x="463937" y="7669"/>
                </a:lnTo>
                <a:lnTo>
                  <a:pt x="418129" y="17018"/>
                </a:lnTo>
                <a:lnTo>
                  <a:pt x="373795" y="29831"/>
                </a:lnTo>
                <a:lnTo>
                  <a:pt x="331104" y="45948"/>
                </a:lnTo>
                <a:lnTo>
                  <a:pt x="290224" y="65212"/>
                </a:lnTo>
                <a:lnTo>
                  <a:pt x="251323" y="87463"/>
                </a:lnTo>
                <a:lnTo>
                  <a:pt x="214568" y="112541"/>
                </a:lnTo>
                <a:lnTo>
                  <a:pt x="180129" y="140289"/>
                </a:lnTo>
                <a:lnTo>
                  <a:pt x="148172" y="170547"/>
                </a:lnTo>
                <a:lnTo>
                  <a:pt x="118866" y="203156"/>
                </a:lnTo>
                <a:lnTo>
                  <a:pt x="92378" y="237957"/>
                </a:lnTo>
                <a:lnTo>
                  <a:pt x="68877" y="274791"/>
                </a:lnTo>
                <a:lnTo>
                  <a:pt x="48531" y="313499"/>
                </a:lnTo>
                <a:lnTo>
                  <a:pt x="31508" y="353923"/>
                </a:lnTo>
                <a:lnTo>
                  <a:pt x="17975" y="395903"/>
                </a:lnTo>
                <a:lnTo>
                  <a:pt x="8101" y="439280"/>
                </a:lnTo>
                <a:lnTo>
                  <a:pt x="2053" y="483895"/>
                </a:lnTo>
                <a:lnTo>
                  <a:pt x="0" y="529589"/>
                </a:lnTo>
                <a:lnTo>
                  <a:pt x="2053" y="575284"/>
                </a:lnTo>
                <a:lnTo>
                  <a:pt x="8101" y="619899"/>
                </a:lnTo>
                <a:lnTo>
                  <a:pt x="17975" y="663276"/>
                </a:lnTo>
                <a:lnTo>
                  <a:pt x="31508" y="705256"/>
                </a:lnTo>
                <a:lnTo>
                  <a:pt x="48531" y="745680"/>
                </a:lnTo>
                <a:lnTo>
                  <a:pt x="68877" y="784388"/>
                </a:lnTo>
                <a:lnTo>
                  <a:pt x="92378" y="821222"/>
                </a:lnTo>
                <a:lnTo>
                  <a:pt x="118866" y="856023"/>
                </a:lnTo>
                <a:lnTo>
                  <a:pt x="148172" y="888632"/>
                </a:lnTo>
                <a:lnTo>
                  <a:pt x="180129" y="918890"/>
                </a:lnTo>
                <a:lnTo>
                  <a:pt x="214568" y="946638"/>
                </a:lnTo>
                <a:lnTo>
                  <a:pt x="251323" y="971716"/>
                </a:lnTo>
                <a:lnTo>
                  <a:pt x="290224" y="993967"/>
                </a:lnTo>
                <a:lnTo>
                  <a:pt x="331104" y="1013231"/>
                </a:lnTo>
                <a:lnTo>
                  <a:pt x="373795" y="1029348"/>
                </a:lnTo>
                <a:lnTo>
                  <a:pt x="418129" y="1042161"/>
                </a:lnTo>
                <a:lnTo>
                  <a:pt x="463937" y="1051510"/>
                </a:lnTo>
                <a:lnTo>
                  <a:pt x="511053" y="1057236"/>
                </a:lnTo>
                <a:lnTo>
                  <a:pt x="559308" y="1059180"/>
                </a:lnTo>
                <a:lnTo>
                  <a:pt x="607562" y="1057236"/>
                </a:lnTo>
                <a:lnTo>
                  <a:pt x="654678" y="1051510"/>
                </a:lnTo>
                <a:lnTo>
                  <a:pt x="700486" y="1042161"/>
                </a:lnTo>
                <a:lnTo>
                  <a:pt x="744820" y="1029348"/>
                </a:lnTo>
                <a:lnTo>
                  <a:pt x="787511" y="1013231"/>
                </a:lnTo>
                <a:lnTo>
                  <a:pt x="828391" y="993967"/>
                </a:lnTo>
                <a:lnTo>
                  <a:pt x="867292" y="971716"/>
                </a:lnTo>
                <a:lnTo>
                  <a:pt x="904047" y="946638"/>
                </a:lnTo>
                <a:lnTo>
                  <a:pt x="938486" y="918890"/>
                </a:lnTo>
                <a:lnTo>
                  <a:pt x="970443" y="888632"/>
                </a:lnTo>
                <a:lnTo>
                  <a:pt x="999749" y="856023"/>
                </a:lnTo>
                <a:lnTo>
                  <a:pt x="1026237" y="821222"/>
                </a:lnTo>
                <a:lnTo>
                  <a:pt x="1049738" y="784388"/>
                </a:lnTo>
                <a:lnTo>
                  <a:pt x="1070084" y="745680"/>
                </a:lnTo>
                <a:lnTo>
                  <a:pt x="1087107" y="705256"/>
                </a:lnTo>
                <a:lnTo>
                  <a:pt x="1100640" y="663276"/>
                </a:lnTo>
                <a:lnTo>
                  <a:pt x="1110514" y="619899"/>
                </a:lnTo>
                <a:lnTo>
                  <a:pt x="1116562" y="575284"/>
                </a:lnTo>
                <a:lnTo>
                  <a:pt x="1118616" y="529589"/>
                </a:lnTo>
                <a:lnTo>
                  <a:pt x="1116562" y="483895"/>
                </a:lnTo>
                <a:lnTo>
                  <a:pt x="1110514" y="439280"/>
                </a:lnTo>
                <a:lnTo>
                  <a:pt x="1100640" y="395903"/>
                </a:lnTo>
                <a:lnTo>
                  <a:pt x="1087107" y="353923"/>
                </a:lnTo>
                <a:lnTo>
                  <a:pt x="1070084" y="313499"/>
                </a:lnTo>
                <a:lnTo>
                  <a:pt x="1049738" y="274791"/>
                </a:lnTo>
                <a:lnTo>
                  <a:pt x="1026237" y="237957"/>
                </a:lnTo>
                <a:lnTo>
                  <a:pt x="999749" y="203156"/>
                </a:lnTo>
                <a:lnTo>
                  <a:pt x="970443" y="170547"/>
                </a:lnTo>
                <a:lnTo>
                  <a:pt x="938486" y="140289"/>
                </a:lnTo>
                <a:lnTo>
                  <a:pt x="904047" y="112541"/>
                </a:lnTo>
                <a:lnTo>
                  <a:pt x="867292" y="87463"/>
                </a:lnTo>
                <a:lnTo>
                  <a:pt x="828391" y="65212"/>
                </a:lnTo>
                <a:lnTo>
                  <a:pt x="787511" y="45948"/>
                </a:lnTo>
                <a:lnTo>
                  <a:pt x="744820" y="29831"/>
                </a:lnTo>
                <a:lnTo>
                  <a:pt x="700486" y="17018"/>
                </a:lnTo>
                <a:lnTo>
                  <a:pt x="654678" y="7669"/>
                </a:lnTo>
                <a:lnTo>
                  <a:pt x="607562" y="1943"/>
                </a:lnTo>
                <a:lnTo>
                  <a:pt x="559308" y="0"/>
                </a:lnTo>
                <a:close/>
              </a:path>
            </a:pathLst>
          </a:custGeom>
          <a:solidFill>
            <a:srgbClr val="0096A7"/>
          </a:solidFill>
        </p:spPr>
        <p:txBody>
          <a:bodyPr wrap="square" lIns="0" tIns="0" rIns="0" bIns="0" rtlCol="0"/>
          <a:lstStyle/>
          <a:p>
            <a:endParaRPr sz="1200">
              <a:solidFill>
                <a:schemeClr val="bg1">
                  <a:lumMod val="95000"/>
                  <a:lumOff val="5000"/>
                </a:schemeClr>
              </a:solidFill>
            </a:endParaRPr>
          </a:p>
        </p:txBody>
      </p:sp>
      <p:sp>
        <p:nvSpPr>
          <p:cNvPr id="31" name="object 27">
            <a:extLst>
              <a:ext uri="{FF2B5EF4-FFF2-40B4-BE49-F238E27FC236}">
                <a16:creationId xmlns:a16="http://schemas.microsoft.com/office/drawing/2014/main" id="{42955DBD-EB03-49C4-A851-2C37B90813D0}"/>
              </a:ext>
            </a:extLst>
          </p:cNvPr>
          <p:cNvSpPr txBox="1"/>
          <p:nvPr/>
        </p:nvSpPr>
        <p:spPr>
          <a:xfrm>
            <a:off x="5657398" y="2950516"/>
            <a:ext cx="966944" cy="691086"/>
          </a:xfrm>
          <a:prstGeom prst="rect">
            <a:avLst/>
          </a:prstGeom>
        </p:spPr>
        <p:txBody>
          <a:bodyPr vert="horz" wrap="square" lIns="0" tIns="26034" rIns="0" bIns="0" rtlCol="0">
            <a:spAutoFit/>
          </a:bodyPr>
          <a:lstStyle/>
          <a:p>
            <a:pPr marL="12700" marR="5080" indent="-635" algn="ctr">
              <a:lnSpc>
                <a:spcPct val="90000"/>
              </a:lnSpc>
              <a:spcBef>
                <a:spcPts val="204"/>
              </a:spcBef>
            </a:pPr>
            <a:r>
              <a:rPr sz="1200" b="1" dirty="0">
                <a:solidFill>
                  <a:schemeClr val="bg1">
                    <a:lumMod val="95000"/>
                    <a:lumOff val="5000"/>
                  </a:schemeClr>
                </a:solidFill>
                <a:cs typeface="Tahoma"/>
              </a:rPr>
              <a:t>¿Qué</a:t>
            </a:r>
            <a:r>
              <a:rPr sz="1200" b="1" spc="20" dirty="0">
                <a:solidFill>
                  <a:schemeClr val="bg1">
                    <a:lumMod val="95000"/>
                    <a:lumOff val="5000"/>
                  </a:schemeClr>
                </a:solidFill>
                <a:cs typeface="Tahoma"/>
              </a:rPr>
              <a:t> </a:t>
            </a:r>
            <a:r>
              <a:rPr sz="1200" b="1" spc="-20" dirty="0">
                <a:solidFill>
                  <a:schemeClr val="bg1">
                    <a:lumMod val="95000"/>
                    <a:lumOff val="5000"/>
                  </a:schemeClr>
                </a:solidFill>
                <a:cs typeface="Tahoma"/>
              </a:rPr>
              <a:t>debe asegurar</a:t>
            </a:r>
            <a:r>
              <a:rPr sz="1200" b="1" spc="-10" dirty="0">
                <a:solidFill>
                  <a:schemeClr val="bg1">
                    <a:lumMod val="95000"/>
                    <a:lumOff val="5000"/>
                  </a:schemeClr>
                </a:solidFill>
                <a:cs typeface="Tahoma"/>
              </a:rPr>
              <a:t> </a:t>
            </a:r>
            <a:r>
              <a:rPr sz="1200" b="1" dirty="0">
                <a:solidFill>
                  <a:schemeClr val="bg1">
                    <a:lumMod val="95000"/>
                    <a:lumOff val="5000"/>
                  </a:schemeClr>
                </a:solidFill>
                <a:cs typeface="Tahoma"/>
              </a:rPr>
              <a:t>en</a:t>
            </a:r>
            <a:r>
              <a:rPr sz="1200" b="1" spc="-5" dirty="0">
                <a:solidFill>
                  <a:schemeClr val="bg1">
                    <a:lumMod val="95000"/>
                    <a:lumOff val="5000"/>
                  </a:schemeClr>
                </a:solidFill>
                <a:cs typeface="Tahoma"/>
              </a:rPr>
              <a:t> </a:t>
            </a:r>
            <a:r>
              <a:rPr sz="1200" b="1" spc="-25" dirty="0">
                <a:solidFill>
                  <a:schemeClr val="bg1">
                    <a:lumMod val="95000"/>
                    <a:lumOff val="5000"/>
                  </a:schemeClr>
                </a:solidFill>
                <a:cs typeface="Tahoma"/>
              </a:rPr>
              <a:t>la </a:t>
            </a:r>
            <a:r>
              <a:rPr sz="1200" b="1" spc="-10" dirty="0">
                <a:solidFill>
                  <a:schemeClr val="bg1">
                    <a:lumMod val="95000"/>
                    <a:lumOff val="5000"/>
                  </a:schemeClr>
                </a:solidFill>
                <a:cs typeface="Tahoma"/>
              </a:rPr>
              <a:t>evaluación?</a:t>
            </a:r>
            <a:endParaRPr sz="1200" dirty="0">
              <a:solidFill>
                <a:schemeClr val="bg1">
                  <a:lumMod val="95000"/>
                  <a:lumOff val="5000"/>
                </a:schemeClr>
              </a:solidFill>
              <a:cs typeface="Tahoma"/>
            </a:endParaRPr>
          </a:p>
        </p:txBody>
      </p:sp>
      <p:grpSp>
        <p:nvGrpSpPr>
          <p:cNvPr id="32" name="object 28">
            <a:extLst>
              <a:ext uri="{FF2B5EF4-FFF2-40B4-BE49-F238E27FC236}">
                <a16:creationId xmlns:a16="http://schemas.microsoft.com/office/drawing/2014/main" id="{D10BE3FB-CDA4-4187-ACCD-20B3E3020FD4}"/>
              </a:ext>
            </a:extLst>
          </p:cNvPr>
          <p:cNvGrpSpPr/>
          <p:nvPr/>
        </p:nvGrpSpPr>
        <p:grpSpPr>
          <a:xfrm>
            <a:off x="9121652" y="1525994"/>
            <a:ext cx="1982470" cy="3597910"/>
            <a:chOff x="7059421" y="1216405"/>
            <a:chExt cx="1982470" cy="3597910"/>
          </a:xfrm>
        </p:grpSpPr>
        <p:sp>
          <p:nvSpPr>
            <p:cNvPr id="33" name="object 29">
              <a:extLst>
                <a:ext uri="{FF2B5EF4-FFF2-40B4-BE49-F238E27FC236}">
                  <a16:creationId xmlns:a16="http://schemas.microsoft.com/office/drawing/2014/main" id="{ECB5A973-B718-4EDD-9162-80FEAE69C240}"/>
                </a:ext>
              </a:extLst>
            </p:cNvPr>
            <p:cNvSpPr/>
            <p:nvPr/>
          </p:nvSpPr>
          <p:spPr>
            <a:xfrm>
              <a:off x="7072121" y="1229105"/>
              <a:ext cx="1957070" cy="3572510"/>
            </a:xfrm>
            <a:custGeom>
              <a:avLst/>
              <a:gdLst/>
              <a:ahLst/>
              <a:cxnLst/>
              <a:rect l="l" t="t" r="r" b="b"/>
              <a:pathLst>
                <a:path w="1957070" h="3572510">
                  <a:moveTo>
                    <a:pt x="1101598" y="0"/>
                  </a:moveTo>
                  <a:lnTo>
                    <a:pt x="0" y="0"/>
                  </a:lnTo>
                  <a:lnTo>
                    <a:pt x="0" y="3572256"/>
                  </a:lnTo>
                  <a:lnTo>
                    <a:pt x="1101598" y="3572256"/>
                  </a:lnTo>
                  <a:lnTo>
                    <a:pt x="1956816" y="1786128"/>
                  </a:lnTo>
                  <a:lnTo>
                    <a:pt x="1101598" y="0"/>
                  </a:lnTo>
                  <a:close/>
                </a:path>
              </a:pathLst>
            </a:custGeom>
            <a:solidFill>
              <a:srgbClr val="CADDE0">
                <a:alpha val="90194"/>
              </a:srgbClr>
            </a:solidFill>
          </p:spPr>
          <p:txBody>
            <a:bodyPr wrap="square" lIns="0" tIns="0" rIns="0" bIns="0" rtlCol="0"/>
            <a:lstStyle/>
            <a:p>
              <a:endParaRPr sz="1200">
                <a:solidFill>
                  <a:schemeClr val="bg1">
                    <a:lumMod val="95000"/>
                    <a:lumOff val="5000"/>
                  </a:schemeClr>
                </a:solidFill>
              </a:endParaRPr>
            </a:p>
          </p:txBody>
        </p:sp>
        <p:sp>
          <p:nvSpPr>
            <p:cNvPr id="34" name="object 30">
              <a:extLst>
                <a:ext uri="{FF2B5EF4-FFF2-40B4-BE49-F238E27FC236}">
                  <a16:creationId xmlns:a16="http://schemas.microsoft.com/office/drawing/2014/main" id="{1CB9D1AC-D3FB-4521-9646-A342277475DC}"/>
                </a:ext>
              </a:extLst>
            </p:cNvPr>
            <p:cNvSpPr/>
            <p:nvPr/>
          </p:nvSpPr>
          <p:spPr>
            <a:xfrm>
              <a:off x="7072121" y="1229105"/>
              <a:ext cx="1957070" cy="3572510"/>
            </a:xfrm>
            <a:custGeom>
              <a:avLst/>
              <a:gdLst/>
              <a:ahLst/>
              <a:cxnLst/>
              <a:rect l="l" t="t" r="r" b="b"/>
              <a:pathLst>
                <a:path w="1957070" h="3572510">
                  <a:moveTo>
                    <a:pt x="0" y="0"/>
                  </a:moveTo>
                  <a:lnTo>
                    <a:pt x="1101598" y="0"/>
                  </a:lnTo>
                  <a:lnTo>
                    <a:pt x="1956816" y="1786128"/>
                  </a:lnTo>
                  <a:lnTo>
                    <a:pt x="1101598" y="3572256"/>
                  </a:lnTo>
                  <a:lnTo>
                    <a:pt x="0" y="3572256"/>
                  </a:lnTo>
                  <a:lnTo>
                    <a:pt x="0" y="0"/>
                  </a:lnTo>
                  <a:close/>
                </a:path>
              </a:pathLst>
            </a:custGeom>
            <a:ln w="25400">
              <a:solidFill>
                <a:srgbClr val="CADDE0"/>
              </a:solidFill>
            </a:ln>
          </p:spPr>
          <p:txBody>
            <a:bodyPr wrap="square" lIns="0" tIns="0" rIns="0" bIns="0" rtlCol="0"/>
            <a:lstStyle/>
            <a:p>
              <a:endParaRPr sz="1200">
                <a:solidFill>
                  <a:schemeClr val="bg1">
                    <a:lumMod val="95000"/>
                    <a:lumOff val="5000"/>
                  </a:schemeClr>
                </a:solidFill>
              </a:endParaRPr>
            </a:p>
          </p:txBody>
        </p:sp>
      </p:grpSp>
      <p:sp>
        <p:nvSpPr>
          <p:cNvPr id="35" name="object 31">
            <a:extLst>
              <a:ext uri="{FF2B5EF4-FFF2-40B4-BE49-F238E27FC236}">
                <a16:creationId xmlns:a16="http://schemas.microsoft.com/office/drawing/2014/main" id="{9232F98F-5920-4F31-B970-F76A2C3B8C9D}"/>
              </a:ext>
            </a:extLst>
          </p:cNvPr>
          <p:cNvSpPr txBox="1"/>
          <p:nvPr/>
        </p:nvSpPr>
        <p:spPr>
          <a:xfrm>
            <a:off x="9180134" y="1607402"/>
            <a:ext cx="1163440" cy="1024127"/>
          </a:xfrm>
          <a:prstGeom prst="rect">
            <a:avLst/>
          </a:prstGeom>
        </p:spPr>
        <p:txBody>
          <a:bodyPr vert="horz" wrap="square" lIns="0" tIns="26670" rIns="0" bIns="0" rtlCol="0">
            <a:spAutoFit/>
          </a:bodyPr>
          <a:lstStyle/>
          <a:p>
            <a:pPr marL="70485" marR="5080" indent="-58419">
              <a:lnSpc>
                <a:spcPct val="89700"/>
              </a:lnSpc>
              <a:spcBef>
                <a:spcPts val="210"/>
              </a:spcBef>
              <a:buFont typeface="Arial"/>
              <a:buChar char="•"/>
              <a:tabLst>
                <a:tab pos="70485" algn="l"/>
              </a:tabLst>
            </a:pPr>
            <a:r>
              <a:rPr sz="1200" b="1" dirty="0">
                <a:solidFill>
                  <a:schemeClr val="bg1">
                    <a:lumMod val="95000"/>
                    <a:lumOff val="5000"/>
                  </a:schemeClr>
                </a:solidFill>
                <a:cs typeface="Tahoma"/>
              </a:rPr>
              <a:t>Observación</a:t>
            </a:r>
            <a:r>
              <a:rPr sz="1200" b="1" spc="-35" dirty="0">
                <a:solidFill>
                  <a:schemeClr val="bg1">
                    <a:lumMod val="95000"/>
                    <a:lumOff val="5000"/>
                  </a:schemeClr>
                </a:solidFill>
                <a:cs typeface="Tahoma"/>
              </a:rPr>
              <a:t> </a:t>
            </a:r>
            <a:r>
              <a:rPr sz="1200" b="1" spc="-50" dirty="0">
                <a:solidFill>
                  <a:schemeClr val="bg1">
                    <a:lumMod val="95000"/>
                    <a:lumOff val="5000"/>
                  </a:schemeClr>
                </a:solidFill>
                <a:cs typeface="Tahoma"/>
              </a:rPr>
              <a:t>y </a:t>
            </a:r>
            <a:r>
              <a:rPr sz="1200" b="1" spc="-45" dirty="0">
                <a:solidFill>
                  <a:schemeClr val="bg1">
                    <a:lumMod val="95000"/>
                    <a:lumOff val="5000"/>
                  </a:schemeClr>
                </a:solidFill>
                <a:cs typeface="Tahoma"/>
              </a:rPr>
              <a:t>registro</a:t>
            </a:r>
            <a:r>
              <a:rPr sz="1200" b="1" dirty="0">
                <a:solidFill>
                  <a:schemeClr val="bg1">
                    <a:lumMod val="95000"/>
                    <a:lumOff val="5000"/>
                  </a:schemeClr>
                </a:solidFill>
                <a:cs typeface="Tahoma"/>
              </a:rPr>
              <a:t> </a:t>
            </a:r>
            <a:r>
              <a:rPr sz="1200" spc="-25" dirty="0">
                <a:solidFill>
                  <a:schemeClr val="bg1">
                    <a:lumMod val="95000"/>
                    <a:lumOff val="5000"/>
                  </a:schemeClr>
                </a:solidFill>
                <a:cs typeface="Verdana"/>
              </a:rPr>
              <a:t>del </a:t>
            </a:r>
            <a:r>
              <a:rPr sz="1200" spc="-10" dirty="0">
                <a:solidFill>
                  <a:schemeClr val="bg1">
                    <a:lumMod val="95000"/>
                    <a:lumOff val="5000"/>
                  </a:schemeClr>
                </a:solidFill>
                <a:cs typeface="Verdana"/>
              </a:rPr>
              <a:t>desempeño </a:t>
            </a:r>
            <a:r>
              <a:rPr sz="1200" dirty="0">
                <a:solidFill>
                  <a:schemeClr val="bg1">
                    <a:lumMod val="95000"/>
                    <a:lumOff val="5000"/>
                  </a:schemeClr>
                </a:solidFill>
                <a:cs typeface="Verdana"/>
              </a:rPr>
              <a:t>(actuaciones</a:t>
            </a:r>
            <a:r>
              <a:rPr sz="1200" spc="-50" dirty="0">
                <a:solidFill>
                  <a:schemeClr val="bg1">
                    <a:lumMod val="95000"/>
                    <a:lumOff val="5000"/>
                  </a:schemeClr>
                </a:solidFill>
                <a:cs typeface="Verdana"/>
              </a:rPr>
              <a:t> y </a:t>
            </a:r>
            <a:r>
              <a:rPr sz="1200" spc="-10" dirty="0" err="1">
                <a:solidFill>
                  <a:schemeClr val="bg1">
                    <a:lumMod val="95000"/>
                    <a:lumOff val="5000"/>
                  </a:schemeClr>
                </a:solidFill>
                <a:cs typeface="Verdana"/>
              </a:rPr>
              <a:t>producciones</a:t>
            </a:r>
            <a:r>
              <a:rPr sz="1200" spc="-10" dirty="0">
                <a:solidFill>
                  <a:schemeClr val="bg1">
                    <a:lumMod val="95000"/>
                    <a:lumOff val="5000"/>
                  </a:schemeClr>
                </a:solidFill>
                <a:cs typeface="Verdana"/>
              </a:rPr>
              <a:t>)</a:t>
            </a:r>
            <a:endParaRPr sz="1200" dirty="0">
              <a:solidFill>
                <a:schemeClr val="bg1">
                  <a:lumMod val="95000"/>
                  <a:lumOff val="5000"/>
                </a:schemeClr>
              </a:solidFill>
              <a:cs typeface="Verdana"/>
            </a:endParaRPr>
          </a:p>
        </p:txBody>
      </p:sp>
      <p:sp>
        <p:nvSpPr>
          <p:cNvPr id="36" name="object 32">
            <a:extLst>
              <a:ext uri="{FF2B5EF4-FFF2-40B4-BE49-F238E27FC236}">
                <a16:creationId xmlns:a16="http://schemas.microsoft.com/office/drawing/2014/main" id="{EFE523F2-34CE-4BB3-8B51-E5123AB754EB}"/>
              </a:ext>
            </a:extLst>
          </p:cNvPr>
          <p:cNvSpPr txBox="1"/>
          <p:nvPr/>
        </p:nvSpPr>
        <p:spPr>
          <a:xfrm>
            <a:off x="9311547" y="2917837"/>
            <a:ext cx="1215185" cy="529825"/>
          </a:xfrm>
          <a:prstGeom prst="rect">
            <a:avLst/>
          </a:prstGeom>
        </p:spPr>
        <p:txBody>
          <a:bodyPr vert="horz" wrap="square" lIns="0" tIns="25400" rIns="0" bIns="0" rtlCol="0">
            <a:spAutoFit/>
          </a:bodyPr>
          <a:lstStyle/>
          <a:p>
            <a:pPr marL="70485" marR="5080" indent="-58419">
              <a:lnSpc>
                <a:spcPct val="90700"/>
              </a:lnSpc>
              <a:spcBef>
                <a:spcPts val="200"/>
              </a:spcBef>
              <a:buFont typeface="Arial"/>
              <a:buChar char="•"/>
              <a:tabLst>
                <a:tab pos="70485" algn="l"/>
              </a:tabLst>
            </a:pPr>
            <a:r>
              <a:rPr sz="1200" spc="-65" dirty="0">
                <a:solidFill>
                  <a:schemeClr val="bg1">
                    <a:lumMod val="95000"/>
                    <a:lumOff val="5000"/>
                  </a:schemeClr>
                </a:solidFill>
                <a:cs typeface="Verdana"/>
              </a:rPr>
              <a:t>Uso</a:t>
            </a:r>
            <a:r>
              <a:rPr sz="1200" spc="-20" dirty="0">
                <a:solidFill>
                  <a:schemeClr val="bg1">
                    <a:lumMod val="95000"/>
                    <a:lumOff val="5000"/>
                  </a:schemeClr>
                </a:solidFill>
                <a:cs typeface="Verdana"/>
              </a:rPr>
              <a:t> </a:t>
            </a:r>
            <a:r>
              <a:rPr sz="1200" spc="-25" dirty="0">
                <a:solidFill>
                  <a:schemeClr val="bg1">
                    <a:lumMod val="95000"/>
                    <a:lumOff val="5000"/>
                  </a:schemeClr>
                </a:solidFill>
                <a:cs typeface="Verdana"/>
              </a:rPr>
              <a:t>pertinente</a:t>
            </a:r>
            <a:r>
              <a:rPr sz="1200" spc="-40" dirty="0">
                <a:solidFill>
                  <a:schemeClr val="bg1">
                    <a:lumMod val="95000"/>
                    <a:lumOff val="5000"/>
                  </a:schemeClr>
                </a:solidFill>
                <a:cs typeface="Verdana"/>
              </a:rPr>
              <a:t> </a:t>
            </a:r>
            <a:r>
              <a:rPr sz="1200" spc="-25" dirty="0">
                <a:solidFill>
                  <a:schemeClr val="bg1">
                    <a:lumMod val="95000"/>
                    <a:lumOff val="5000"/>
                  </a:schemeClr>
                </a:solidFill>
                <a:cs typeface="Verdana"/>
              </a:rPr>
              <a:t>de </a:t>
            </a:r>
            <a:r>
              <a:rPr sz="1200" b="1" spc="-55" dirty="0">
                <a:solidFill>
                  <a:schemeClr val="bg1">
                    <a:lumMod val="95000"/>
                    <a:lumOff val="5000"/>
                  </a:schemeClr>
                </a:solidFill>
                <a:cs typeface="Tahoma"/>
              </a:rPr>
              <a:t>instrumentos</a:t>
            </a:r>
            <a:r>
              <a:rPr sz="1200" b="1" spc="45" dirty="0">
                <a:solidFill>
                  <a:schemeClr val="bg1">
                    <a:lumMod val="95000"/>
                    <a:lumOff val="5000"/>
                  </a:schemeClr>
                </a:solidFill>
                <a:cs typeface="Tahoma"/>
              </a:rPr>
              <a:t> </a:t>
            </a:r>
            <a:r>
              <a:rPr sz="1200" b="1" spc="-25" dirty="0">
                <a:solidFill>
                  <a:schemeClr val="bg1">
                    <a:lumMod val="95000"/>
                    <a:lumOff val="5000"/>
                  </a:schemeClr>
                </a:solidFill>
                <a:cs typeface="Tahoma"/>
              </a:rPr>
              <a:t>de </a:t>
            </a:r>
            <a:r>
              <a:rPr sz="1200" b="1" spc="-10" dirty="0">
                <a:solidFill>
                  <a:schemeClr val="bg1">
                    <a:lumMod val="95000"/>
                    <a:lumOff val="5000"/>
                  </a:schemeClr>
                </a:solidFill>
                <a:cs typeface="Tahoma"/>
              </a:rPr>
              <a:t>evaluación.</a:t>
            </a:r>
            <a:endParaRPr sz="1200" dirty="0">
              <a:solidFill>
                <a:schemeClr val="bg1">
                  <a:lumMod val="95000"/>
                  <a:lumOff val="5000"/>
                </a:schemeClr>
              </a:solidFill>
              <a:cs typeface="Tahoma"/>
            </a:endParaRPr>
          </a:p>
        </p:txBody>
      </p:sp>
      <p:sp>
        <p:nvSpPr>
          <p:cNvPr id="37" name="object 33">
            <a:extLst>
              <a:ext uri="{FF2B5EF4-FFF2-40B4-BE49-F238E27FC236}">
                <a16:creationId xmlns:a16="http://schemas.microsoft.com/office/drawing/2014/main" id="{040D7C6B-B408-4AE4-8975-F15049A4A444}"/>
              </a:ext>
            </a:extLst>
          </p:cNvPr>
          <p:cNvSpPr txBox="1"/>
          <p:nvPr/>
        </p:nvSpPr>
        <p:spPr>
          <a:xfrm>
            <a:off x="9277720" y="3961803"/>
            <a:ext cx="1099820" cy="582852"/>
          </a:xfrm>
          <a:prstGeom prst="rect">
            <a:avLst/>
          </a:prstGeom>
        </p:spPr>
        <p:txBody>
          <a:bodyPr vert="horz" wrap="square" lIns="0" tIns="28575" rIns="0" bIns="0" rtlCol="0">
            <a:spAutoFit/>
          </a:bodyPr>
          <a:lstStyle/>
          <a:p>
            <a:pPr marL="70485" marR="5080" indent="-58419">
              <a:spcBef>
                <a:spcPts val="225"/>
              </a:spcBef>
              <a:buFont typeface="Arial"/>
              <a:buChar char="•"/>
              <a:tabLst>
                <a:tab pos="70485" algn="l"/>
              </a:tabLst>
            </a:pPr>
            <a:r>
              <a:rPr sz="1200" b="1" spc="-30" dirty="0">
                <a:solidFill>
                  <a:schemeClr val="bg1">
                    <a:lumMod val="95000"/>
                    <a:lumOff val="5000"/>
                  </a:schemeClr>
                </a:solidFill>
                <a:cs typeface="Tahoma"/>
              </a:rPr>
              <a:t>Retroalimentación </a:t>
            </a:r>
            <a:r>
              <a:rPr sz="1200" b="1" spc="-20" dirty="0">
                <a:solidFill>
                  <a:schemeClr val="bg1">
                    <a:lumMod val="95000"/>
                    <a:lumOff val="5000"/>
                  </a:schemeClr>
                </a:solidFill>
                <a:cs typeface="Tahoma"/>
              </a:rPr>
              <a:t>oportuna</a:t>
            </a:r>
            <a:r>
              <a:rPr sz="1200" b="1" spc="-15" dirty="0">
                <a:solidFill>
                  <a:schemeClr val="bg1">
                    <a:lumMod val="95000"/>
                    <a:lumOff val="5000"/>
                  </a:schemeClr>
                </a:solidFill>
                <a:cs typeface="Tahoma"/>
              </a:rPr>
              <a:t> </a:t>
            </a:r>
            <a:r>
              <a:rPr sz="1200" b="1" spc="-50" dirty="0">
                <a:solidFill>
                  <a:schemeClr val="bg1">
                    <a:lumMod val="95000"/>
                    <a:lumOff val="5000"/>
                  </a:schemeClr>
                </a:solidFill>
                <a:cs typeface="Tahoma"/>
              </a:rPr>
              <a:t>y </a:t>
            </a:r>
            <a:r>
              <a:rPr sz="1200" b="1" spc="-10" dirty="0">
                <a:solidFill>
                  <a:schemeClr val="bg1">
                    <a:lumMod val="95000"/>
                    <a:lumOff val="5000"/>
                  </a:schemeClr>
                </a:solidFill>
                <a:cs typeface="Tahoma"/>
              </a:rPr>
              <a:t>formativa.</a:t>
            </a:r>
            <a:endParaRPr sz="1200" dirty="0">
              <a:solidFill>
                <a:schemeClr val="bg1">
                  <a:lumMod val="95000"/>
                  <a:lumOff val="5000"/>
                </a:schemeClr>
              </a:solidFill>
              <a:cs typeface="Tahoma"/>
            </a:endParaRPr>
          </a:p>
        </p:txBody>
      </p:sp>
      <p:sp>
        <p:nvSpPr>
          <p:cNvPr id="38" name="object 34">
            <a:extLst>
              <a:ext uri="{FF2B5EF4-FFF2-40B4-BE49-F238E27FC236}">
                <a16:creationId xmlns:a16="http://schemas.microsoft.com/office/drawing/2014/main" id="{F790E5DE-4B15-4473-8793-B3802BCE4C31}"/>
              </a:ext>
            </a:extLst>
          </p:cNvPr>
          <p:cNvSpPr/>
          <p:nvPr/>
        </p:nvSpPr>
        <p:spPr>
          <a:xfrm>
            <a:off x="8189537" y="2785969"/>
            <a:ext cx="1167055" cy="1097308"/>
          </a:xfrm>
          <a:custGeom>
            <a:avLst/>
            <a:gdLst/>
            <a:ahLst/>
            <a:cxnLst/>
            <a:rect l="l" t="t" r="r" b="b"/>
            <a:pathLst>
              <a:path w="1118870" h="1012189">
                <a:moveTo>
                  <a:pt x="559307" y="0"/>
                </a:moveTo>
                <a:lnTo>
                  <a:pt x="508404" y="2068"/>
                </a:lnTo>
                <a:lnTo>
                  <a:pt x="458780" y="8153"/>
                </a:lnTo>
                <a:lnTo>
                  <a:pt x="410633" y="18076"/>
                </a:lnTo>
                <a:lnTo>
                  <a:pt x="364160" y="31659"/>
                </a:lnTo>
                <a:lnTo>
                  <a:pt x="319560" y="48722"/>
                </a:lnTo>
                <a:lnTo>
                  <a:pt x="277029" y="69087"/>
                </a:lnTo>
                <a:lnTo>
                  <a:pt x="236765" y="92576"/>
                </a:lnTo>
                <a:lnTo>
                  <a:pt x="198966" y="119009"/>
                </a:lnTo>
                <a:lnTo>
                  <a:pt x="163829" y="148208"/>
                </a:lnTo>
                <a:lnTo>
                  <a:pt x="131553" y="179995"/>
                </a:lnTo>
                <a:lnTo>
                  <a:pt x="102333" y="214189"/>
                </a:lnTo>
                <a:lnTo>
                  <a:pt x="76369" y="250613"/>
                </a:lnTo>
                <a:lnTo>
                  <a:pt x="53857" y="289088"/>
                </a:lnTo>
                <a:lnTo>
                  <a:pt x="34995" y="329434"/>
                </a:lnTo>
                <a:lnTo>
                  <a:pt x="19981" y="371475"/>
                </a:lnTo>
                <a:lnTo>
                  <a:pt x="9012" y="415029"/>
                </a:lnTo>
                <a:lnTo>
                  <a:pt x="2286" y="459920"/>
                </a:lnTo>
                <a:lnTo>
                  <a:pt x="0" y="505968"/>
                </a:lnTo>
                <a:lnTo>
                  <a:pt x="2286" y="552015"/>
                </a:lnTo>
                <a:lnTo>
                  <a:pt x="9012" y="596906"/>
                </a:lnTo>
                <a:lnTo>
                  <a:pt x="19981" y="640461"/>
                </a:lnTo>
                <a:lnTo>
                  <a:pt x="34995" y="682501"/>
                </a:lnTo>
                <a:lnTo>
                  <a:pt x="53857" y="722847"/>
                </a:lnTo>
                <a:lnTo>
                  <a:pt x="76369" y="761322"/>
                </a:lnTo>
                <a:lnTo>
                  <a:pt x="102333" y="797746"/>
                </a:lnTo>
                <a:lnTo>
                  <a:pt x="131553" y="831940"/>
                </a:lnTo>
                <a:lnTo>
                  <a:pt x="163830" y="863727"/>
                </a:lnTo>
                <a:lnTo>
                  <a:pt x="198966" y="892926"/>
                </a:lnTo>
                <a:lnTo>
                  <a:pt x="236765" y="919359"/>
                </a:lnTo>
                <a:lnTo>
                  <a:pt x="277029" y="942848"/>
                </a:lnTo>
                <a:lnTo>
                  <a:pt x="319560" y="963213"/>
                </a:lnTo>
                <a:lnTo>
                  <a:pt x="364160" y="980276"/>
                </a:lnTo>
                <a:lnTo>
                  <a:pt x="410633" y="993859"/>
                </a:lnTo>
                <a:lnTo>
                  <a:pt x="458780" y="1003782"/>
                </a:lnTo>
                <a:lnTo>
                  <a:pt x="508404" y="1009867"/>
                </a:lnTo>
                <a:lnTo>
                  <a:pt x="559307" y="1011936"/>
                </a:lnTo>
                <a:lnTo>
                  <a:pt x="610211" y="1009867"/>
                </a:lnTo>
                <a:lnTo>
                  <a:pt x="659835" y="1003782"/>
                </a:lnTo>
                <a:lnTo>
                  <a:pt x="707982" y="993859"/>
                </a:lnTo>
                <a:lnTo>
                  <a:pt x="754455" y="980276"/>
                </a:lnTo>
                <a:lnTo>
                  <a:pt x="799055" y="963213"/>
                </a:lnTo>
                <a:lnTo>
                  <a:pt x="841586" y="942848"/>
                </a:lnTo>
                <a:lnTo>
                  <a:pt x="881850" y="919359"/>
                </a:lnTo>
                <a:lnTo>
                  <a:pt x="919649" y="892926"/>
                </a:lnTo>
                <a:lnTo>
                  <a:pt x="954786" y="863727"/>
                </a:lnTo>
                <a:lnTo>
                  <a:pt x="987062" y="831940"/>
                </a:lnTo>
                <a:lnTo>
                  <a:pt x="1016282" y="797746"/>
                </a:lnTo>
                <a:lnTo>
                  <a:pt x="1042246" y="761322"/>
                </a:lnTo>
                <a:lnTo>
                  <a:pt x="1064758" y="722847"/>
                </a:lnTo>
                <a:lnTo>
                  <a:pt x="1083620" y="682501"/>
                </a:lnTo>
                <a:lnTo>
                  <a:pt x="1098634" y="640461"/>
                </a:lnTo>
                <a:lnTo>
                  <a:pt x="1109603" y="596906"/>
                </a:lnTo>
                <a:lnTo>
                  <a:pt x="1116329" y="552015"/>
                </a:lnTo>
                <a:lnTo>
                  <a:pt x="1118615" y="505968"/>
                </a:lnTo>
                <a:lnTo>
                  <a:pt x="1116329" y="459920"/>
                </a:lnTo>
                <a:lnTo>
                  <a:pt x="1109603" y="415029"/>
                </a:lnTo>
                <a:lnTo>
                  <a:pt x="1098634" y="371475"/>
                </a:lnTo>
                <a:lnTo>
                  <a:pt x="1083620" y="329434"/>
                </a:lnTo>
                <a:lnTo>
                  <a:pt x="1064758" y="289088"/>
                </a:lnTo>
                <a:lnTo>
                  <a:pt x="1042246" y="250613"/>
                </a:lnTo>
                <a:lnTo>
                  <a:pt x="1016282" y="214189"/>
                </a:lnTo>
                <a:lnTo>
                  <a:pt x="987062" y="179995"/>
                </a:lnTo>
                <a:lnTo>
                  <a:pt x="954785" y="148209"/>
                </a:lnTo>
                <a:lnTo>
                  <a:pt x="919649" y="119009"/>
                </a:lnTo>
                <a:lnTo>
                  <a:pt x="881850" y="92576"/>
                </a:lnTo>
                <a:lnTo>
                  <a:pt x="841586" y="69088"/>
                </a:lnTo>
                <a:lnTo>
                  <a:pt x="799055" y="48722"/>
                </a:lnTo>
                <a:lnTo>
                  <a:pt x="754455" y="31659"/>
                </a:lnTo>
                <a:lnTo>
                  <a:pt x="707982" y="18076"/>
                </a:lnTo>
                <a:lnTo>
                  <a:pt x="659835" y="8153"/>
                </a:lnTo>
                <a:lnTo>
                  <a:pt x="610211" y="2068"/>
                </a:lnTo>
                <a:lnTo>
                  <a:pt x="559307" y="0"/>
                </a:lnTo>
                <a:close/>
              </a:path>
            </a:pathLst>
          </a:custGeom>
          <a:solidFill>
            <a:srgbClr val="0096A7"/>
          </a:solidFill>
        </p:spPr>
        <p:txBody>
          <a:bodyPr wrap="square" lIns="0" tIns="0" rIns="0" bIns="0" rtlCol="0"/>
          <a:lstStyle/>
          <a:p>
            <a:endParaRPr sz="1200">
              <a:solidFill>
                <a:schemeClr val="bg1">
                  <a:lumMod val="95000"/>
                  <a:lumOff val="5000"/>
                </a:schemeClr>
              </a:solidFill>
            </a:endParaRPr>
          </a:p>
        </p:txBody>
      </p:sp>
      <p:sp>
        <p:nvSpPr>
          <p:cNvPr id="39" name="object 35">
            <a:extLst>
              <a:ext uri="{FF2B5EF4-FFF2-40B4-BE49-F238E27FC236}">
                <a16:creationId xmlns:a16="http://schemas.microsoft.com/office/drawing/2014/main" id="{CDFF0F12-9C3E-428F-A09D-9A7808B98F23}"/>
              </a:ext>
            </a:extLst>
          </p:cNvPr>
          <p:cNvSpPr txBox="1"/>
          <p:nvPr/>
        </p:nvSpPr>
        <p:spPr>
          <a:xfrm>
            <a:off x="8349858" y="2817942"/>
            <a:ext cx="840567" cy="1022844"/>
          </a:xfrm>
          <a:prstGeom prst="rect">
            <a:avLst/>
          </a:prstGeom>
        </p:spPr>
        <p:txBody>
          <a:bodyPr vert="horz" wrap="square" lIns="0" tIns="25400" rIns="0" bIns="0" rtlCol="0">
            <a:spAutoFit/>
          </a:bodyPr>
          <a:lstStyle/>
          <a:p>
            <a:pPr marL="12700" marR="5080" algn="ctr">
              <a:lnSpc>
                <a:spcPct val="90200"/>
              </a:lnSpc>
              <a:spcBef>
                <a:spcPts val="200"/>
              </a:spcBef>
            </a:pPr>
            <a:r>
              <a:rPr sz="1200" b="1" dirty="0">
                <a:solidFill>
                  <a:schemeClr val="bg1">
                    <a:lumMod val="95000"/>
                    <a:lumOff val="5000"/>
                  </a:schemeClr>
                </a:solidFill>
                <a:cs typeface="Tahoma"/>
              </a:rPr>
              <a:t>¿Qué</a:t>
            </a:r>
            <a:r>
              <a:rPr sz="1200" b="1" spc="20" dirty="0">
                <a:solidFill>
                  <a:schemeClr val="bg1">
                    <a:lumMod val="95000"/>
                    <a:lumOff val="5000"/>
                  </a:schemeClr>
                </a:solidFill>
                <a:cs typeface="Tahoma"/>
              </a:rPr>
              <a:t> </a:t>
            </a:r>
            <a:r>
              <a:rPr sz="1200" b="1" spc="-10" dirty="0">
                <a:solidFill>
                  <a:schemeClr val="bg1">
                    <a:lumMod val="95000"/>
                    <a:lumOff val="5000"/>
                  </a:schemeClr>
                </a:solidFill>
                <a:cs typeface="Tahoma"/>
              </a:rPr>
              <a:t>prácticas </a:t>
            </a:r>
            <a:r>
              <a:rPr sz="1200" b="1" dirty="0">
                <a:solidFill>
                  <a:schemeClr val="bg1">
                    <a:lumMod val="95000"/>
                    <a:lumOff val="5000"/>
                  </a:schemeClr>
                </a:solidFill>
                <a:cs typeface="Tahoma"/>
              </a:rPr>
              <a:t>se</a:t>
            </a:r>
            <a:r>
              <a:rPr sz="1200" b="1" spc="-35" dirty="0">
                <a:solidFill>
                  <a:schemeClr val="bg1">
                    <a:lumMod val="95000"/>
                    <a:lumOff val="5000"/>
                  </a:schemeClr>
                </a:solidFill>
                <a:cs typeface="Tahoma"/>
              </a:rPr>
              <a:t> </a:t>
            </a:r>
            <a:r>
              <a:rPr sz="1200" b="1" spc="-10" dirty="0">
                <a:solidFill>
                  <a:schemeClr val="bg1">
                    <a:lumMod val="95000"/>
                    <a:lumOff val="5000"/>
                  </a:schemeClr>
                </a:solidFill>
                <a:cs typeface="Tahoma"/>
              </a:rPr>
              <a:t>impulsan </a:t>
            </a:r>
            <a:r>
              <a:rPr sz="1200" b="1" dirty="0">
                <a:solidFill>
                  <a:schemeClr val="bg1">
                    <a:lumMod val="95000"/>
                    <a:lumOff val="5000"/>
                  </a:schemeClr>
                </a:solidFill>
                <a:cs typeface="Tahoma"/>
              </a:rPr>
              <a:t>desde</a:t>
            </a:r>
            <a:r>
              <a:rPr sz="1200" b="1" spc="30" dirty="0">
                <a:solidFill>
                  <a:schemeClr val="bg1">
                    <a:lumMod val="95000"/>
                    <a:lumOff val="5000"/>
                  </a:schemeClr>
                </a:solidFill>
                <a:cs typeface="Tahoma"/>
              </a:rPr>
              <a:t> </a:t>
            </a:r>
            <a:r>
              <a:rPr sz="1200" b="1" spc="-25" dirty="0">
                <a:solidFill>
                  <a:schemeClr val="bg1">
                    <a:lumMod val="95000"/>
                    <a:lumOff val="5000"/>
                  </a:schemeClr>
                </a:solidFill>
                <a:cs typeface="Tahoma"/>
              </a:rPr>
              <a:t>la </a:t>
            </a:r>
            <a:r>
              <a:rPr sz="1200" b="1" spc="-10" dirty="0">
                <a:solidFill>
                  <a:schemeClr val="bg1">
                    <a:lumMod val="95000"/>
                    <a:lumOff val="5000"/>
                  </a:schemeClr>
                </a:solidFill>
                <a:cs typeface="Tahoma"/>
              </a:rPr>
              <a:t>gestión?</a:t>
            </a:r>
            <a:endParaRPr sz="1200" dirty="0">
              <a:solidFill>
                <a:schemeClr val="bg1">
                  <a:lumMod val="95000"/>
                  <a:lumOff val="5000"/>
                </a:schemeClr>
              </a:solidFill>
              <a:cs typeface="Tahoma"/>
            </a:endParaRPr>
          </a:p>
        </p:txBody>
      </p:sp>
    </p:spTree>
    <p:extLst>
      <p:ext uri="{BB962C8B-B14F-4D97-AF65-F5344CB8AC3E}">
        <p14:creationId xmlns:p14="http://schemas.microsoft.com/office/powerpoint/2010/main" val="98018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0C78AEA-EFCC-48EA-90B0-AFA63532D88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2737105" y="0"/>
            <a:ext cx="8052991" cy="6858001"/>
          </a:xfrm>
          <a:prstGeom prst="rect">
            <a:avLst/>
          </a:prstGeom>
        </p:spPr>
      </p:pic>
      <p:sp>
        <p:nvSpPr>
          <p:cNvPr id="13" name="CuadroTexto 12">
            <a:extLst>
              <a:ext uri="{FF2B5EF4-FFF2-40B4-BE49-F238E27FC236}">
                <a16:creationId xmlns:a16="http://schemas.microsoft.com/office/drawing/2014/main" id="{952B05BD-04E1-406A-AAA2-10D4CAC61F55}"/>
              </a:ext>
            </a:extLst>
          </p:cNvPr>
          <p:cNvSpPr txBox="1"/>
          <p:nvPr/>
        </p:nvSpPr>
        <p:spPr>
          <a:xfrm>
            <a:off x="710514" y="37364"/>
            <a:ext cx="3944437" cy="707887"/>
          </a:xfrm>
          <a:prstGeom prst="rect">
            <a:avLst/>
          </a:prstGeom>
          <a:noFill/>
          <a:ln>
            <a:noFill/>
          </a:ln>
        </p:spPr>
        <p:txBody>
          <a:bodyPr wrap="square" rtlCol="0">
            <a:spAutoFit/>
          </a:bodyPr>
          <a:lstStyle/>
          <a:p>
            <a:pPr algn="just" defTabSz="1219170">
              <a:defRPr/>
            </a:pPr>
            <a:r>
              <a:rPr lang="es-419" sz="4000" dirty="0">
                <a:solidFill>
                  <a:srgbClr val="FF0000"/>
                </a:solidFill>
                <a:latin typeface="Cooper Black" panose="0208090404030B020404" pitchFamily="18" charset="0"/>
              </a:rPr>
              <a:t>Recordemos...</a:t>
            </a:r>
            <a:endParaRPr lang="es-ES" sz="4000" dirty="0">
              <a:solidFill>
                <a:srgbClr val="FF0000"/>
              </a:solidFill>
              <a:latin typeface="Cooper Black" panose="0208090404030B020404" pitchFamily="18" charset="0"/>
            </a:endParaRPr>
          </a:p>
        </p:txBody>
      </p:sp>
      <p:pic>
        <p:nvPicPr>
          <p:cNvPr id="14" name="Imagen 13">
            <a:extLst>
              <a:ext uri="{FF2B5EF4-FFF2-40B4-BE49-F238E27FC236}">
                <a16:creationId xmlns:a16="http://schemas.microsoft.com/office/drawing/2014/main" id="{ECB77FE3-CB1F-4D42-AD85-B19639DE3BA6}"/>
              </a:ext>
            </a:extLst>
          </p:cNvPr>
          <p:cNvPicPr>
            <a:picLocks noChangeAspect="1"/>
          </p:cNvPicPr>
          <p:nvPr/>
        </p:nvPicPr>
        <p:blipFill>
          <a:blip r:embed="rId5"/>
          <a:stretch>
            <a:fillRect/>
          </a:stretch>
        </p:blipFill>
        <p:spPr>
          <a:xfrm>
            <a:off x="10378650" y="4388770"/>
            <a:ext cx="1548518" cy="1682642"/>
          </a:xfrm>
          <a:prstGeom prst="rect">
            <a:avLst/>
          </a:prstGeom>
        </p:spPr>
      </p:pic>
      <p:sp>
        <p:nvSpPr>
          <p:cNvPr id="15" name="CuadroTexto 14">
            <a:extLst>
              <a:ext uri="{FF2B5EF4-FFF2-40B4-BE49-F238E27FC236}">
                <a16:creationId xmlns:a16="http://schemas.microsoft.com/office/drawing/2014/main" id="{EC2300CD-3F3D-4D8C-974D-FAB9527E93F3}"/>
              </a:ext>
            </a:extLst>
          </p:cNvPr>
          <p:cNvSpPr txBox="1"/>
          <p:nvPr/>
        </p:nvSpPr>
        <p:spPr>
          <a:xfrm>
            <a:off x="10044113" y="6071412"/>
            <a:ext cx="2054642" cy="246221"/>
          </a:xfrm>
          <a:prstGeom prst="rect">
            <a:avLst/>
          </a:prstGeom>
          <a:noFill/>
        </p:spPr>
        <p:txBody>
          <a:bodyPr wrap="square" rtlCol="0">
            <a:spAutoFit/>
          </a:bodyPr>
          <a:lstStyle/>
          <a:p>
            <a:r>
              <a:rPr lang="es-ES" sz="1000" dirty="0">
                <a:solidFill>
                  <a:srgbClr val="FF0000"/>
                </a:solidFill>
              </a:rPr>
              <a:t>Tomado del PCS Pág. 35</a:t>
            </a:r>
            <a:endParaRPr lang="es-PE" sz="1000" dirty="0">
              <a:solidFill>
                <a:srgbClr val="FF0000"/>
              </a:solidFill>
            </a:endParaRPr>
          </a:p>
        </p:txBody>
      </p:sp>
      <p:pic>
        <p:nvPicPr>
          <p:cNvPr id="6" name="Imagen 5">
            <a:extLst>
              <a:ext uri="{FF2B5EF4-FFF2-40B4-BE49-F238E27FC236}">
                <a16:creationId xmlns:a16="http://schemas.microsoft.com/office/drawing/2014/main" id="{DF5B6880-C60B-4D42-891A-DCB769B9F038}"/>
              </a:ext>
            </a:extLst>
          </p:cNvPr>
          <p:cNvPicPr>
            <a:picLocks noChangeAspect="1"/>
          </p:cNvPicPr>
          <p:nvPr/>
        </p:nvPicPr>
        <p:blipFill>
          <a:blip r:embed="rId6">
            <a:alphaModFix/>
          </a:blip>
          <a:stretch>
            <a:fillRect/>
          </a:stretch>
        </p:blipFill>
        <p:spPr>
          <a:xfrm>
            <a:off x="52070" y="5760386"/>
            <a:ext cx="1114493" cy="1114493"/>
          </a:xfrm>
          <a:prstGeom prst="ellipse">
            <a:avLst/>
          </a:prstGeom>
          <a:ln>
            <a:noFill/>
          </a:ln>
          <a:effectLst>
            <a:softEdge rad="112500"/>
          </a:effectLst>
        </p:spPr>
      </p:pic>
    </p:spTree>
    <p:extLst>
      <p:ext uri="{BB962C8B-B14F-4D97-AF65-F5344CB8AC3E}">
        <p14:creationId xmlns:p14="http://schemas.microsoft.com/office/powerpoint/2010/main" val="14968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9;p27">
            <a:extLst>
              <a:ext uri="{FF2B5EF4-FFF2-40B4-BE49-F238E27FC236}">
                <a16:creationId xmlns:a16="http://schemas.microsoft.com/office/drawing/2014/main" id="{1917BFD6-0DCE-4B94-A658-E761E6373CBF}"/>
              </a:ext>
            </a:extLst>
          </p:cNvPr>
          <p:cNvSpPr/>
          <p:nvPr/>
        </p:nvSpPr>
        <p:spPr>
          <a:xfrm>
            <a:off x="1908831" y="830104"/>
            <a:ext cx="10164000" cy="5608800"/>
          </a:xfrm>
          <a:prstGeom prst="roundRect">
            <a:avLst>
              <a:gd name="adj" fmla="val 6378"/>
            </a:avLst>
          </a:prstGeom>
          <a:solidFill>
            <a:schemeClr val="tx1"/>
          </a:solidFill>
          <a:ln>
            <a:noFill/>
          </a:ln>
        </p:spPr>
        <p:txBody>
          <a:bodyPr spcFirstLastPara="1" wrap="square" lIns="121900" tIns="60933" rIns="121900" bIns="60933" anchor="ctr" anchorCtr="0">
            <a:noAutofit/>
          </a:bodyPr>
          <a:lstStyle/>
          <a:p>
            <a:pPr algn="ctr">
              <a:buClr>
                <a:srgbClr val="000000"/>
              </a:buClr>
            </a:pPr>
            <a:endParaRPr sz="1867">
              <a:solidFill>
                <a:schemeClr val="bg1">
                  <a:lumMod val="95000"/>
                  <a:lumOff val="5000"/>
                </a:schemeClr>
              </a:solidFill>
              <a:latin typeface="Arial"/>
              <a:ea typeface="Arial"/>
              <a:cs typeface="Arial"/>
              <a:sym typeface="Arial"/>
            </a:endParaRPr>
          </a:p>
        </p:txBody>
      </p:sp>
      <p:sp>
        <p:nvSpPr>
          <p:cNvPr id="4" name="Google Shape;233;p27">
            <a:extLst>
              <a:ext uri="{FF2B5EF4-FFF2-40B4-BE49-F238E27FC236}">
                <a16:creationId xmlns:a16="http://schemas.microsoft.com/office/drawing/2014/main" id="{D0ECDB5C-CE24-42E7-9A09-84E5F3533E28}"/>
              </a:ext>
            </a:extLst>
          </p:cNvPr>
          <p:cNvSpPr/>
          <p:nvPr/>
        </p:nvSpPr>
        <p:spPr>
          <a:xfrm>
            <a:off x="109431" y="1536471"/>
            <a:ext cx="1515867" cy="4906000"/>
          </a:xfrm>
          <a:prstGeom prst="rect">
            <a:avLst/>
          </a:prstGeom>
          <a:solidFill>
            <a:schemeClr val="bg2">
              <a:lumMod val="20000"/>
              <a:lumOff val="80000"/>
            </a:schemeClr>
          </a:solidFill>
          <a:ln>
            <a:noFill/>
          </a:ln>
        </p:spPr>
        <p:txBody>
          <a:bodyPr spcFirstLastPara="1" wrap="square" lIns="121900" tIns="121900" rIns="121900" bIns="121900" anchor="ctr" anchorCtr="0">
            <a:noAutofit/>
          </a:bodyPr>
          <a:lstStyle/>
          <a:p>
            <a:pPr>
              <a:buSzPts val="1050"/>
            </a:pPr>
            <a:r>
              <a:rPr lang="es-ES" sz="1467"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Requerimientos de los estudiantes para alcanzar los niveles esperados de las competencias identificados por los profesores. Las necesidades pueden ser cognitivas, actitudinales o motrices. Pueden ser individuales o grupales</a:t>
            </a:r>
            <a:r>
              <a:rPr lang="es-ES" sz="1467" dirty="0">
                <a:solidFill>
                  <a:schemeClr val="bg1">
                    <a:lumMod val="95000"/>
                    <a:lumOff val="5000"/>
                  </a:schemeClr>
                </a:solidFill>
                <a:latin typeface="Arial"/>
                <a:ea typeface="Arial"/>
                <a:cs typeface="Arial"/>
                <a:sym typeface="Arial"/>
              </a:rPr>
              <a:t>. </a:t>
            </a:r>
          </a:p>
          <a:p>
            <a:pPr lvl="0">
              <a:buSzPts val="1050"/>
            </a:pPr>
            <a:endParaRPr sz="1133" dirty="0">
              <a:solidFill>
                <a:schemeClr val="bg1">
                  <a:lumMod val="95000"/>
                  <a:lumOff val="5000"/>
                </a:schemeClr>
              </a:solidFill>
              <a:latin typeface="Arial"/>
              <a:ea typeface="Arial"/>
              <a:cs typeface="Arial"/>
              <a:sym typeface="Arial"/>
            </a:endParaRPr>
          </a:p>
        </p:txBody>
      </p:sp>
      <p:sp>
        <p:nvSpPr>
          <p:cNvPr id="5" name="Google Shape;251;p27">
            <a:extLst>
              <a:ext uri="{FF2B5EF4-FFF2-40B4-BE49-F238E27FC236}">
                <a16:creationId xmlns:a16="http://schemas.microsoft.com/office/drawing/2014/main" id="{FEC264F5-4D12-4F20-B366-C6215C7ED70F}"/>
              </a:ext>
            </a:extLst>
          </p:cNvPr>
          <p:cNvSpPr txBox="1"/>
          <p:nvPr/>
        </p:nvSpPr>
        <p:spPr>
          <a:xfrm>
            <a:off x="121907" y="6442601"/>
            <a:ext cx="8780676" cy="369277"/>
          </a:xfrm>
          <a:prstGeom prst="rect">
            <a:avLst/>
          </a:prstGeom>
          <a:noFill/>
          <a:ln>
            <a:noFill/>
          </a:ln>
        </p:spPr>
        <p:txBody>
          <a:bodyPr spcFirstLastPara="1" wrap="square" lIns="121900" tIns="60933" rIns="121900" bIns="60933" anchor="t" anchorCtr="0">
            <a:spAutoFit/>
          </a:bodyPr>
          <a:lstStyle/>
          <a:p>
            <a:r>
              <a:rPr lang="es" sz="800" dirty="0">
                <a:solidFill>
                  <a:schemeClr val="bg1">
                    <a:lumMod val="95000"/>
                    <a:lumOff val="5000"/>
                  </a:schemeClr>
                </a:solidFill>
                <a:latin typeface="Calibri"/>
                <a:ea typeface="Calibri"/>
                <a:cs typeface="Calibri"/>
                <a:sym typeface="Calibri"/>
              </a:rPr>
              <a:t>Glosario de Términos  de la Resolución Viceministerial N.º 00094-2020-MINEDU.</a:t>
            </a:r>
            <a:endParaRPr sz="2400" dirty="0">
              <a:solidFill>
                <a:schemeClr val="bg1">
                  <a:lumMod val="95000"/>
                  <a:lumOff val="5000"/>
                </a:schemeClr>
              </a:solidFill>
            </a:endParaRPr>
          </a:p>
          <a:p>
            <a:r>
              <a:rPr lang="es" sz="800" dirty="0">
                <a:solidFill>
                  <a:schemeClr val="bg1">
                    <a:lumMod val="95000"/>
                    <a:lumOff val="5000"/>
                  </a:schemeClr>
                </a:solidFill>
                <a:latin typeface="Calibri"/>
                <a:ea typeface="Calibri"/>
                <a:cs typeface="Calibri"/>
                <a:sym typeface="Calibri"/>
              </a:rPr>
              <a:t>*Minedu (2016). Currículo Nacional de la Educación Básica. Situación significativa, p 171. </a:t>
            </a:r>
            <a:endParaRPr sz="1600" dirty="0">
              <a:solidFill>
                <a:schemeClr val="bg1">
                  <a:lumMod val="95000"/>
                  <a:lumOff val="5000"/>
                </a:schemeClr>
              </a:solidFill>
              <a:latin typeface="Calibri"/>
              <a:ea typeface="Calibri"/>
              <a:cs typeface="Calibri"/>
              <a:sym typeface="Calibri"/>
            </a:endParaRPr>
          </a:p>
        </p:txBody>
      </p:sp>
      <p:sp>
        <p:nvSpPr>
          <p:cNvPr id="6" name="Google Shape;235;p27">
            <a:extLst>
              <a:ext uri="{FF2B5EF4-FFF2-40B4-BE49-F238E27FC236}">
                <a16:creationId xmlns:a16="http://schemas.microsoft.com/office/drawing/2014/main" id="{ADBDA165-52CC-42F7-A2FF-25C4D43376FE}"/>
              </a:ext>
            </a:extLst>
          </p:cNvPr>
          <p:cNvSpPr txBox="1"/>
          <p:nvPr/>
        </p:nvSpPr>
        <p:spPr>
          <a:xfrm>
            <a:off x="2022905" y="3051291"/>
            <a:ext cx="4148000" cy="492402"/>
          </a:xfrm>
          <a:prstGeom prst="rect">
            <a:avLst/>
          </a:prstGeom>
          <a:noFill/>
          <a:ln>
            <a:noFill/>
          </a:ln>
        </p:spPr>
        <p:txBody>
          <a:bodyPr spcFirstLastPara="1" wrap="square" lIns="121900" tIns="121900" rIns="121900" bIns="121900" anchor="t" anchorCtr="0">
            <a:spAutoFit/>
          </a:bodyPr>
          <a:lstStyle/>
          <a:p>
            <a:pPr>
              <a:buClr>
                <a:srgbClr val="000000"/>
              </a:buClr>
              <a:buSzPts val="1200"/>
            </a:pPr>
            <a:r>
              <a:rPr lang="es" sz="16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*Propósito de aprendizaje</a:t>
            </a:r>
            <a:endParaRPr sz="16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 name="Google Shape;237;p27">
            <a:extLst>
              <a:ext uri="{FF2B5EF4-FFF2-40B4-BE49-F238E27FC236}">
                <a16:creationId xmlns:a16="http://schemas.microsoft.com/office/drawing/2014/main" id="{E1E99D05-DA55-499F-A26B-2BA82951BAC5}"/>
              </a:ext>
            </a:extLst>
          </p:cNvPr>
          <p:cNvSpPr txBox="1"/>
          <p:nvPr/>
        </p:nvSpPr>
        <p:spPr>
          <a:xfrm>
            <a:off x="1697505" y="5002171"/>
            <a:ext cx="3053600" cy="492402"/>
          </a:xfrm>
          <a:prstGeom prst="rect">
            <a:avLst/>
          </a:prstGeom>
          <a:noFill/>
          <a:ln>
            <a:noFill/>
          </a:ln>
        </p:spPr>
        <p:txBody>
          <a:bodyPr spcFirstLastPara="1" wrap="square" lIns="121900" tIns="121900" rIns="121900" bIns="121900" anchor="t" anchorCtr="0">
            <a:spAutoFit/>
          </a:bodyPr>
          <a:lstStyle/>
          <a:p>
            <a:pPr algn="ctr">
              <a:buClr>
                <a:srgbClr val="000000"/>
              </a:buClr>
              <a:buSzPts val="1200"/>
            </a:pPr>
            <a:r>
              <a:rPr lang="es" sz="16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*Criterios de evaluación</a:t>
            </a:r>
            <a:endParaRPr sz="16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 name="Google Shape;238;p27">
            <a:extLst>
              <a:ext uri="{FF2B5EF4-FFF2-40B4-BE49-F238E27FC236}">
                <a16:creationId xmlns:a16="http://schemas.microsoft.com/office/drawing/2014/main" id="{42C1F0F3-73D5-4382-8F2F-BAFFD4414D08}"/>
              </a:ext>
            </a:extLst>
          </p:cNvPr>
          <p:cNvSpPr/>
          <p:nvPr/>
        </p:nvSpPr>
        <p:spPr>
          <a:xfrm>
            <a:off x="10384865" y="4568337"/>
            <a:ext cx="1494400" cy="6672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chemeClr val="bg1">
                  <a:lumMod val="95000"/>
                  <a:lumOff val="5000"/>
                </a:schemeClr>
              </a:solidFill>
              <a:latin typeface="Arial"/>
              <a:ea typeface="Arial"/>
              <a:cs typeface="Arial"/>
              <a:sym typeface="Arial"/>
            </a:endParaRPr>
          </a:p>
        </p:txBody>
      </p:sp>
      <p:sp>
        <p:nvSpPr>
          <p:cNvPr id="9" name="Google Shape;239;p27">
            <a:extLst>
              <a:ext uri="{FF2B5EF4-FFF2-40B4-BE49-F238E27FC236}">
                <a16:creationId xmlns:a16="http://schemas.microsoft.com/office/drawing/2014/main" id="{52F3A771-81F6-456A-AE72-2D64711D6D38}"/>
              </a:ext>
            </a:extLst>
          </p:cNvPr>
          <p:cNvSpPr/>
          <p:nvPr/>
        </p:nvSpPr>
        <p:spPr>
          <a:xfrm>
            <a:off x="10378564" y="5526137"/>
            <a:ext cx="1494400" cy="6672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chemeClr val="bg1">
                  <a:lumMod val="95000"/>
                  <a:lumOff val="5000"/>
                </a:schemeClr>
              </a:solidFill>
              <a:latin typeface="Arial"/>
              <a:ea typeface="Arial"/>
              <a:cs typeface="Arial"/>
              <a:sym typeface="Arial"/>
            </a:endParaRPr>
          </a:p>
        </p:txBody>
      </p:sp>
      <p:cxnSp>
        <p:nvCxnSpPr>
          <p:cNvPr id="10" name="Google Shape;240;p27">
            <a:extLst>
              <a:ext uri="{FF2B5EF4-FFF2-40B4-BE49-F238E27FC236}">
                <a16:creationId xmlns:a16="http://schemas.microsoft.com/office/drawing/2014/main" id="{92D5B3E7-E821-43D6-97AF-006AA8295481}"/>
              </a:ext>
            </a:extLst>
          </p:cNvPr>
          <p:cNvCxnSpPr/>
          <p:nvPr/>
        </p:nvCxnSpPr>
        <p:spPr>
          <a:xfrm flipH="1">
            <a:off x="10116464" y="2345737"/>
            <a:ext cx="14400" cy="3521200"/>
          </a:xfrm>
          <a:prstGeom prst="straightConnector1">
            <a:avLst/>
          </a:prstGeom>
          <a:noFill/>
          <a:ln w="12700" cap="flat" cmpd="sng">
            <a:solidFill>
              <a:schemeClr val="dk2"/>
            </a:solidFill>
            <a:prstDash val="solid"/>
            <a:round/>
            <a:headEnd type="none" w="sm" len="sm"/>
            <a:tailEnd type="none" w="sm" len="sm"/>
          </a:ln>
        </p:spPr>
      </p:cxnSp>
      <p:cxnSp>
        <p:nvCxnSpPr>
          <p:cNvPr id="11" name="Google Shape;242;p27">
            <a:extLst>
              <a:ext uri="{FF2B5EF4-FFF2-40B4-BE49-F238E27FC236}">
                <a16:creationId xmlns:a16="http://schemas.microsoft.com/office/drawing/2014/main" id="{83C1D659-5A38-40F9-80F6-E9839D11971F}"/>
              </a:ext>
            </a:extLst>
          </p:cNvPr>
          <p:cNvCxnSpPr/>
          <p:nvPr/>
        </p:nvCxnSpPr>
        <p:spPr>
          <a:xfrm>
            <a:off x="4803039" y="4846200"/>
            <a:ext cx="0" cy="524400"/>
          </a:xfrm>
          <a:prstGeom prst="straightConnector1">
            <a:avLst/>
          </a:prstGeom>
          <a:noFill/>
          <a:ln w="12700" cap="flat" cmpd="sng">
            <a:solidFill>
              <a:schemeClr val="dk2"/>
            </a:solidFill>
            <a:prstDash val="solid"/>
            <a:round/>
            <a:headEnd type="none" w="sm" len="sm"/>
            <a:tailEnd type="none" w="sm" len="sm"/>
          </a:ln>
        </p:spPr>
      </p:cxnSp>
      <p:cxnSp>
        <p:nvCxnSpPr>
          <p:cNvPr id="12" name="Google Shape;244;p27">
            <a:extLst>
              <a:ext uri="{FF2B5EF4-FFF2-40B4-BE49-F238E27FC236}">
                <a16:creationId xmlns:a16="http://schemas.microsoft.com/office/drawing/2014/main" id="{4B61DF2A-B262-4086-A9E5-FB3D2A36BF10}"/>
              </a:ext>
            </a:extLst>
          </p:cNvPr>
          <p:cNvCxnSpPr/>
          <p:nvPr/>
        </p:nvCxnSpPr>
        <p:spPr>
          <a:xfrm>
            <a:off x="8559695" y="4090192"/>
            <a:ext cx="1237200" cy="2800"/>
          </a:xfrm>
          <a:prstGeom prst="straightConnector1">
            <a:avLst/>
          </a:prstGeom>
          <a:noFill/>
          <a:ln w="12700" cap="flat" cmpd="sng">
            <a:solidFill>
              <a:schemeClr val="dk2"/>
            </a:solidFill>
            <a:prstDash val="solid"/>
            <a:round/>
            <a:headEnd type="none" w="sm" len="sm"/>
            <a:tailEnd type="none" w="sm" len="sm"/>
          </a:ln>
        </p:spPr>
      </p:cxnSp>
      <p:cxnSp>
        <p:nvCxnSpPr>
          <p:cNvPr id="13" name="Google Shape;245;p27">
            <a:extLst>
              <a:ext uri="{FF2B5EF4-FFF2-40B4-BE49-F238E27FC236}">
                <a16:creationId xmlns:a16="http://schemas.microsoft.com/office/drawing/2014/main" id="{7D6C32F5-7E3C-4824-88F4-63D40FCDB735}"/>
              </a:ext>
            </a:extLst>
          </p:cNvPr>
          <p:cNvCxnSpPr/>
          <p:nvPr/>
        </p:nvCxnSpPr>
        <p:spPr>
          <a:xfrm>
            <a:off x="8884468" y="5857733"/>
            <a:ext cx="1246000" cy="4000"/>
          </a:xfrm>
          <a:prstGeom prst="straightConnector1">
            <a:avLst/>
          </a:prstGeom>
          <a:noFill/>
          <a:ln w="12700" cap="flat" cmpd="sng">
            <a:solidFill>
              <a:schemeClr val="dk2"/>
            </a:solidFill>
            <a:prstDash val="solid"/>
            <a:round/>
            <a:headEnd type="none" w="sm" len="sm"/>
            <a:tailEnd type="none" w="sm" len="sm"/>
          </a:ln>
        </p:spPr>
      </p:cxnSp>
      <p:sp>
        <p:nvSpPr>
          <p:cNvPr id="14" name="Google Shape;246;p27">
            <a:extLst>
              <a:ext uri="{FF2B5EF4-FFF2-40B4-BE49-F238E27FC236}">
                <a16:creationId xmlns:a16="http://schemas.microsoft.com/office/drawing/2014/main" id="{F8A7D03D-0B5E-47A7-91BA-C875F9B1417A}"/>
              </a:ext>
            </a:extLst>
          </p:cNvPr>
          <p:cNvSpPr/>
          <p:nvPr/>
        </p:nvSpPr>
        <p:spPr>
          <a:xfrm>
            <a:off x="2051397" y="5370004"/>
            <a:ext cx="7622400" cy="9272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900"/>
            </a:pPr>
            <a:r>
              <a:rPr lang="es"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Son el referente específico para el juicio de valor sobre el nivel de desarrollo de las competencias, describen las características o cualidades de aquello que se quiere valorar y que deben demostrar los estudiantes en sus actuaciones ante una situación en un contexto determinado.  </a:t>
            </a:r>
            <a:endParaRPr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 name="Google Shape;248;p27">
            <a:extLst>
              <a:ext uri="{FF2B5EF4-FFF2-40B4-BE49-F238E27FC236}">
                <a16:creationId xmlns:a16="http://schemas.microsoft.com/office/drawing/2014/main" id="{09AB6656-B973-4D48-A525-FBEC7E43D0D9}"/>
              </a:ext>
            </a:extLst>
          </p:cNvPr>
          <p:cNvSpPr/>
          <p:nvPr/>
        </p:nvSpPr>
        <p:spPr>
          <a:xfrm>
            <a:off x="2051397" y="3462737"/>
            <a:ext cx="3362000" cy="15396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900"/>
            </a:pPr>
            <a:r>
              <a:rPr lang="es"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Se refiere a aquello que explícitamente se quiere lograr o fomentar, a partir de una experiencia de aprendizaje planificada por los </a:t>
            </a:r>
            <a:r>
              <a:rPr lang="es-PE"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profesores</a:t>
            </a:r>
            <a:r>
              <a:rPr lang="es"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 o mediadores. Se relaciona tanto con la situación a enfrentar, como con las competencias a desarrollar de manera explícita.</a:t>
            </a:r>
            <a:endParaRPr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16" name="Google Shape;249;p27">
            <a:extLst>
              <a:ext uri="{FF2B5EF4-FFF2-40B4-BE49-F238E27FC236}">
                <a16:creationId xmlns:a16="http://schemas.microsoft.com/office/drawing/2014/main" id="{3E3233CE-C31E-4C15-AAA3-67091FE7635D}"/>
              </a:ext>
            </a:extLst>
          </p:cNvPr>
          <p:cNvCxnSpPr/>
          <p:nvPr/>
        </p:nvCxnSpPr>
        <p:spPr>
          <a:xfrm>
            <a:off x="4781268" y="2948180"/>
            <a:ext cx="0" cy="524400"/>
          </a:xfrm>
          <a:prstGeom prst="straightConnector1">
            <a:avLst/>
          </a:prstGeom>
          <a:noFill/>
          <a:ln w="12700" cap="flat" cmpd="sng">
            <a:solidFill>
              <a:schemeClr val="dk2"/>
            </a:solidFill>
            <a:prstDash val="solid"/>
            <a:round/>
            <a:headEnd type="none" w="sm" len="sm"/>
            <a:tailEnd type="none" w="sm" len="sm"/>
          </a:ln>
        </p:spPr>
      </p:cxnSp>
      <p:cxnSp>
        <p:nvCxnSpPr>
          <p:cNvPr id="17" name="Google Shape;250;p27">
            <a:extLst>
              <a:ext uri="{FF2B5EF4-FFF2-40B4-BE49-F238E27FC236}">
                <a16:creationId xmlns:a16="http://schemas.microsoft.com/office/drawing/2014/main" id="{D3B75A87-8755-4D21-82BA-D064A75C5ACB}"/>
              </a:ext>
            </a:extLst>
          </p:cNvPr>
          <p:cNvCxnSpPr/>
          <p:nvPr/>
        </p:nvCxnSpPr>
        <p:spPr>
          <a:xfrm>
            <a:off x="7397716" y="2896272"/>
            <a:ext cx="0" cy="524400"/>
          </a:xfrm>
          <a:prstGeom prst="straightConnector1">
            <a:avLst/>
          </a:prstGeom>
          <a:noFill/>
          <a:ln w="12700" cap="flat" cmpd="sng">
            <a:solidFill>
              <a:schemeClr val="dk2"/>
            </a:solidFill>
            <a:prstDash val="solid"/>
            <a:round/>
            <a:headEnd type="none" w="sm" len="sm"/>
            <a:tailEnd type="none" w="sm" len="sm"/>
          </a:ln>
        </p:spPr>
      </p:cxnSp>
      <p:sp>
        <p:nvSpPr>
          <p:cNvPr id="18" name="Google Shape;253;p27">
            <a:extLst>
              <a:ext uri="{FF2B5EF4-FFF2-40B4-BE49-F238E27FC236}">
                <a16:creationId xmlns:a16="http://schemas.microsoft.com/office/drawing/2014/main" id="{F4D57012-B849-4B3E-90FB-3FA7D7E5FFC9}"/>
              </a:ext>
            </a:extLst>
          </p:cNvPr>
          <p:cNvSpPr/>
          <p:nvPr/>
        </p:nvSpPr>
        <p:spPr>
          <a:xfrm>
            <a:off x="2267297" y="830553"/>
            <a:ext cx="6126800" cy="406800"/>
          </a:xfrm>
          <a:prstGeom prst="roundRect">
            <a:avLst>
              <a:gd name="adj" fmla="val 2554"/>
            </a:avLst>
          </a:prstGeom>
          <a:noFill/>
          <a:ln>
            <a:noFill/>
          </a:ln>
        </p:spPr>
        <p:txBody>
          <a:bodyPr spcFirstLastPara="1" wrap="square" lIns="91433" tIns="45700" rIns="91433" bIns="45700" anchor="t" anchorCtr="0">
            <a:noAutofit/>
          </a:bodyPr>
          <a:lstStyle/>
          <a:p>
            <a:pPr>
              <a:buClr>
                <a:srgbClr val="000000"/>
              </a:buClr>
              <a:buSzPts val="1050"/>
            </a:pPr>
            <a:r>
              <a:rPr lang="es" sz="24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lfa Slab One"/>
              </a:rPr>
              <a:t>*EXPERIENCIA DE </a:t>
            </a:r>
            <a:endParaRPr sz="24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lfa Slab One"/>
            </a:endParaRPr>
          </a:p>
          <a:p>
            <a:pPr>
              <a:buClr>
                <a:srgbClr val="000000"/>
              </a:buClr>
              <a:buSzPts val="1050"/>
            </a:pPr>
            <a:r>
              <a:rPr lang="es" sz="24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lfa Slab One"/>
              </a:rPr>
              <a:t>APRENDIZAJE</a:t>
            </a:r>
            <a:endParaRPr sz="24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lfa Slab One"/>
            </a:endParaRPr>
          </a:p>
        </p:txBody>
      </p:sp>
      <p:cxnSp>
        <p:nvCxnSpPr>
          <p:cNvPr id="19" name="Google Shape;254;p27">
            <a:extLst>
              <a:ext uri="{FF2B5EF4-FFF2-40B4-BE49-F238E27FC236}">
                <a16:creationId xmlns:a16="http://schemas.microsoft.com/office/drawing/2014/main" id="{6AE85B7F-5E7F-43D5-AEE9-CA4DCB3DFF4F}"/>
              </a:ext>
            </a:extLst>
          </p:cNvPr>
          <p:cNvCxnSpPr/>
          <p:nvPr/>
        </p:nvCxnSpPr>
        <p:spPr>
          <a:xfrm rot="10800000" flipH="1">
            <a:off x="10118181" y="2326237"/>
            <a:ext cx="628800" cy="6800"/>
          </a:xfrm>
          <a:prstGeom prst="straightConnector1">
            <a:avLst/>
          </a:prstGeom>
          <a:noFill/>
          <a:ln w="12700" cap="flat" cmpd="sng">
            <a:solidFill>
              <a:schemeClr val="dk2"/>
            </a:solidFill>
            <a:prstDash val="solid"/>
            <a:round/>
            <a:headEnd type="none" w="sm" len="sm"/>
            <a:tailEnd type="none" w="sm" len="sm"/>
          </a:ln>
        </p:spPr>
      </p:cxnSp>
      <p:sp>
        <p:nvSpPr>
          <p:cNvPr id="20" name="Google Shape;255;p27">
            <a:extLst>
              <a:ext uri="{FF2B5EF4-FFF2-40B4-BE49-F238E27FC236}">
                <a16:creationId xmlns:a16="http://schemas.microsoft.com/office/drawing/2014/main" id="{36263F61-AF6F-4A2E-A6C7-537AA18B8AAC}"/>
              </a:ext>
            </a:extLst>
          </p:cNvPr>
          <p:cNvSpPr/>
          <p:nvPr/>
        </p:nvSpPr>
        <p:spPr>
          <a:xfrm>
            <a:off x="10384864" y="1536471"/>
            <a:ext cx="1541600" cy="18120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endParaRPr sz="933" dirty="0">
              <a:solidFill>
                <a:schemeClr val="bg1">
                  <a:lumMod val="95000"/>
                  <a:lumOff val="5000"/>
                </a:schemeClr>
              </a:solidFill>
            </a:endParaRPr>
          </a:p>
          <a:p>
            <a:pPr>
              <a:buClr>
                <a:schemeClr val="dk1"/>
              </a:buClr>
              <a:buSzPts val="1100"/>
            </a:pPr>
            <a:endParaRPr sz="933" dirty="0">
              <a:solidFill>
                <a:schemeClr val="bg1">
                  <a:lumMod val="95000"/>
                  <a:lumOff val="5000"/>
                </a:schemeClr>
              </a:solidFill>
            </a:endParaRPr>
          </a:p>
        </p:txBody>
      </p:sp>
      <p:sp>
        <p:nvSpPr>
          <p:cNvPr id="21" name="Google Shape;256;p27">
            <a:extLst>
              <a:ext uri="{FF2B5EF4-FFF2-40B4-BE49-F238E27FC236}">
                <a16:creationId xmlns:a16="http://schemas.microsoft.com/office/drawing/2014/main" id="{3036CB9A-F74D-40F4-AEAF-7C5F66F96564}"/>
              </a:ext>
            </a:extLst>
          </p:cNvPr>
          <p:cNvSpPr txBox="1"/>
          <p:nvPr/>
        </p:nvSpPr>
        <p:spPr>
          <a:xfrm>
            <a:off x="5088964" y="825104"/>
            <a:ext cx="5042000" cy="615200"/>
          </a:xfrm>
          <a:prstGeom prst="rect">
            <a:avLst/>
          </a:prstGeom>
          <a:noFill/>
          <a:ln>
            <a:noFill/>
          </a:ln>
        </p:spPr>
        <p:txBody>
          <a:bodyPr spcFirstLastPara="1" wrap="square" lIns="121900" tIns="121900" rIns="121900" bIns="121900" anchor="t" anchorCtr="0">
            <a:noAutofit/>
          </a:bodyPr>
          <a:lstStyle/>
          <a:p>
            <a:r>
              <a:rPr lang="es"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Conjunto de actividades que conducen a los estudiantes a enfrentar una situación, un desafío o problema complejos. Se desarrolla en etapas sucesivas y, por lo tanto, se extiende a varias sesiones. </a:t>
            </a:r>
            <a:endParaRPr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endParaRPr sz="1067" dirty="0">
              <a:solidFill>
                <a:schemeClr val="bg1">
                  <a:lumMod val="95000"/>
                  <a:lumOff val="5000"/>
                </a:schemeClr>
              </a:solidFill>
            </a:endParaRPr>
          </a:p>
        </p:txBody>
      </p:sp>
      <p:sp>
        <p:nvSpPr>
          <p:cNvPr id="22" name="Google Shape;257;p27">
            <a:extLst>
              <a:ext uri="{FF2B5EF4-FFF2-40B4-BE49-F238E27FC236}">
                <a16:creationId xmlns:a16="http://schemas.microsoft.com/office/drawing/2014/main" id="{86F449EB-1151-4878-8366-0F4475E31869}"/>
              </a:ext>
            </a:extLst>
          </p:cNvPr>
          <p:cNvSpPr/>
          <p:nvPr/>
        </p:nvSpPr>
        <p:spPr>
          <a:xfrm>
            <a:off x="10384863" y="3629604"/>
            <a:ext cx="1500800" cy="6672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chemeClr val="bg1">
                  <a:lumMod val="95000"/>
                  <a:lumOff val="5000"/>
                </a:schemeClr>
              </a:solidFill>
              <a:latin typeface="Arial"/>
              <a:ea typeface="Arial"/>
              <a:cs typeface="Arial"/>
              <a:sym typeface="Arial"/>
            </a:endParaRPr>
          </a:p>
        </p:txBody>
      </p:sp>
      <p:sp>
        <p:nvSpPr>
          <p:cNvPr id="23" name="Google Shape;258;p27">
            <a:extLst>
              <a:ext uri="{FF2B5EF4-FFF2-40B4-BE49-F238E27FC236}">
                <a16:creationId xmlns:a16="http://schemas.microsoft.com/office/drawing/2014/main" id="{B437BF4D-61E6-4642-AB45-52180A09DF11}"/>
              </a:ext>
            </a:extLst>
          </p:cNvPr>
          <p:cNvSpPr txBox="1"/>
          <p:nvPr/>
        </p:nvSpPr>
        <p:spPr>
          <a:xfrm rot="-5400000">
            <a:off x="9253364" y="3799447"/>
            <a:ext cx="1592800" cy="615513"/>
          </a:xfrm>
          <a:prstGeom prst="rect">
            <a:avLst/>
          </a:prstGeom>
          <a:solidFill>
            <a:schemeClr val="accent3">
              <a:lumMod val="20000"/>
              <a:lumOff val="80000"/>
            </a:schemeClr>
          </a:solidFill>
          <a:ln>
            <a:noFill/>
          </a:ln>
        </p:spPr>
        <p:txBody>
          <a:bodyPr spcFirstLastPara="1" wrap="square" lIns="121900" tIns="121900" rIns="121900" bIns="121900" anchor="t" anchorCtr="0">
            <a:spAutoFit/>
          </a:bodyPr>
          <a:lstStyle/>
          <a:p>
            <a:pPr algn="ctr">
              <a:buClr>
                <a:srgbClr val="000000"/>
              </a:buClr>
              <a:buSzPts val="1200"/>
            </a:pPr>
            <a:r>
              <a:rPr lang="es" sz="1200" b="1" dirty="0">
                <a:solidFill>
                  <a:schemeClr val="bg1">
                    <a:lumMod val="95000"/>
                    <a:lumOff val="5000"/>
                  </a:schemeClr>
                </a:solidFill>
                <a:latin typeface="Arial"/>
                <a:ea typeface="Arial"/>
                <a:cs typeface="Arial"/>
                <a:sym typeface="Arial"/>
              </a:rPr>
              <a:t>Secuencia de actividades</a:t>
            </a:r>
            <a:endParaRPr sz="1200" b="1" dirty="0">
              <a:solidFill>
                <a:schemeClr val="bg1">
                  <a:lumMod val="95000"/>
                  <a:lumOff val="5000"/>
                </a:schemeClr>
              </a:solidFill>
              <a:latin typeface="Arial"/>
              <a:ea typeface="Arial"/>
              <a:cs typeface="Arial"/>
              <a:sym typeface="Arial"/>
            </a:endParaRPr>
          </a:p>
        </p:txBody>
      </p:sp>
      <p:cxnSp>
        <p:nvCxnSpPr>
          <p:cNvPr id="24" name="Google Shape;259;p27">
            <a:extLst>
              <a:ext uri="{FF2B5EF4-FFF2-40B4-BE49-F238E27FC236}">
                <a16:creationId xmlns:a16="http://schemas.microsoft.com/office/drawing/2014/main" id="{DD7563D6-70EC-413B-8440-BD29636E7BB9}"/>
              </a:ext>
            </a:extLst>
          </p:cNvPr>
          <p:cNvCxnSpPr/>
          <p:nvPr/>
        </p:nvCxnSpPr>
        <p:spPr>
          <a:xfrm>
            <a:off x="11208617" y="4290437"/>
            <a:ext cx="0" cy="211200"/>
          </a:xfrm>
          <a:prstGeom prst="straightConnector1">
            <a:avLst/>
          </a:prstGeom>
          <a:noFill/>
          <a:ln w="9525" cap="flat" cmpd="sng">
            <a:solidFill>
              <a:schemeClr val="accent1"/>
            </a:solidFill>
            <a:prstDash val="solid"/>
            <a:round/>
            <a:headEnd type="none" w="med" len="med"/>
            <a:tailEnd type="triangle" w="med" len="med"/>
          </a:ln>
        </p:spPr>
      </p:cxnSp>
      <p:cxnSp>
        <p:nvCxnSpPr>
          <p:cNvPr id="25" name="Google Shape;260;p27">
            <a:extLst>
              <a:ext uri="{FF2B5EF4-FFF2-40B4-BE49-F238E27FC236}">
                <a16:creationId xmlns:a16="http://schemas.microsoft.com/office/drawing/2014/main" id="{2152194B-65ED-452E-902C-CF681D8BE857}"/>
              </a:ext>
            </a:extLst>
          </p:cNvPr>
          <p:cNvCxnSpPr/>
          <p:nvPr/>
        </p:nvCxnSpPr>
        <p:spPr>
          <a:xfrm>
            <a:off x="11208617" y="5249837"/>
            <a:ext cx="0" cy="211200"/>
          </a:xfrm>
          <a:prstGeom prst="straightConnector1">
            <a:avLst/>
          </a:prstGeom>
          <a:noFill/>
          <a:ln w="9525" cap="flat" cmpd="sng">
            <a:solidFill>
              <a:schemeClr val="accent1"/>
            </a:solidFill>
            <a:prstDash val="solid"/>
            <a:round/>
            <a:headEnd type="none" w="med" len="med"/>
            <a:tailEnd type="triangle" w="med" len="med"/>
          </a:ln>
        </p:spPr>
      </p:cxnSp>
      <p:cxnSp>
        <p:nvCxnSpPr>
          <p:cNvPr id="26" name="Google Shape;261;p27">
            <a:extLst>
              <a:ext uri="{FF2B5EF4-FFF2-40B4-BE49-F238E27FC236}">
                <a16:creationId xmlns:a16="http://schemas.microsoft.com/office/drawing/2014/main" id="{15555B91-C5F5-49CD-BBD0-43001FFEE540}"/>
              </a:ext>
            </a:extLst>
          </p:cNvPr>
          <p:cNvCxnSpPr/>
          <p:nvPr/>
        </p:nvCxnSpPr>
        <p:spPr>
          <a:xfrm>
            <a:off x="11176851" y="3361737"/>
            <a:ext cx="0" cy="211200"/>
          </a:xfrm>
          <a:prstGeom prst="straightConnector1">
            <a:avLst/>
          </a:prstGeom>
          <a:noFill/>
          <a:ln w="9525" cap="flat" cmpd="sng">
            <a:solidFill>
              <a:schemeClr val="accent1"/>
            </a:solidFill>
            <a:prstDash val="solid"/>
            <a:round/>
            <a:headEnd type="none" w="med" len="med"/>
            <a:tailEnd type="triangle" w="med" len="med"/>
          </a:ln>
        </p:spPr>
      </p:cxnSp>
      <p:sp>
        <p:nvSpPr>
          <p:cNvPr id="27" name="Google Shape;262;p27">
            <a:extLst>
              <a:ext uri="{FF2B5EF4-FFF2-40B4-BE49-F238E27FC236}">
                <a16:creationId xmlns:a16="http://schemas.microsoft.com/office/drawing/2014/main" id="{D379D3AE-70CD-4FA8-9DFB-5DF531420CA0}"/>
              </a:ext>
            </a:extLst>
          </p:cNvPr>
          <p:cNvSpPr/>
          <p:nvPr/>
        </p:nvSpPr>
        <p:spPr>
          <a:xfrm>
            <a:off x="2029248" y="1856337"/>
            <a:ext cx="7644400" cy="11936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900"/>
            </a:pPr>
            <a:endParaRPr sz="1200" dirty="0">
              <a:solidFill>
                <a:schemeClr val="bg1">
                  <a:lumMod val="95000"/>
                  <a:lumOff val="5000"/>
                </a:schemeClr>
              </a:solidFill>
              <a:latin typeface="Arial"/>
              <a:ea typeface="Arial"/>
              <a:cs typeface="Arial"/>
              <a:sym typeface="Arial"/>
            </a:endParaRPr>
          </a:p>
          <a:p>
            <a:pPr algn="just">
              <a:buClr>
                <a:schemeClr val="dk1"/>
              </a:buClr>
              <a:buSzPts val="1100"/>
            </a:pPr>
            <a:r>
              <a:rPr lang="es"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Entendemos por situación significativa un problema o un desafío diseñado por los </a:t>
            </a:r>
            <a:r>
              <a:rPr lang="es-PE"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profesores</a:t>
            </a:r>
            <a:r>
              <a:rPr lang="es"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 con una intención pedagógica. Esta se caracteriza por despertar inquietud, curiosidad e interés por parte de los estudiantes, lo que requiere que esté directamente relacionada con sus contextos, intereses y necesidades. Solo así podría representar un desafío y motivarlos a poner en juego todas sus capacidades. Se les llama “significativas” no porque posean un significado importante en sí mismas para el docente, sino porque a los estudiantes logran hacerles sentido</a:t>
            </a:r>
            <a:r>
              <a:rPr lang="es" sz="1200" dirty="0">
                <a:solidFill>
                  <a:schemeClr val="bg1">
                    <a:lumMod val="95000"/>
                    <a:lumOff val="5000"/>
                  </a:schemeClr>
                </a:solidFill>
                <a:latin typeface="Arial"/>
                <a:ea typeface="Arial"/>
                <a:cs typeface="Arial"/>
                <a:sym typeface="Arial"/>
              </a:rPr>
              <a:t>.</a:t>
            </a:r>
            <a:endParaRPr sz="1200" dirty="0">
              <a:solidFill>
                <a:schemeClr val="bg1">
                  <a:lumMod val="95000"/>
                  <a:lumOff val="5000"/>
                </a:schemeClr>
              </a:solidFill>
              <a:latin typeface="Arial"/>
              <a:ea typeface="Arial"/>
              <a:cs typeface="Arial"/>
              <a:sym typeface="Arial"/>
            </a:endParaRPr>
          </a:p>
          <a:p>
            <a:pPr algn="ctr">
              <a:buClr>
                <a:srgbClr val="000000"/>
              </a:buClr>
              <a:buSzPts val="1000"/>
            </a:pPr>
            <a:endParaRPr sz="1333" dirty="0">
              <a:solidFill>
                <a:schemeClr val="bg1">
                  <a:lumMod val="95000"/>
                  <a:lumOff val="5000"/>
                </a:schemeClr>
              </a:solidFill>
              <a:latin typeface="Arial"/>
              <a:ea typeface="Arial"/>
              <a:cs typeface="Arial"/>
              <a:sym typeface="Arial"/>
            </a:endParaRPr>
          </a:p>
        </p:txBody>
      </p:sp>
      <p:sp>
        <p:nvSpPr>
          <p:cNvPr id="28" name="Google Shape;263;p27">
            <a:extLst>
              <a:ext uri="{FF2B5EF4-FFF2-40B4-BE49-F238E27FC236}">
                <a16:creationId xmlns:a16="http://schemas.microsoft.com/office/drawing/2014/main" id="{4B393EC7-3D34-42C3-9497-3097A52848EA}"/>
              </a:ext>
            </a:extLst>
          </p:cNvPr>
          <p:cNvSpPr txBox="1"/>
          <p:nvPr/>
        </p:nvSpPr>
        <p:spPr>
          <a:xfrm>
            <a:off x="2015848" y="1423971"/>
            <a:ext cx="3835600" cy="492402"/>
          </a:xfrm>
          <a:prstGeom prst="rect">
            <a:avLst/>
          </a:prstGeom>
          <a:noFill/>
          <a:ln>
            <a:noFill/>
          </a:ln>
        </p:spPr>
        <p:txBody>
          <a:bodyPr spcFirstLastPara="1" wrap="square" lIns="121900" tIns="121900" rIns="121900" bIns="121900" anchor="t" anchorCtr="0">
            <a:spAutoFit/>
          </a:bodyPr>
          <a:lstStyle/>
          <a:p>
            <a:pPr>
              <a:buClr>
                <a:srgbClr val="000000"/>
              </a:buClr>
              <a:buSzPts val="1050"/>
            </a:pPr>
            <a:r>
              <a:rPr lang="es" sz="1400" b="1" dirty="0">
                <a:solidFill>
                  <a:schemeClr val="bg1">
                    <a:lumMod val="95000"/>
                    <a:lumOff val="5000"/>
                  </a:schemeClr>
                </a:solidFill>
                <a:latin typeface="Arial"/>
                <a:ea typeface="Arial"/>
                <a:cs typeface="Arial"/>
                <a:sym typeface="Arial"/>
              </a:rPr>
              <a:t>*</a:t>
            </a:r>
            <a:r>
              <a:rPr lang="es" sz="16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Situación significativa</a:t>
            </a:r>
            <a:endParaRPr sz="1467"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29" name="Google Shape;264;p27">
            <a:extLst>
              <a:ext uri="{FF2B5EF4-FFF2-40B4-BE49-F238E27FC236}">
                <a16:creationId xmlns:a16="http://schemas.microsoft.com/office/drawing/2014/main" id="{1162898D-A55D-4EB0-8979-86A808F1A4E0}"/>
              </a:ext>
            </a:extLst>
          </p:cNvPr>
          <p:cNvCxnSpPr/>
          <p:nvPr/>
        </p:nvCxnSpPr>
        <p:spPr>
          <a:xfrm>
            <a:off x="5076268" y="931847"/>
            <a:ext cx="0" cy="524400"/>
          </a:xfrm>
          <a:prstGeom prst="straightConnector1">
            <a:avLst/>
          </a:prstGeom>
          <a:noFill/>
          <a:ln w="28575" cap="flat" cmpd="sng">
            <a:solidFill>
              <a:srgbClr val="0B51C4"/>
            </a:solidFill>
            <a:prstDash val="solid"/>
            <a:round/>
            <a:headEnd type="none" w="sm" len="sm"/>
            <a:tailEnd type="none" w="sm" len="sm"/>
          </a:ln>
        </p:spPr>
      </p:cxnSp>
      <p:sp>
        <p:nvSpPr>
          <p:cNvPr id="30" name="Google Shape;236;p27">
            <a:extLst>
              <a:ext uri="{FF2B5EF4-FFF2-40B4-BE49-F238E27FC236}">
                <a16:creationId xmlns:a16="http://schemas.microsoft.com/office/drawing/2014/main" id="{41C95E36-264D-45D8-A1A8-F6CB80A5CA57}"/>
              </a:ext>
            </a:extLst>
          </p:cNvPr>
          <p:cNvSpPr txBox="1"/>
          <p:nvPr/>
        </p:nvSpPr>
        <p:spPr>
          <a:xfrm>
            <a:off x="5241368" y="3033838"/>
            <a:ext cx="1911200" cy="492402"/>
          </a:xfrm>
          <a:prstGeom prst="rect">
            <a:avLst/>
          </a:prstGeom>
          <a:noFill/>
          <a:ln>
            <a:noFill/>
          </a:ln>
        </p:spPr>
        <p:txBody>
          <a:bodyPr spcFirstLastPara="1" wrap="square" lIns="121900" tIns="121900" rIns="121900" bIns="121900" anchor="t" anchorCtr="0">
            <a:spAutoFit/>
          </a:bodyPr>
          <a:lstStyle/>
          <a:p>
            <a:pPr algn="ctr">
              <a:buClr>
                <a:srgbClr val="000000"/>
              </a:buClr>
              <a:buSzPts val="1200"/>
            </a:pPr>
            <a:r>
              <a:rPr lang="es" sz="1600" b="1">
                <a:solidFill>
                  <a:schemeClr val="bg1">
                    <a:lumMod val="95000"/>
                    <a:lumOff val="5000"/>
                  </a:schemeClr>
                </a:solidFill>
                <a:latin typeface="Arial"/>
                <a:ea typeface="Arial"/>
                <a:cs typeface="Arial"/>
                <a:sym typeface="Arial"/>
              </a:rPr>
              <a:t>Evidencia</a:t>
            </a:r>
            <a:endParaRPr sz="1600" b="1">
              <a:solidFill>
                <a:schemeClr val="bg1">
                  <a:lumMod val="95000"/>
                  <a:lumOff val="5000"/>
                </a:schemeClr>
              </a:solidFill>
              <a:latin typeface="Arial"/>
              <a:ea typeface="Arial"/>
              <a:cs typeface="Arial"/>
              <a:sym typeface="Arial"/>
            </a:endParaRPr>
          </a:p>
        </p:txBody>
      </p:sp>
      <p:sp>
        <p:nvSpPr>
          <p:cNvPr id="31" name="Google Shape;247;p27">
            <a:extLst>
              <a:ext uri="{FF2B5EF4-FFF2-40B4-BE49-F238E27FC236}">
                <a16:creationId xmlns:a16="http://schemas.microsoft.com/office/drawing/2014/main" id="{53F59082-D95D-484A-B274-B1C67FCE2500}"/>
              </a:ext>
            </a:extLst>
          </p:cNvPr>
          <p:cNvSpPr/>
          <p:nvPr/>
        </p:nvSpPr>
        <p:spPr>
          <a:xfrm>
            <a:off x="5546064" y="3422271"/>
            <a:ext cx="3835600" cy="1592800"/>
          </a:xfrm>
          <a:prstGeom prst="rect">
            <a:avLst/>
          </a:prstGeom>
          <a:solidFill>
            <a:schemeClr val="lt2"/>
          </a:solidFill>
          <a:ln w="9525" cap="flat" cmpd="sng">
            <a:solidFill>
              <a:srgbClr val="8F8F8F"/>
            </a:solidFill>
            <a:prstDash val="solid"/>
            <a:round/>
            <a:headEnd type="none" w="sm" len="sm"/>
            <a:tailEnd type="none" w="sm" len="sm"/>
          </a:ln>
        </p:spPr>
        <p:txBody>
          <a:bodyPr spcFirstLastPara="1" wrap="square" lIns="121900" tIns="121900" rIns="121900" bIns="121900" anchor="ctr" anchorCtr="0">
            <a:noAutofit/>
          </a:bodyPr>
          <a:lstStyle/>
          <a:p>
            <a:endParaRPr sz="1200" dirty="0">
              <a:solidFill>
                <a:schemeClr val="bg1">
                  <a:lumMod val="95000"/>
                  <a:lumOff val="5000"/>
                </a:schemeClr>
              </a:solidFill>
              <a:latin typeface="Arial"/>
              <a:ea typeface="Arial"/>
              <a:cs typeface="Arial"/>
              <a:sym typeface="Arial"/>
            </a:endParaRPr>
          </a:p>
          <a:p>
            <a:endParaRPr sz="1200" dirty="0">
              <a:solidFill>
                <a:schemeClr val="bg1">
                  <a:lumMod val="95000"/>
                  <a:lumOff val="5000"/>
                </a:schemeClr>
              </a:solidFill>
              <a:latin typeface="Arial"/>
              <a:ea typeface="Arial"/>
              <a:cs typeface="Arial"/>
              <a:sym typeface="Arial"/>
            </a:endParaRPr>
          </a:p>
          <a:p>
            <a:endParaRPr sz="1200" dirty="0">
              <a:solidFill>
                <a:schemeClr val="bg1">
                  <a:lumMod val="95000"/>
                  <a:lumOff val="5000"/>
                </a:schemeClr>
              </a:solidFill>
              <a:latin typeface="Arial"/>
              <a:ea typeface="Arial"/>
              <a:cs typeface="Arial"/>
              <a:sym typeface="Arial"/>
            </a:endParaRPr>
          </a:p>
          <a:p>
            <a:r>
              <a:rPr lang="es" sz="1333"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Arial"/>
              </a:rPr>
              <a:t>Producciones y/o actuaciones realizadas por los estudiantes –en situaciones definidas y como parte integral de su proceso de aprendizaje– mediante las cuales se puede interpretar e identificar lo que han aprendido y el nivel de logro de la competencia que han alcanzado con relación a los propósitos de aprendizaje establecidos, y cómo lo han aprendido</a:t>
            </a:r>
            <a:r>
              <a:rPr lang="es" sz="1200" dirty="0">
                <a:solidFill>
                  <a:schemeClr val="bg1">
                    <a:lumMod val="95000"/>
                    <a:lumOff val="5000"/>
                  </a:schemeClr>
                </a:solidFill>
                <a:latin typeface="Arial"/>
                <a:ea typeface="Arial"/>
                <a:cs typeface="Arial"/>
                <a:sym typeface="Arial"/>
              </a:rPr>
              <a:t>.</a:t>
            </a:r>
            <a:endParaRPr sz="2400" dirty="0">
              <a:solidFill>
                <a:schemeClr val="bg1">
                  <a:lumMod val="95000"/>
                  <a:lumOff val="5000"/>
                </a:schemeClr>
              </a:solidFill>
            </a:endParaRPr>
          </a:p>
          <a:p>
            <a:br>
              <a:rPr lang="es" sz="1867" dirty="0">
                <a:solidFill>
                  <a:schemeClr val="bg1">
                    <a:lumMod val="95000"/>
                    <a:lumOff val="5000"/>
                  </a:schemeClr>
                </a:solidFill>
                <a:latin typeface="Arial"/>
                <a:ea typeface="Arial"/>
                <a:cs typeface="Arial"/>
                <a:sym typeface="Arial"/>
              </a:rPr>
            </a:br>
            <a:endParaRPr sz="1867" dirty="0">
              <a:solidFill>
                <a:schemeClr val="bg1">
                  <a:lumMod val="95000"/>
                  <a:lumOff val="5000"/>
                </a:schemeClr>
              </a:solidFill>
              <a:latin typeface="Arial"/>
              <a:ea typeface="Arial"/>
              <a:cs typeface="Arial"/>
              <a:sym typeface="Arial"/>
            </a:endParaRPr>
          </a:p>
        </p:txBody>
      </p:sp>
      <p:sp>
        <p:nvSpPr>
          <p:cNvPr id="32" name="Google Shape;234;p27">
            <a:extLst>
              <a:ext uri="{FF2B5EF4-FFF2-40B4-BE49-F238E27FC236}">
                <a16:creationId xmlns:a16="http://schemas.microsoft.com/office/drawing/2014/main" id="{4B9ED86F-9E1F-472E-9385-4656139D5A8E}"/>
              </a:ext>
            </a:extLst>
          </p:cNvPr>
          <p:cNvSpPr txBox="1"/>
          <p:nvPr/>
        </p:nvSpPr>
        <p:spPr>
          <a:xfrm>
            <a:off x="-234564" y="733036"/>
            <a:ext cx="2295600" cy="738623"/>
          </a:xfrm>
          <a:prstGeom prst="rect">
            <a:avLst/>
          </a:prstGeom>
          <a:noFill/>
          <a:ln>
            <a:noFill/>
          </a:ln>
        </p:spPr>
        <p:txBody>
          <a:bodyPr spcFirstLastPara="1" wrap="square" lIns="121900" tIns="121900" rIns="121900" bIns="121900" anchor="t" anchorCtr="0">
            <a:spAutoFit/>
          </a:bodyPr>
          <a:lstStyle/>
          <a:p>
            <a:pPr algn="ctr">
              <a:buClr>
                <a:srgbClr val="000000"/>
              </a:buClr>
              <a:buSzPts val="1200"/>
            </a:pPr>
            <a:r>
              <a:rPr lang="es" sz="1600" b="1" dirty="0">
                <a:solidFill>
                  <a:schemeClr val="bg1">
                    <a:lumMod val="95000"/>
                    <a:lumOff val="5000"/>
                  </a:schemeClr>
                </a:solidFill>
                <a:latin typeface="Arial"/>
                <a:ea typeface="Arial"/>
                <a:cs typeface="Arial"/>
                <a:sym typeface="Arial"/>
              </a:rPr>
              <a:t>*Necesidades</a:t>
            </a:r>
            <a:endParaRPr sz="1600" b="1" dirty="0">
              <a:solidFill>
                <a:schemeClr val="bg1">
                  <a:lumMod val="95000"/>
                  <a:lumOff val="5000"/>
                </a:schemeClr>
              </a:solidFill>
              <a:latin typeface="Arial"/>
              <a:ea typeface="Arial"/>
              <a:cs typeface="Arial"/>
              <a:sym typeface="Arial"/>
            </a:endParaRPr>
          </a:p>
          <a:p>
            <a:pPr algn="ctr">
              <a:buClr>
                <a:srgbClr val="000000"/>
              </a:buClr>
              <a:buSzPts val="1200"/>
            </a:pPr>
            <a:r>
              <a:rPr lang="es" sz="1600" b="1" dirty="0">
                <a:solidFill>
                  <a:schemeClr val="bg1">
                    <a:lumMod val="95000"/>
                    <a:lumOff val="5000"/>
                  </a:schemeClr>
                </a:solidFill>
                <a:latin typeface="Arial"/>
                <a:ea typeface="Arial"/>
                <a:cs typeface="Arial"/>
                <a:sym typeface="Arial"/>
              </a:rPr>
              <a:t>de aprendizaje</a:t>
            </a:r>
            <a:endParaRPr sz="1600" b="1" dirty="0">
              <a:solidFill>
                <a:schemeClr val="bg1">
                  <a:lumMod val="95000"/>
                  <a:lumOff val="5000"/>
                </a:schemeClr>
              </a:solidFill>
              <a:latin typeface="Arial"/>
              <a:ea typeface="Arial"/>
              <a:cs typeface="Arial"/>
              <a:sym typeface="Arial"/>
            </a:endParaRPr>
          </a:p>
        </p:txBody>
      </p:sp>
      <p:sp>
        <p:nvSpPr>
          <p:cNvPr id="33" name="CuadroTexto 32">
            <a:extLst>
              <a:ext uri="{FF2B5EF4-FFF2-40B4-BE49-F238E27FC236}">
                <a16:creationId xmlns:a16="http://schemas.microsoft.com/office/drawing/2014/main" id="{354B8E0C-FDC2-4991-A3D7-AA1CD0F009C7}"/>
              </a:ext>
            </a:extLst>
          </p:cNvPr>
          <p:cNvSpPr txBox="1"/>
          <p:nvPr/>
        </p:nvSpPr>
        <p:spPr>
          <a:xfrm>
            <a:off x="5427880" y="3186718"/>
            <a:ext cx="1618717" cy="461665"/>
          </a:xfrm>
          <a:prstGeom prst="rect">
            <a:avLst/>
          </a:prstGeom>
          <a:noFill/>
        </p:spPr>
        <p:txBody>
          <a:bodyPr wrap="square" rtlCol="0">
            <a:spAutoFit/>
          </a:bodyPr>
          <a:lstStyle/>
          <a:p>
            <a:r>
              <a:rPr lang="es-PE" sz="2400" dirty="0">
                <a:solidFill>
                  <a:schemeClr val="bg1">
                    <a:lumMod val="95000"/>
                    <a:lumOff val="5000"/>
                  </a:schemeClr>
                </a:solidFill>
              </a:rPr>
              <a:t>*</a:t>
            </a:r>
          </a:p>
        </p:txBody>
      </p:sp>
      <p:pic>
        <p:nvPicPr>
          <p:cNvPr id="34" name="Imagen 33">
            <a:extLst>
              <a:ext uri="{FF2B5EF4-FFF2-40B4-BE49-F238E27FC236}">
                <a16:creationId xmlns:a16="http://schemas.microsoft.com/office/drawing/2014/main" id="{1A689BC4-5BAA-4900-958A-29E2FC8148F5}"/>
              </a:ext>
            </a:extLst>
          </p:cNvPr>
          <p:cNvPicPr>
            <a:picLocks noChangeAspect="1"/>
          </p:cNvPicPr>
          <p:nvPr/>
        </p:nvPicPr>
        <p:blipFill>
          <a:blip r:embed="rId3">
            <a:alphaModFix/>
          </a:blip>
          <a:stretch>
            <a:fillRect/>
          </a:stretch>
        </p:blipFill>
        <p:spPr>
          <a:xfrm>
            <a:off x="11135263" y="-109608"/>
            <a:ext cx="1114493" cy="1114493"/>
          </a:xfrm>
          <a:prstGeom prst="ellipse">
            <a:avLst/>
          </a:prstGeom>
          <a:ln>
            <a:noFill/>
          </a:ln>
          <a:effectLst>
            <a:softEdge rad="112500"/>
          </a:effectLst>
        </p:spPr>
      </p:pic>
    </p:spTree>
    <p:extLst>
      <p:ext uri="{BB962C8B-B14F-4D97-AF65-F5344CB8AC3E}">
        <p14:creationId xmlns:p14="http://schemas.microsoft.com/office/powerpoint/2010/main" val="200816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7B49FE-D2B1-42F3-B620-D9EDC9944B37}"/>
              </a:ext>
            </a:extLst>
          </p:cNvPr>
          <p:cNvSpPr/>
          <p:nvPr/>
        </p:nvSpPr>
        <p:spPr>
          <a:xfrm>
            <a:off x="141369" y="2128864"/>
            <a:ext cx="11524675" cy="830997"/>
          </a:xfrm>
          <a:prstGeom prst="rect">
            <a:avLst/>
          </a:prstGeom>
        </p:spPr>
        <p:txBody>
          <a:bodyPr wrap="square">
            <a:spAutoFit/>
          </a:bodyPr>
          <a:lstStyle/>
          <a:p>
            <a:pPr algn="ctr"/>
            <a:r>
              <a:rPr lang="es-ES" sz="4800" b="1" kern="0" dirty="0">
                <a:solidFill>
                  <a:schemeClr val="bg2">
                    <a:lumMod val="50000"/>
                  </a:schemeClr>
                </a:solidFill>
                <a:latin typeface="+mn-lt"/>
                <a:sym typeface="Calibri"/>
              </a:rPr>
              <a:t>Elaboremos criterios de evaluación </a:t>
            </a:r>
            <a:endParaRPr lang="es-PE" sz="4800" b="1" kern="0" dirty="0">
              <a:solidFill>
                <a:schemeClr val="bg2">
                  <a:lumMod val="50000"/>
                </a:schemeClr>
              </a:solidFill>
              <a:sym typeface="Calibri"/>
            </a:endParaRPr>
          </a:p>
        </p:txBody>
      </p:sp>
    </p:spTree>
    <p:extLst>
      <p:ext uri="{BB962C8B-B14F-4D97-AF65-F5344CB8AC3E}">
        <p14:creationId xmlns:p14="http://schemas.microsoft.com/office/powerpoint/2010/main" val="406651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81091A-440F-4CFB-998F-66416BAD11AD}"/>
              </a:ext>
            </a:extLst>
          </p:cNvPr>
          <p:cNvPicPr>
            <a:picLocks noChangeAspect="1"/>
          </p:cNvPicPr>
          <p:nvPr/>
        </p:nvPicPr>
        <p:blipFill rotWithShape="1">
          <a:blip r:embed="rId3"/>
          <a:srcRect l="3399" t="27489" r="51250" b="26030"/>
          <a:stretch/>
        </p:blipFill>
        <p:spPr>
          <a:xfrm>
            <a:off x="485775" y="193489"/>
            <a:ext cx="11387138" cy="6471021"/>
          </a:xfrm>
          <a:prstGeom prst="rect">
            <a:avLst/>
          </a:prstGeom>
        </p:spPr>
      </p:pic>
    </p:spTree>
    <p:extLst>
      <p:ext uri="{BB962C8B-B14F-4D97-AF65-F5344CB8AC3E}">
        <p14:creationId xmlns:p14="http://schemas.microsoft.com/office/powerpoint/2010/main" val="38223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546C0CA-0353-4F9A-BBB0-EC2915C3F48C}"/>
              </a:ext>
            </a:extLst>
          </p:cNvPr>
          <p:cNvPicPr>
            <a:picLocks noChangeAspect="1"/>
          </p:cNvPicPr>
          <p:nvPr/>
        </p:nvPicPr>
        <p:blipFill rotWithShape="1">
          <a:blip r:embed="rId3"/>
          <a:srcRect l="50000" t="27489" r="2383" b="26030"/>
          <a:stretch/>
        </p:blipFill>
        <p:spPr>
          <a:xfrm>
            <a:off x="375362" y="242888"/>
            <a:ext cx="11441276" cy="6279093"/>
          </a:xfrm>
          <a:prstGeom prst="rect">
            <a:avLst/>
          </a:prstGeom>
        </p:spPr>
      </p:pic>
    </p:spTree>
    <p:extLst>
      <p:ext uri="{BB962C8B-B14F-4D97-AF65-F5344CB8AC3E}">
        <p14:creationId xmlns:p14="http://schemas.microsoft.com/office/powerpoint/2010/main" val="110882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B485AE9-E176-42C3-A10D-8DBF30348458}"/>
              </a:ext>
            </a:extLst>
          </p:cNvPr>
          <p:cNvPicPr>
            <a:picLocks noChangeAspect="1"/>
          </p:cNvPicPr>
          <p:nvPr/>
        </p:nvPicPr>
        <p:blipFill rotWithShape="1">
          <a:blip r:embed="rId3"/>
          <a:srcRect l="2344" t="27489" r="50000" b="26238"/>
          <a:stretch/>
        </p:blipFill>
        <p:spPr>
          <a:xfrm>
            <a:off x="328612" y="111138"/>
            <a:ext cx="11573948" cy="6518262"/>
          </a:xfrm>
          <a:prstGeom prst="rect">
            <a:avLst/>
          </a:prstGeom>
        </p:spPr>
      </p:pic>
    </p:spTree>
    <p:extLst>
      <p:ext uri="{BB962C8B-B14F-4D97-AF65-F5344CB8AC3E}">
        <p14:creationId xmlns:p14="http://schemas.microsoft.com/office/powerpoint/2010/main" val="160056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976945A3-8D5F-4A0D-8B13-D03AC20B65C0}"/>
              </a:ext>
            </a:extLst>
          </p:cNvPr>
          <p:cNvSpPr txBox="1"/>
          <p:nvPr/>
        </p:nvSpPr>
        <p:spPr>
          <a:xfrm>
            <a:off x="8665028" y="6473372"/>
            <a:ext cx="3715657" cy="369332"/>
          </a:xfrm>
          <a:prstGeom prst="rect">
            <a:avLst/>
          </a:prstGeom>
          <a:noFill/>
        </p:spPr>
        <p:txBody>
          <a:bodyPr wrap="square" rtlCol="0">
            <a:spAutoFit/>
          </a:bodyPr>
          <a:lstStyle/>
          <a:p>
            <a:r>
              <a:rPr lang="es-MX" b="1" dirty="0"/>
              <a:t>Programa curricular, pág. 32</a:t>
            </a:r>
            <a:endParaRPr lang="es-PE" b="1" dirty="0"/>
          </a:p>
        </p:txBody>
      </p:sp>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62846" y="-50248"/>
            <a:ext cx="1114493" cy="1114493"/>
          </a:xfrm>
          <a:prstGeom prst="ellipse">
            <a:avLst/>
          </a:prstGeom>
          <a:ln>
            <a:noFill/>
          </a:ln>
          <a:effectLst>
            <a:softEdge rad="112500"/>
          </a:effectLst>
        </p:spPr>
      </p:pic>
    </p:spTree>
    <p:extLst>
      <p:ext uri="{BB962C8B-B14F-4D97-AF65-F5344CB8AC3E}">
        <p14:creationId xmlns:p14="http://schemas.microsoft.com/office/powerpoint/2010/main" val="72622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B789EF-FAF4-451F-B38F-070209A770EF}"/>
              </a:ext>
            </a:extLst>
          </p:cNvPr>
          <p:cNvSpPr txBox="1"/>
          <p:nvPr/>
        </p:nvSpPr>
        <p:spPr>
          <a:xfrm>
            <a:off x="328611" y="797510"/>
            <a:ext cx="10972801" cy="5262979"/>
          </a:xfrm>
          <a:prstGeom prst="rect">
            <a:avLst/>
          </a:prstGeom>
          <a:solidFill>
            <a:schemeClr val="tx1"/>
          </a:solidFill>
        </p:spPr>
        <p:txBody>
          <a:bodyPr wrap="square">
            <a:spAutoFit/>
          </a:bodyPr>
          <a:lstStyle/>
          <a:p>
            <a:pPr algn="just"/>
            <a:r>
              <a:rPr lang="es-MX" sz="2400" b="0" i="0" u="none" strike="noStrike" baseline="0" dirty="0">
                <a:solidFill>
                  <a:srgbClr val="4F5253"/>
                </a:solidFill>
                <a:latin typeface="Garamond" panose="02020404030301010803" pitchFamily="18" charset="0"/>
              </a:rPr>
              <a:t>Implica diseñar o seleccionar situaciones que respondan a los intereses de los estudiantes y que ofrezcan posibilidades de aprender de ellas. Cuando esto ocurre, los estudiantes pueden establecer relaciones entre sus saberes previos y la nueva situación. Por este motivo se dice que cuando una situación le resulta significativa al estudiante, puede constituir un desafío para él. Estas situaciones cumplen el rol de retar las competencias del estudiante para que progresen a un nivel de desarrollo mayor al que tenían. Para que este desarrollo ocurra, los estudiantes necesitan afrontar reiteradamente situaciones retadoras, que les exijan seleccionar, movilizar y combinar estratégicamente las capacidades o recursos de las competencias que consideren más necesarios para poder resolverlas. Las situaciones pueden ser experiencias reales o simuladas pero factibles, seleccionadas de prácticas sociales, es decir, acontecimientos a los cuales los estudiantes se enfrentan en su vida diaria. Aunque estas situaciones no serán exactamente las mismas que los estudiantes enfrentarán en el futuro, sí los proveerán de esquemas de actuación, selección y puesta en práctica de competencias en contextos y condiciones que pueden ser generalizables.</a:t>
            </a:r>
            <a:endParaRPr lang="es-PE" sz="2400" dirty="0"/>
          </a:p>
        </p:txBody>
      </p:sp>
      <p:sp>
        <p:nvSpPr>
          <p:cNvPr id="6" name="CuadroTexto 5">
            <a:extLst>
              <a:ext uri="{FF2B5EF4-FFF2-40B4-BE49-F238E27FC236}">
                <a16:creationId xmlns:a16="http://schemas.microsoft.com/office/drawing/2014/main" id="{C3C89C32-2E72-409F-9412-B09D583CCB5E}"/>
              </a:ext>
            </a:extLst>
          </p:cNvPr>
          <p:cNvSpPr txBox="1"/>
          <p:nvPr/>
        </p:nvSpPr>
        <p:spPr>
          <a:xfrm>
            <a:off x="116542" y="31835"/>
            <a:ext cx="10727926" cy="615553"/>
          </a:xfrm>
          <a:prstGeom prst="rect">
            <a:avLst/>
          </a:prstGeom>
          <a:noFill/>
        </p:spPr>
        <p:txBody>
          <a:bodyPr wrap="square" rtlCol="0">
            <a:spAutoFit/>
          </a:bodyPr>
          <a:lstStyle/>
          <a:p>
            <a:r>
              <a:rPr lang="es-MX" sz="3400" b="1" dirty="0">
                <a:solidFill>
                  <a:schemeClr val="bg1"/>
                </a:solidFill>
                <a:latin typeface="Bookman Old Style" panose="02050604050505020204" pitchFamily="18" charset="0"/>
              </a:rPr>
              <a:t>Partir de situaciones significativas </a:t>
            </a:r>
            <a:endParaRPr lang="es-PE" sz="3400" b="1" dirty="0">
              <a:solidFill>
                <a:schemeClr val="bg1"/>
              </a:solidFill>
              <a:latin typeface="Bookman Old Style" panose="02050604050505020204" pitchFamily="18" charset="0"/>
            </a:endParaRPr>
          </a:p>
        </p:txBody>
      </p:sp>
      <p:sp>
        <p:nvSpPr>
          <p:cNvPr id="7" name="CuadroTexto 6">
            <a:extLst>
              <a:ext uri="{FF2B5EF4-FFF2-40B4-BE49-F238E27FC236}">
                <a16:creationId xmlns:a16="http://schemas.microsoft.com/office/drawing/2014/main" id="{DC6CFA9E-7E03-4F2B-A00B-37048648C1EE}"/>
              </a:ext>
            </a:extLst>
          </p:cNvPr>
          <p:cNvSpPr txBox="1"/>
          <p:nvPr/>
        </p:nvSpPr>
        <p:spPr>
          <a:xfrm>
            <a:off x="9444038" y="6315075"/>
            <a:ext cx="2428875" cy="369332"/>
          </a:xfrm>
          <a:prstGeom prst="rect">
            <a:avLst/>
          </a:prstGeom>
          <a:noFill/>
        </p:spPr>
        <p:txBody>
          <a:bodyPr wrap="square" rtlCol="0">
            <a:spAutoFit/>
          </a:bodyPr>
          <a:lstStyle/>
          <a:p>
            <a:r>
              <a:rPr lang="es-MX" b="1" dirty="0">
                <a:solidFill>
                  <a:srgbClr val="FF0000"/>
                </a:solidFill>
              </a:rPr>
              <a:t>Capítulo VI - CNEB</a:t>
            </a:r>
            <a:endParaRPr lang="es-PE" b="1" dirty="0">
              <a:solidFill>
                <a:srgbClr val="FF0000"/>
              </a:solidFill>
            </a:endParaRPr>
          </a:p>
        </p:txBody>
      </p:sp>
      <p:cxnSp>
        <p:nvCxnSpPr>
          <p:cNvPr id="8" name="Conector recto 7">
            <a:extLst>
              <a:ext uri="{FF2B5EF4-FFF2-40B4-BE49-F238E27FC236}">
                <a16:creationId xmlns:a16="http://schemas.microsoft.com/office/drawing/2014/main" id="{848F12FA-BA5D-4168-8CC7-52D804A9DBDF}"/>
              </a:ext>
            </a:extLst>
          </p:cNvPr>
          <p:cNvCxnSpPr>
            <a:cxnSpLocks/>
          </p:cNvCxnSpPr>
          <p:nvPr/>
        </p:nvCxnSpPr>
        <p:spPr>
          <a:xfrm>
            <a:off x="328611" y="1190182"/>
            <a:ext cx="479628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Conector recto 8">
            <a:extLst>
              <a:ext uri="{FF2B5EF4-FFF2-40B4-BE49-F238E27FC236}">
                <a16:creationId xmlns:a16="http://schemas.microsoft.com/office/drawing/2014/main" id="{9D7C8AE7-8CAE-4D5E-9F17-89A1F1C98456}"/>
              </a:ext>
            </a:extLst>
          </p:cNvPr>
          <p:cNvCxnSpPr>
            <a:cxnSpLocks/>
          </p:cNvCxnSpPr>
          <p:nvPr/>
        </p:nvCxnSpPr>
        <p:spPr>
          <a:xfrm>
            <a:off x="481011" y="1533968"/>
            <a:ext cx="5855994"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Imagen 9">
            <a:extLst>
              <a:ext uri="{FF2B5EF4-FFF2-40B4-BE49-F238E27FC236}">
                <a16:creationId xmlns:a16="http://schemas.microsoft.com/office/drawing/2014/main" id="{B67047D3-DDB8-49C5-B0EB-5314E0A854D3}"/>
              </a:ext>
            </a:extLst>
          </p:cNvPr>
          <p:cNvPicPr>
            <a:picLocks noChangeAspect="1"/>
          </p:cNvPicPr>
          <p:nvPr/>
        </p:nvPicPr>
        <p:blipFill>
          <a:blip r:embed="rId3"/>
          <a:stretch>
            <a:fillRect/>
          </a:stretch>
        </p:blipFill>
        <p:spPr>
          <a:xfrm>
            <a:off x="1429300" y="1904335"/>
            <a:ext cx="7842291" cy="175356"/>
          </a:xfrm>
          <a:prstGeom prst="rect">
            <a:avLst/>
          </a:prstGeom>
        </p:spPr>
      </p:pic>
      <p:cxnSp>
        <p:nvCxnSpPr>
          <p:cNvPr id="11" name="Conector recto 10">
            <a:extLst>
              <a:ext uri="{FF2B5EF4-FFF2-40B4-BE49-F238E27FC236}">
                <a16:creationId xmlns:a16="http://schemas.microsoft.com/office/drawing/2014/main" id="{5BBBA8D3-40BD-4309-AF99-D045369D1C25}"/>
              </a:ext>
            </a:extLst>
          </p:cNvPr>
          <p:cNvCxnSpPr>
            <a:cxnSpLocks/>
          </p:cNvCxnSpPr>
          <p:nvPr/>
        </p:nvCxnSpPr>
        <p:spPr>
          <a:xfrm>
            <a:off x="2331077" y="2682285"/>
            <a:ext cx="872678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Conector recto 11">
            <a:extLst>
              <a:ext uri="{FF2B5EF4-FFF2-40B4-BE49-F238E27FC236}">
                <a16:creationId xmlns:a16="http://schemas.microsoft.com/office/drawing/2014/main" id="{11BFF106-52DE-4D5D-B795-A484D8482D45}"/>
              </a:ext>
            </a:extLst>
          </p:cNvPr>
          <p:cNvCxnSpPr>
            <a:cxnSpLocks/>
          </p:cNvCxnSpPr>
          <p:nvPr/>
        </p:nvCxnSpPr>
        <p:spPr>
          <a:xfrm>
            <a:off x="328611" y="3043792"/>
            <a:ext cx="775213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ector recto 12">
            <a:extLst>
              <a:ext uri="{FF2B5EF4-FFF2-40B4-BE49-F238E27FC236}">
                <a16:creationId xmlns:a16="http://schemas.microsoft.com/office/drawing/2014/main" id="{785A525F-0115-4A93-AB7E-EB9ECC1E5744}"/>
              </a:ext>
            </a:extLst>
          </p:cNvPr>
          <p:cNvCxnSpPr>
            <a:cxnSpLocks/>
          </p:cNvCxnSpPr>
          <p:nvPr/>
        </p:nvCxnSpPr>
        <p:spPr>
          <a:xfrm>
            <a:off x="4475309" y="3410615"/>
            <a:ext cx="55830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ector recto 13">
            <a:extLst>
              <a:ext uri="{FF2B5EF4-FFF2-40B4-BE49-F238E27FC236}">
                <a16:creationId xmlns:a16="http://schemas.microsoft.com/office/drawing/2014/main" id="{4B2C9905-20FE-47BD-A580-41BB6FADA1D7}"/>
              </a:ext>
            </a:extLst>
          </p:cNvPr>
          <p:cNvCxnSpPr>
            <a:cxnSpLocks/>
          </p:cNvCxnSpPr>
          <p:nvPr/>
        </p:nvCxnSpPr>
        <p:spPr>
          <a:xfrm>
            <a:off x="481011" y="3788071"/>
            <a:ext cx="100239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Conector recto 14">
            <a:extLst>
              <a:ext uri="{FF2B5EF4-FFF2-40B4-BE49-F238E27FC236}">
                <a16:creationId xmlns:a16="http://schemas.microsoft.com/office/drawing/2014/main" id="{C03141F2-578D-450C-B190-110809073826}"/>
              </a:ext>
            </a:extLst>
          </p:cNvPr>
          <p:cNvCxnSpPr>
            <a:cxnSpLocks/>
          </p:cNvCxnSpPr>
          <p:nvPr/>
        </p:nvCxnSpPr>
        <p:spPr>
          <a:xfrm>
            <a:off x="2726752" y="4149577"/>
            <a:ext cx="631092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215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42"/>
          <p:cNvSpPr txBox="1">
            <a:spLocks noGrp="1"/>
          </p:cNvSpPr>
          <p:nvPr>
            <p:ph type="title"/>
          </p:nvPr>
        </p:nvSpPr>
        <p:spPr>
          <a:xfrm>
            <a:off x="2147507" y="778781"/>
            <a:ext cx="8082400" cy="2619200"/>
          </a:xfrm>
          <a:prstGeom prst="rect">
            <a:avLst/>
          </a:prstGeom>
        </p:spPr>
        <p:txBody>
          <a:bodyPr spcFirstLastPara="1" wrap="square" lIns="121900" tIns="121900" rIns="121900" bIns="121900" anchor="ctr" anchorCtr="0">
            <a:noAutofit/>
          </a:bodyPr>
          <a:lstStyle/>
          <a:p>
            <a:pPr lvl="0"/>
            <a:r>
              <a:rPr lang="es-ES" sz="5333" dirty="0">
                <a:solidFill>
                  <a:srgbClr val="FF0000"/>
                </a:solidFill>
                <a:latin typeface="Cooper Black" panose="0208090404030B020404" pitchFamily="18" charset="0"/>
              </a:rPr>
              <a:t>Propósito</a:t>
            </a:r>
            <a:endParaRPr sz="5333" dirty="0">
              <a:solidFill>
                <a:srgbClr val="FF0000"/>
              </a:solidFill>
            </a:endParaRPr>
          </a:p>
        </p:txBody>
      </p:sp>
      <p:sp>
        <p:nvSpPr>
          <p:cNvPr id="919" name="Google Shape;919;p42"/>
          <p:cNvSpPr txBox="1">
            <a:spLocks noGrp="1"/>
          </p:cNvSpPr>
          <p:nvPr>
            <p:ph type="subTitle" idx="1"/>
          </p:nvPr>
        </p:nvSpPr>
        <p:spPr>
          <a:xfrm>
            <a:off x="2290089" y="2347685"/>
            <a:ext cx="7691959" cy="3752634"/>
          </a:xfrm>
          <a:prstGeom prst="rect">
            <a:avLst/>
          </a:prstGeom>
        </p:spPr>
        <p:txBody>
          <a:bodyPr spcFirstLastPara="1" wrap="square" lIns="121900" tIns="121900" rIns="121900" bIns="121900" anchor="t" anchorCtr="0">
            <a:noAutofit/>
          </a:bodyPr>
          <a:lstStyle/>
          <a:p>
            <a:pPr marL="0" indent="0" algn="just">
              <a:lnSpc>
                <a:spcPct val="150000"/>
              </a:lnSpc>
              <a:buClr>
                <a:srgbClr val="263238"/>
              </a:buClr>
              <a:buSzPts val="2800"/>
              <a:defRPr/>
            </a:pPr>
            <a:r>
              <a:rPr lang="es-MX" sz="2667" dirty="0">
                <a:solidFill>
                  <a:srgbClr val="002060"/>
                </a:solidFill>
                <a:latin typeface="Aharoni" panose="02010803020104030203" pitchFamily="2" charset="-79"/>
                <a:ea typeface="Cambria" panose="02040503050406030204" pitchFamily="18" charset="0"/>
                <a:cs typeface="Aharoni" panose="02010803020104030203" pitchFamily="2" charset="-79"/>
              </a:rPr>
              <a:t>Comprender el sentido de la planificación y la evaluación de competencias en el marco del inicio del año escolar.</a:t>
            </a:r>
          </a:p>
          <a:p>
            <a:pPr marL="0" indent="0" algn="just">
              <a:lnSpc>
                <a:spcPct val="150000"/>
              </a:lnSpc>
              <a:buClr>
                <a:srgbClr val="263238"/>
              </a:buClr>
              <a:buSzPts val="2800"/>
              <a:defRPr/>
            </a:pPr>
            <a:r>
              <a:rPr lang="es-MX" sz="2667" dirty="0">
                <a:solidFill>
                  <a:srgbClr val="002060"/>
                </a:solidFill>
                <a:latin typeface="Aharoni" panose="02010803020104030203" pitchFamily="2" charset="-79"/>
                <a:ea typeface="Cambria" panose="02040503050406030204" pitchFamily="18" charset="0"/>
                <a:cs typeface="Aharoni" panose="02010803020104030203" pitchFamily="2" charset="-79"/>
              </a:rPr>
              <a:t>Identificar cómo el uso de evidencias y la evaluación formativa orientan el diseño de la planificación.</a:t>
            </a:r>
          </a:p>
        </p:txBody>
      </p:sp>
      <p:sp>
        <p:nvSpPr>
          <p:cNvPr id="920" name="Google Shape;920;p42"/>
          <p:cNvSpPr/>
          <p:nvPr/>
        </p:nvSpPr>
        <p:spPr>
          <a:xfrm>
            <a:off x="2231842" y="2520007"/>
            <a:ext cx="7665871" cy="67"/>
          </a:xfrm>
          <a:custGeom>
            <a:avLst/>
            <a:gdLst/>
            <a:ahLst/>
            <a:cxnLst/>
            <a:rect l="l" t="t" r="r" b="b"/>
            <a:pathLst>
              <a:path w="114667" h="1" extrusionOk="0">
                <a:moveTo>
                  <a:pt x="0" y="1"/>
                </a:moveTo>
                <a:lnTo>
                  <a:pt x="114667" y="1"/>
                </a:ln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921" name="Google Shape;921;p42"/>
          <p:cNvSpPr/>
          <p:nvPr/>
        </p:nvSpPr>
        <p:spPr>
          <a:xfrm>
            <a:off x="2231842" y="3104164"/>
            <a:ext cx="7665871" cy="67"/>
          </a:xfrm>
          <a:custGeom>
            <a:avLst/>
            <a:gdLst/>
            <a:ahLst/>
            <a:cxnLst/>
            <a:rect l="l" t="t" r="r" b="b"/>
            <a:pathLst>
              <a:path w="114667" h="1" extrusionOk="0">
                <a:moveTo>
                  <a:pt x="0" y="1"/>
                </a:moveTo>
                <a:lnTo>
                  <a:pt x="114667" y="1"/>
                </a:ln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922" name="Google Shape;922;p42"/>
          <p:cNvSpPr/>
          <p:nvPr/>
        </p:nvSpPr>
        <p:spPr>
          <a:xfrm>
            <a:off x="2231842" y="3804388"/>
            <a:ext cx="7665871" cy="67"/>
          </a:xfrm>
          <a:custGeom>
            <a:avLst/>
            <a:gdLst/>
            <a:ahLst/>
            <a:cxnLst/>
            <a:rect l="l" t="t" r="r" b="b"/>
            <a:pathLst>
              <a:path w="114667" h="1" extrusionOk="0">
                <a:moveTo>
                  <a:pt x="0" y="0"/>
                </a:moveTo>
                <a:lnTo>
                  <a:pt x="114667" y="0"/>
                </a:ln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923" name="Google Shape;923;p42"/>
          <p:cNvSpPr/>
          <p:nvPr/>
        </p:nvSpPr>
        <p:spPr>
          <a:xfrm>
            <a:off x="2231842" y="4273348"/>
            <a:ext cx="7665871" cy="67"/>
          </a:xfrm>
          <a:custGeom>
            <a:avLst/>
            <a:gdLst/>
            <a:ahLst/>
            <a:cxnLst/>
            <a:rect l="l" t="t" r="r" b="b"/>
            <a:pathLst>
              <a:path w="114667" h="1" extrusionOk="0">
                <a:moveTo>
                  <a:pt x="0" y="0"/>
                </a:moveTo>
                <a:lnTo>
                  <a:pt x="114667" y="0"/>
                </a:ln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924" name="Google Shape;924;p42"/>
          <p:cNvSpPr/>
          <p:nvPr/>
        </p:nvSpPr>
        <p:spPr>
          <a:xfrm>
            <a:off x="2231842" y="4857437"/>
            <a:ext cx="7665871" cy="67"/>
          </a:xfrm>
          <a:custGeom>
            <a:avLst/>
            <a:gdLst/>
            <a:ahLst/>
            <a:cxnLst/>
            <a:rect l="l" t="t" r="r" b="b"/>
            <a:pathLst>
              <a:path w="114667" h="1" extrusionOk="0">
                <a:moveTo>
                  <a:pt x="0" y="1"/>
                </a:moveTo>
                <a:lnTo>
                  <a:pt x="114667" y="1"/>
                </a:ln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925" name="Google Shape;925;p42"/>
          <p:cNvSpPr/>
          <p:nvPr/>
        </p:nvSpPr>
        <p:spPr>
          <a:xfrm>
            <a:off x="2231842" y="5442397"/>
            <a:ext cx="7665871" cy="67"/>
          </a:xfrm>
          <a:custGeom>
            <a:avLst/>
            <a:gdLst/>
            <a:ahLst/>
            <a:cxnLst/>
            <a:rect l="l" t="t" r="r" b="b"/>
            <a:pathLst>
              <a:path w="114667" h="1" extrusionOk="0">
                <a:moveTo>
                  <a:pt x="0" y="0"/>
                </a:moveTo>
                <a:lnTo>
                  <a:pt x="114667" y="0"/>
                </a:ln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926" name="Google Shape;926;p42"/>
          <p:cNvSpPr/>
          <p:nvPr/>
        </p:nvSpPr>
        <p:spPr>
          <a:xfrm rot="-5400000">
            <a:off x="10372946" y="1371950"/>
            <a:ext cx="582023" cy="1122965"/>
          </a:xfrm>
          <a:custGeom>
            <a:avLst/>
            <a:gdLst/>
            <a:ahLst/>
            <a:cxnLst/>
            <a:rect l="l" t="t" r="r" b="b"/>
            <a:pathLst>
              <a:path w="8458" h="16319" extrusionOk="0">
                <a:moveTo>
                  <a:pt x="1" y="0"/>
                </a:moveTo>
                <a:lnTo>
                  <a:pt x="1" y="16319"/>
                </a:lnTo>
                <a:lnTo>
                  <a:pt x="4285" y="13586"/>
                </a:lnTo>
                <a:lnTo>
                  <a:pt x="8458" y="16319"/>
                </a:lnTo>
                <a:lnTo>
                  <a:pt x="8458" y="0"/>
                </a:lnTo>
                <a:close/>
              </a:path>
            </a:pathLst>
          </a:custGeom>
          <a:solidFill>
            <a:srgbClr val="FFFF00"/>
          </a:solidFill>
          <a:ln>
            <a:noFill/>
          </a:ln>
        </p:spPr>
        <p:txBody>
          <a:bodyPr spcFirstLastPara="1" wrap="square" lIns="121900" tIns="121900" rIns="121900" bIns="121900" anchor="ctr" anchorCtr="0">
            <a:noAutofit/>
          </a:bodyPr>
          <a:lstStyle/>
          <a:p>
            <a:endParaRPr sz="2400" baseline="-25000"/>
          </a:p>
        </p:txBody>
      </p:sp>
      <p:sp>
        <p:nvSpPr>
          <p:cNvPr id="927" name="Google Shape;927;p42"/>
          <p:cNvSpPr/>
          <p:nvPr/>
        </p:nvSpPr>
        <p:spPr>
          <a:xfrm rot="-2453789">
            <a:off x="9496838" y="6250218"/>
            <a:ext cx="91535" cy="44933"/>
          </a:xfrm>
          <a:custGeom>
            <a:avLst/>
            <a:gdLst/>
            <a:ahLst/>
            <a:cxnLst/>
            <a:rect l="l" t="t" r="r" b="b"/>
            <a:pathLst>
              <a:path w="2746" h="1348" extrusionOk="0">
                <a:moveTo>
                  <a:pt x="613" y="0"/>
                </a:moveTo>
                <a:cubicBezTo>
                  <a:pt x="294" y="0"/>
                  <a:pt x="0" y="295"/>
                  <a:pt x="0" y="907"/>
                </a:cubicBezTo>
                <a:cubicBezTo>
                  <a:pt x="0" y="1133"/>
                  <a:pt x="148" y="1347"/>
                  <a:pt x="348" y="1347"/>
                </a:cubicBezTo>
                <a:cubicBezTo>
                  <a:pt x="430" y="1347"/>
                  <a:pt x="520" y="1311"/>
                  <a:pt x="613" y="1226"/>
                </a:cubicBezTo>
                <a:lnTo>
                  <a:pt x="2132" y="1226"/>
                </a:lnTo>
                <a:cubicBezTo>
                  <a:pt x="2451" y="1226"/>
                  <a:pt x="2745" y="907"/>
                  <a:pt x="2745" y="613"/>
                </a:cubicBezTo>
                <a:cubicBezTo>
                  <a:pt x="2745" y="295"/>
                  <a:pt x="2451" y="0"/>
                  <a:pt x="213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8" name="Google Shape;928;p42"/>
          <p:cNvGrpSpPr/>
          <p:nvPr/>
        </p:nvGrpSpPr>
        <p:grpSpPr>
          <a:xfrm rot="-363562">
            <a:off x="9872109" y="4731087"/>
            <a:ext cx="1583700" cy="1526947"/>
            <a:chOff x="7341682" y="3396257"/>
            <a:chExt cx="1295250" cy="1248969"/>
          </a:xfrm>
        </p:grpSpPr>
        <p:sp>
          <p:nvSpPr>
            <p:cNvPr id="929" name="Google Shape;929;p42"/>
            <p:cNvSpPr/>
            <p:nvPr/>
          </p:nvSpPr>
          <p:spPr>
            <a:xfrm>
              <a:off x="7341682" y="3396257"/>
              <a:ext cx="1295250" cy="1248969"/>
            </a:xfrm>
            <a:custGeom>
              <a:avLst/>
              <a:gdLst/>
              <a:ahLst/>
              <a:cxnLst/>
              <a:rect l="l" t="t" r="r" b="b"/>
              <a:pathLst>
                <a:path w="33976" h="32762" extrusionOk="0">
                  <a:moveTo>
                    <a:pt x="28273" y="0"/>
                  </a:moveTo>
                  <a:cubicBezTo>
                    <a:pt x="28211" y="0"/>
                    <a:pt x="28150" y="5"/>
                    <a:pt x="28088" y="14"/>
                  </a:cubicBezTo>
                  <a:lnTo>
                    <a:pt x="1295" y="3143"/>
                  </a:lnTo>
                  <a:cubicBezTo>
                    <a:pt x="923" y="3188"/>
                    <a:pt x="575" y="3379"/>
                    <a:pt x="350" y="3672"/>
                  </a:cubicBezTo>
                  <a:cubicBezTo>
                    <a:pt x="113" y="3965"/>
                    <a:pt x="0" y="4347"/>
                    <a:pt x="45" y="4719"/>
                  </a:cubicBezTo>
                  <a:lnTo>
                    <a:pt x="3175" y="31513"/>
                  </a:lnTo>
                  <a:cubicBezTo>
                    <a:pt x="3220" y="31896"/>
                    <a:pt x="3434" y="32256"/>
                    <a:pt x="3749" y="32492"/>
                  </a:cubicBezTo>
                  <a:cubicBezTo>
                    <a:pt x="3997" y="32672"/>
                    <a:pt x="4290" y="32762"/>
                    <a:pt x="4593" y="32762"/>
                  </a:cubicBezTo>
                  <a:cubicBezTo>
                    <a:pt x="4672" y="32762"/>
                    <a:pt x="4763" y="32762"/>
                    <a:pt x="4853" y="32739"/>
                  </a:cubicBezTo>
                  <a:lnTo>
                    <a:pt x="31792" y="27651"/>
                  </a:lnTo>
                  <a:cubicBezTo>
                    <a:pt x="32074" y="27595"/>
                    <a:pt x="32321" y="27460"/>
                    <a:pt x="32524" y="27268"/>
                  </a:cubicBezTo>
                  <a:cubicBezTo>
                    <a:pt x="33976" y="25861"/>
                    <a:pt x="33773" y="23666"/>
                    <a:pt x="33425" y="22597"/>
                  </a:cubicBezTo>
                  <a:cubicBezTo>
                    <a:pt x="33224" y="22006"/>
                    <a:pt x="32678" y="21623"/>
                    <a:pt x="32083" y="21623"/>
                  </a:cubicBezTo>
                  <a:cubicBezTo>
                    <a:pt x="32043" y="21623"/>
                    <a:pt x="32002" y="21625"/>
                    <a:pt x="31961" y="21629"/>
                  </a:cubicBezTo>
                  <a:cubicBezTo>
                    <a:pt x="30295" y="12701"/>
                    <a:pt x="29675" y="1466"/>
                    <a:pt x="29664" y="1342"/>
                  </a:cubicBezTo>
                  <a:cubicBezTo>
                    <a:pt x="29653" y="948"/>
                    <a:pt x="29462" y="587"/>
                    <a:pt x="29169" y="340"/>
                  </a:cubicBezTo>
                  <a:cubicBezTo>
                    <a:pt x="28913" y="123"/>
                    <a:pt x="28595" y="0"/>
                    <a:pt x="28273" y="0"/>
                  </a:cubicBezTo>
                  <a:close/>
                </a:path>
              </a:pathLst>
            </a:custGeom>
            <a:solidFill>
              <a:srgbClr val="FF000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930" name="Google Shape;930;p42"/>
            <p:cNvSpPr/>
            <p:nvPr/>
          </p:nvSpPr>
          <p:spPr>
            <a:xfrm>
              <a:off x="7397036" y="3450392"/>
              <a:ext cx="1146801" cy="1140778"/>
            </a:xfrm>
            <a:custGeom>
              <a:avLst/>
              <a:gdLst/>
              <a:ahLst/>
              <a:cxnLst/>
              <a:rect l="l" t="t" r="r" b="b"/>
              <a:pathLst>
                <a:path w="30082" h="29924" extrusionOk="0">
                  <a:moveTo>
                    <a:pt x="26794" y="0"/>
                  </a:moveTo>
                  <a:lnTo>
                    <a:pt x="1" y="3130"/>
                  </a:lnTo>
                  <a:lnTo>
                    <a:pt x="3141" y="29923"/>
                  </a:lnTo>
                  <a:cubicBezTo>
                    <a:pt x="3141" y="29923"/>
                    <a:pt x="27695" y="25285"/>
                    <a:pt x="30081" y="24835"/>
                  </a:cubicBezTo>
                  <a:cubicBezTo>
                    <a:pt x="27627" y="15491"/>
                    <a:pt x="26794" y="0"/>
                    <a:pt x="26794" y="0"/>
                  </a:cubicBezTo>
                  <a:close/>
                </a:path>
              </a:pathLst>
            </a:custGeom>
            <a:blipFill>
              <a:blip r:embed="rId3"/>
              <a:tile tx="0" ty="0" sx="100000" sy="100000" flip="none" algn="tl"/>
            </a:blipFill>
            <a:ln>
              <a:noFill/>
            </a:ln>
          </p:spPr>
          <p:txBody>
            <a:bodyPr spcFirstLastPara="1" wrap="square" lIns="121900" tIns="121900" rIns="121900" bIns="121900" anchor="ctr" anchorCtr="0">
              <a:noAutofit/>
            </a:bodyPr>
            <a:lstStyle/>
            <a:p>
              <a:pPr algn="ctr"/>
              <a:r>
                <a:rPr lang="en" sz="2667" dirty="0">
                  <a:solidFill>
                    <a:schemeClr val="dk1"/>
                  </a:solidFill>
                  <a:latin typeface="Fredoka One"/>
                  <a:ea typeface="Fredoka One"/>
                  <a:cs typeface="Fredoka One"/>
                  <a:sym typeface="Fredoka One"/>
                </a:rPr>
                <a:t>good!</a:t>
              </a:r>
              <a:endParaRPr sz="2667" dirty="0">
                <a:solidFill>
                  <a:schemeClr val="dk1"/>
                </a:solidFill>
                <a:latin typeface="Fredoka One"/>
                <a:ea typeface="Fredoka One"/>
                <a:cs typeface="Fredoka One"/>
                <a:sym typeface="Fredoka One"/>
              </a:endParaRPr>
            </a:p>
          </p:txBody>
        </p:sp>
        <p:sp>
          <p:nvSpPr>
            <p:cNvPr id="931" name="Google Shape;931;p42"/>
            <p:cNvSpPr/>
            <p:nvPr/>
          </p:nvSpPr>
          <p:spPr>
            <a:xfrm>
              <a:off x="7516782" y="4265852"/>
              <a:ext cx="1012877" cy="325337"/>
            </a:xfrm>
            <a:custGeom>
              <a:avLst/>
              <a:gdLst/>
              <a:ahLst/>
              <a:cxnLst/>
              <a:rect l="l" t="t" r="r" b="b"/>
              <a:pathLst>
                <a:path w="26569" h="8534" extrusionOk="0">
                  <a:moveTo>
                    <a:pt x="26152" y="0"/>
                  </a:moveTo>
                  <a:lnTo>
                    <a:pt x="0" y="8533"/>
                  </a:lnTo>
                  <a:lnTo>
                    <a:pt x="26568" y="1926"/>
                  </a:lnTo>
                  <a:cubicBezTo>
                    <a:pt x="26422" y="1306"/>
                    <a:pt x="26287" y="653"/>
                    <a:pt x="2615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32" name="Google Shape;932;p42"/>
            <p:cNvSpPr/>
            <p:nvPr/>
          </p:nvSpPr>
          <p:spPr>
            <a:xfrm>
              <a:off x="7516782" y="4274430"/>
              <a:ext cx="1072958" cy="316760"/>
            </a:xfrm>
            <a:custGeom>
              <a:avLst/>
              <a:gdLst/>
              <a:ahLst/>
              <a:cxnLst/>
              <a:rect l="l" t="t" r="r" b="b"/>
              <a:pathLst>
                <a:path w="28145" h="8309" extrusionOk="0">
                  <a:moveTo>
                    <a:pt x="27481" y="0"/>
                  </a:moveTo>
                  <a:lnTo>
                    <a:pt x="0" y="8308"/>
                  </a:lnTo>
                  <a:lnTo>
                    <a:pt x="26940" y="3220"/>
                  </a:lnTo>
                  <a:cubicBezTo>
                    <a:pt x="28144" y="2049"/>
                    <a:pt x="27481" y="0"/>
                    <a:pt x="27481" y="0"/>
                  </a:cubicBezTo>
                  <a:close/>
                </a:path>
              </a:pathLst>
            </a:custGeom>
            <a:solidFill>
              <a:srgbClr val="FF0000"/>
            </a:solidFill>
            <a:ln>
              <a:noFill/>
            </a:ln>
          </p:spPr>
          <p:txBody>
            <a:bodyPr spcFirstLastPara="1" wrap="square" lIns="121900" tIns="121900" rIns="121900" bIns="121900" anchor="ctr" anchorCtr="0">
              <a:noAutofit/>
            </a:bodyPr>
            <a:lstStyle/>
            <a:p>
              <a:endParaRPr sz="2400" dirty="0"/>
            </a:p>
          </p:txBody>
        </p:sp>
      </p:grpSp>
      <p:grpSp>
        <p:nvGrpSpPr>
          <p:cNvPr id="933" name="Google Shape;933;p42"/>
          <p:cNvGrpSpPr/>
          <p:nvPr/>
        </p:nvGrpSpPr>
        <p:grpSpPr>
          <a:xfrm rot="5400000">
            <a:off x="-589852" y="3452757"/>
            <a:ext cx="3877470" cy="3192271"/>
            <a:chOff x="6016911" y="2523897"/>
            <a:chExt cx="3557142" cy="2928548"/>
          </a:xfrm>
        </p:grpSpPr>
        <p:sp>
          <p:nvSpPr>
            <p:cNvPr id="934" name="Google Shape;934;p42"/>
            <p:cNvSpPr/>
            <p:nvPr/>
          </p:nvSpPr>
          <p:spPr>
            <a:xfrm rot="19875268">
              <a:off x="6016911" y="3651234"/>
              <a:ext cx="3526777" cy="943129"/>
            </a:xfrm>
            <a:custGeom>
              <a:avLst/>
              <a:gdLst/>
              <a:ahLst/>
              <a:cxnLst/>
              <a:rect l="l" t="t" r="r" b="b"/>
              <a:pathLst>
                <a:path w="124759" h="33363" extrusionOk="0">
                  <a:moveTo>
                    <a:pt x="120518" y="0"/>
                  </a:moveTo>
                  <a:cubicBezTo>
                    <a:pt x="120424" y="0"/>
                    <a:pt x="120329" y="6"/>
                    <a:pt x="120233" y="17"/>
                  </a:cubicBezTo>
                  <a:lnTo>
                    <a:pt x="2242" y="14079"/>
                  </a:lnTo>
                  <a:cubicBezTo>
                    <a:pt x="936" y="14225"/>
                    <a:pt x="1" y="15407"/>
                    <a:pt x="159" y="16713"/>
                  </a:cubicBezTo>
                  <a:lnTo>
                    <a:pt x="1892" y="31269"/>
                  </a:lnTo>
                  <a:cubicBezTo>
                    <a:pt x="1972" y="31899"/>
                    <a:pt x="2287" y="32462"/>
                    <a:pt x="2782" y="32857"/>
                  </a:cubicBezTo>
                  <a:cubicBezTo>
                    <a:pt x="3210" y="33183"/>
                    <a:pt x="3716" y="33363"/>
                    <a:pt x="4246" y="33363"/>
                  </a:cubicBezTo>
                  <a:cubicBezTo>
                    <a:pt x="4336" y="33363"/>
                    <a:pt x="4437" y="33352"/>
                    <a:pt x="4527" y="33340"/>
                  </a:cubicBezTo>
                  <a:lnTo>
                    <a:pt x="122529" y="19291"/>
                  </a:lnTo>
                  <a:cubicBezTo>
                    <a:pt x="123824" y="19133"/>
                    <a:pt x="124758" y="17951"/>
                    <a:pt x="124601" y="16656"/>
                  </a:cubicBezTo>
                  <a:lnTo>
                    <a:pt x="122867" y="2089"/>
                  </a:lnTo>
                  <a:cubicBezTo>
                    <a:pt x="122721" y="890"/>
                    <a:pt x="121697" y="0"/>
                    <a:pt x="120518"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935" name="Google Shape;935;p42"/>
            <p:cNvSpPr/>
            <p:nvPr/>
          </p:nvSpPr>
          <p:spPr>
            <a:xfrm rot="19875268">
              <a:off x="6025457" y="3700808"/>
              <a:ext cx="3426197" cy="723538"/>
            </a:xfrm>
            <a:custGeom>
              <a:avLst/>
              <a:gdLst/>
              <a:ahLst/>
              <a:cxnLst/>
              <a:rect l="l" t="t" r="r" b="b"/>
              <a:pathLst>
                <a:path w="121201" h="25595" extrusionOk="0">
                  <a:moveTo>
                    <a:pt x="118998" y="1"/>
                  </a:moveTo>
                  <a:cubicBezTo>
                    <a:pt x="118963" y="1"/>
                    <a:pt x="118928" y="3"/>
                    <a:pt x="118893" y="6"/>
                  </a:cubicBezTo>
                  <a:lnTo>
                    <a:pt x="890" y="14067"/>
                  </a:lnTo>
                  <a:cubicBezTo>
                    <a:pt x="372" y="14134"/>
                    <a:pt x="1" y="14607"/>
                    <a:pt x="57" y="15125"/>
                  </a:cubicBezTo>
                  <a:lnTo>
                    <a:pt x="1306" y="25595"/>
                  </a:lnTo>
                  <a:lnTo>
                    <a:pt x="121200" y="11309"/>
                  </a:lnTo>
                  <a:lnTo>
                    <a:pt x="119951" y="839"/>
                  </a:lnTo>
                  <a:cubicBezTo>
                    <a:pt x="119888" y="357"/>
                    <a:pt x="119473" y="1"/>
                    <a:pt x="118998"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936" name="Google Shape;936;p42"/>
            <p:cNvSpPr/>
            <p:nvPr/>
          </p:nvSpPr>
          <p:spPr>
            <a:xfrm rot="-1724732">
              <a:off x="6169510" y="3979671"/>
              <a:ext cx="3404543" cy="543155"/>
            </a:xfrm>
            <a:custGeom>
              <a:avLst/>
              <a:gdLst/>
              <a:ahLst/>
              <a:cxnLst/>
              <a:rect l="l" t="t" r="r" b="b"/>
              <a:pathLst>
                <a:path w="120435" h="19214" extrusionOk="0">
                  <a:moveTo>
                    <a:pt x="119894" y="0"/>
                  </a:moveTo>
                  <a:lnTo>
                    <a:pt x="0" y="14286"/>
                  </a:lnTo>
                  <a:lnTo>
                    <a:pt x="496" y="18373"/>
                  </a:lnTo>
                  <a:cubicBezTo>
                    <a:pt x="548" y="18860"/>
                    <a:pt x="953" y="19214"/>
                    <a:pt x="1430" y="19214"/>
                  </a:cubicBezTo>
                  <a:cubicBezTo>
                    <a:pt x="1471" y="19214"/>
                    <a:pt x="1512" y="19211"/>
                    <a:pt x="1554" y="19206"/>
                  </a:cubicBezTo>
                  <a:lnTo>
                    <a:pt x="119546" y="5156"/>
                  </a:lnTo>
                  <a:cubicBezTo>
                    <a:pt x="120064" y="5089"/>
                    <a:pt x="120435" y="4616"/>
                    <a:pt x="120379" y="4098"/>
                  </a:cubicBezTo>
                  <a:lnTo>
                    <a:pt x="11989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937" name="Google Shape;937;p42"/>
            <p:cNvGrpSpPr/>
            <p:nvPr/>
          </p:nvGrpSpPr>
          <p:grpSpPr>
            <a:xfrm rot="1935470">
              <a:off x="7034585" y="2523897"/>
              <a:ext cx="1299479" cy="2928548"/>
              <a:chOff x="7266412" y="524764"/>
              <a:chExt cx="1149248" cy="2589982"/>
            </a:xfrm>
          </p:grpSpPr>
          <p:sp>
            <p:nvSpPr>
              <p:cNvPr id="938" name="Google Shape;938;p42"/>
              <p:cNvSpPr/>
              <p:nvPr/>
            </p:nvSpPr>
            <p:spPr>
              <a:xfrm rot="-3659695">
                <a:off x="7312972" y="3018204"/>
                <a:ext cx="20001" cy="118253"/>
              </a:xfrm>
              <a:custGeom>
                <a:avLst/>
                <a:gdLst/>
                <a:ahLst/>
                <a:cxnLst/>
                <a:rect l="l" t="t" r="r" b="b"/>
                <a:pathLst>
                  <a:path w="800" h="4730" extrusionOk="0">
                    <a:moveTo>
                      <a:pt x="248" y="1"/>
                    </a:moveTo>
                    <a:lnTo>
                      <a:pt x="1" y="35"/>
                    </a:lnTo>
                    <a:lnTo>
                      <a:pt x="541" y="4729"/>
                    </a:lnTo>
                    <a:lnTo>
                      <a:pt x="799" y="4696"/>
                    </a:lnTo>
                    <a:lnTo>
                      <a:pt x="24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9" name="Google Shape;939;p42"/>
              <p:cNvSpPr/>
              <p:nvPr/>
            </p:nvSpPr>
            <p:spPr>
              <a:xfrm rot="-3659695">
                <a:off x="7309659" y="2999948"/>
                <a:ext cx="15500" cy="79077"/>
              </a:xfrm>
              <a:custGeom>
                <a:avLst/>
                <a:gdLst/>
                <a:ahLst/>
                <a:cxnLst/>
                <a:rect l="l" t="t" r="r" b="b"/>
                <a:pathLst>
                  <a:path w="620" h="3163" extrusionOk="0">
                    <a:moveTo>
                      <a:pt x="259" y="0"/>
                    </a:moveTo>
                    <a:lnTo>
                      <a:pt x="1" y="23"/>
                    </a:lnTo>
                    <a:lnTo>
                      <a:pt x="372" y="3163"/>
                    </a:lnTo>
                    <a:lnTo>
                      <a:pt x="619" y="3130"/>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0" name="Google Shape;940;p42"/>
              <p:cNvSpPr/>
              <p:nvPr/>
            </p:nvSpPr>
            <p:spPr>
              <a:xfrm rot="-3659695">
                <a:off x="7322853" y="2967532"/>
                <a:ext cx="15525" cy="79402"/>
              </a:xfrm>
              <a:custGeom>
                <a:avLst/>
                <a:gdLst/>
                <a:ahLst/>
                <a:cxnLst/>
                <a:rect l="l" t="t" r="r" b="b"/>
                <a:pathLst>
                  <a:path w="621" h="3176" extrusionOk="0">
                    <a:moveTo>
                      <a:pt x="248" y="1"/>
                    </a:moveTo>
                    <a:lnTo>
                      <a:pt x="1" y="35"/>
                    </a:lnTo>
                    <a:lnTo>
                      <a:pt x="361" y="3175"/>
                    </a:lnTo>
                    <a:lnTo>
                      <a:pt x="620" y="3142"/>
                    </a:lnTo>
                    <a:lnTo>
                      <a:pt x="24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1" name="Google Shape;941;p42"/>
              <p:cNvSpPr/>
              <p:nvPr/>
            </p:nvSpPr>
            <p:spPr>
              <a:xfrm rot="-3659695">
                <a:off x="7335360" y="2937284"/>
                <a:ext cx="15525" cy="79102"/>
              </a:xfrm>
              <a:custGeom>
                <a:avLst/>
                <a:gdLst/>
                <a:ahLst/>
                <a:cxnLst/>
                <a:rect l="l" t="t" r="r" b="b"/>
                <a:pathLst>
                  <a:path w="621" h="3164" extrusionOk="0">
                    <a:moveTo>
                      <a:pt x="260" y="1"/>
                    </a:moveTo>
                    <a:lnTo>
                      <a:pt x="1" y="23"/>
                    </a:lnTo>
                    <a:lnTo>
                      <a:pt x="373" y="3164"/>
                    </a:lnTo>
                    <a:lnTo>
                      <a:pt x="620" y="3141"/>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2" name="Google Shape;942;p42"/>
              <p:cNvSpPr/>
              <p:nvPr/>
            </p:nvSpPr>
            <p:spPr>
              <a:xfrm rot="-3659695">
                <a:off x="7348302" y="2905841"/>
                <a:ext cx="15525" cy="79102"/>
              </a:xfrm>
              <a:custGeom>
                <a:avLst/>
                <a:gdLst/>
                <a:ahLst/>
                <a:cxnLst/>
                <a:rect l="l" t="t" r="r" b="b"/>
                <a:pathLst>
                  <a:path w="621" h="3164" extrusionOk="0">
                    <a:moveTo>
                      <a:pt x="260" y="0"/>
                    </a:moveTo>
                    <a:lnTo>
                      <a:pt x="1" y="34"/>
                    </a:lnTo>
                    <a:lnTo>
                      <a:pt x="361" y="3163"/>
                    </a:lnTo>
                    <a:lnTo>
                      <a:pt x="620"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3" name="Google Shape;943;p42"/>
              <p:cNvSpPr/>
              <p:nvPr/>
            </p:nvSpPr>
            <p:spPr>
              <a:xfrm rot="-3659695">
                <a:off x="7376969" y="2862461"/>
                <a:ext cx="20301" cy="118228"/>
              </a:xfrm>
              <a:custGeom>
                <a:avLst/>
                <a:gdLst/>
                <a:ahLst/>
                <a:cxnLst/>
                <a:rect l="l" t="t" r="r" b="b"/>
                <a:pathLst>
                  <a:path w="812" h="4729" extrusionOk="0">
                    <a:moveTo>
                      <a:pt x="259" y="1"/>
                    </a:moveTo>
                    <a:lnTo>
                      <a:pt x="1" y="34"/>
                    </a:lnTo>
                    <a:lnTo>
                      <a:pt x="552" y="4729"/>
                    </a:lnTo>
                    <a:lnTo>
                      <a:pt x="811" y="4695"/>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4" name="Google Shape;944;p42"/>
              <p:cNvSpPr/>
              <p:nvPr/>
            </p:nvSpPr>
            <p:spPr>
              <a:xfrm rot="-3659695">
                <a:off x="7373856" y="2844053"/>
                <a:ext cx="15500" cy="79127"/>
              </a:xfrm>
              <a:custGeom>
                <a:avLst/>
                <a:gdLst/>
                <a:ahLst/>
                <a:cxnLst/>
                <a:rect l="l" t="t" r="r" b="b"/>
                <a:pathLst>
                  <a:path w="620" h="3165" extrusionOk="0">
                    <a:moveTo>
                      <a:pt x="260" y="1"/>
                    </a:moveTo>
                    <a:lnTo>
                      <a:pt x="0" y="23"/>
                    </a:lnTo>
                    <a:lnTo>
                      <a:pt x="361" y="3165"/>
                    </a:lnTo>
                    <a:lnTo>
                      <a:pt x="620" y="3130"/>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5" name="Google Shape;945;p42"/>
              <p:cNvSpPr/>
              <p:nvPr/>
            </p:nvSpPr>
            <p:spPr>
              <a:xfrm rot="-3659695">
                <a:off x="7386939" y="2811914"/>
                <a:ext cx="15525" cy="79402"/>
              </a:xfrm>
              <a:custGeom>
                <a:avLst/>
                <a:gdLst/>
                <a:ahLst/>
                <a:cxnLst/>
                <a:rect l="l" t="t" r="r" b="b"/>
                <a:pathLst>
                  <a:path w="621" h="3176" extrusionOk="0">
                    <a:moveTo>
                      <a:pt x="260" y="0"/>
                    </a:moveTo>
                    <a:lnTo>
                      <a:pt x="1" y="34"/>
                    </a:lnTo>
                    <a:lnTo>
                      <a:pt x="373" y="3175"/>
                    </a:lnTo>
                    <a:lnTo>
                      <a:pt x="620"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6" name="Google Shape;946;p42"/>
              <p:cNvSpPr/>
              <p:nvPr/>
            </p:nvSpPr>
            <p:spPr>
              <a:xfrm rot="-3659695">
                <a:off x="7399586" y="2781396"/>
                <a:ext cx="15500" cy="79127"/>
              </a:xfrm>
              <a:custGeom>
                <a:avLst/>
                <a:gdLst/>
                <a:ahLst/>
                <a:cxnLst/>
                <a:rect l="l" t="t" r="r" b="b"/>
                <a:pathLst>
                  <a:path w="620" h="3165" extrusionOk="0">
                    <a:moveTo>
                      <a:pt x="259" y="1"/>
                    </a:moveTo>
                    <a:lnTo>
                      <a:pt x="0" y="35"/>
                    </a:lnTo>
                    <a:lnTo>
                      <a:pt x="361" y="3164"/>
                    </a:lnTo>
                    <a:lnTo>
                      <a:pt x="619"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7" name="Google Shape;947;p42"/>
              <p:cNvSpPr/>
              <p:nvPr/>
            </p:nvSpPr>
            <p:spPr>
              <a:xfrm rot="-3659695">
                <a:off x="7412627" y="2749870"/>
                <a:ext cx="15500" cy="79402"/>
              </a:xfrm>
              <a:custGeom>
                <a:avLst/>
                <a:gdLst/>
                <a:ahLst/>
                <a:cxnLst/>
                <a:rect l="l" t="t" r="r" b="b"/>
                <a:pathLst>
                  <a:path w="620" h="3176" extrusionOk="0">
                    <a:moveTo>
                      <a:pt x="248" y="1"/>
                    </a:moveTo>
                    <a:lnTo>
                      <a:pt x="0" y="35"/>
                    </a:lnTo>
                    <a:lnTo>
                      <a:pt x="361" y="3176"/>
                    </a:lnTo>
                    <a:lnTo>
                      <a:pt x="619" y="3142"/>
                    </a:lnTo>
                    <a:lnTo>
                      <a:pt x="24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8" name="Google Shape;948;p42"/>
              <p:cNvSpPr/>
              <p:nvPr/>
            </p:nvSpPr>
            <p:spPr>
              <a:xfrm rot="-3659695">
                <a:off x="7441948" y="2705306"/>
                <a:ext cx="20001" cy="117953"/>
              </a:xfrm>
              <a:custGeom>
                <a:avLst/>
                <a:gdLst/>
                <a:ahLst/>
                <a:cxnLst/>
                <a:rect l="l" t="t" r="r" b="b"/>
                <a:pathLst>
                  <a:path w="800" h="4718" extrusionOk="0">
                    <a:moveTo>
                      <a:pt x="259" y="0"/>
                    </a:moveTo>
                    <a:lnTo>
                      <a:pt x="0" y="23"/>
                    </a:lnTo>
                    <a:lnTo>
                      <a:pt x="540" y="4718"/>
                    </a:lnTo>
                    <a:lnTo>
                      <a:pt x="800" y="4695"/>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9" name="Google Shape;949;p42"/>
              <p:cNvSpPr/>
              <p:nvPr/>
            </p:nvSpPr>
            <p:spPr>
              <a:xfrm rot="-3659695">
                <a:off x="7438415" y="2686694"/>
                <a:ext cx="15800" cy="79127"/>
              </a:xfrm>
              <a:custGeom>
                <a:avLst/>
                <a:gdLst/>
                <a:ahLst/>
                <a:cxnLst/>
                <a:rect l="l" t="t" r="r" b="b"/>
                <a:pathLst>
                  <a:path w="632" h="3165" extrusionOk="0">
                    <a:moveTo>
                      <a:pt x="260" y="1"/>
                    </a:moveTo>
                    <a:lnTo>
                      <a:pt x="1" y="35"/>
                    </a:lnTo>
                    <a:lnTo>
                      <a:pt x="373" y="3165"/>
                    </a:lnTo>
                    <a:lnTo>
                      <a:pt x="631" y="3142"/>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0" name="Google Shape;950;p42"/>
              <p:cNvSpPr/>
              <p:nvPr/>
            </p:nvSpPr>
            <p:spPr>
              <a:xfrm rot="-3659695">
                <a:off x="7451865" y="2654628"/>
                <a:ext cx="15475" cy="79127"/>
              </a:xfrm>
              <a:custGeom>
                <a:avLst/>
                <a:gdLst/>
                <a:ahLst/>
                <a:cxnLst/>
                <a:rect l="l" t="t" r="r" b="b"/>
                <a:pathLst>
                  <a:path w="619" h="3165" extrusionOk="0">
                    <a:moveTo>
                      <a:pt x="259" y="0"/>
                    </a:moveTo>
                    <a:lnTo>
                      <a:pt x="0" y="23"/>
                    </a:lnTo>
                    <a:lnTo>
                      <a:pt x="360" y="3164"/>
                    </a:lnTo>
                    <a:lnTo>
                      <a:pt x="619" y="3142"/>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1" name="Google Shape;951;p42"/>
              <p:cNvSpPr/>
              <p:nvPr/>
            </p:nvSpPr>
            <p:spPr>
              <a:xfrm rot="-3659695">
                <a:off x="7464265" y="2623966"/>
                <a:ext cx="15800" cy="79402"/>
              </a:xfrm>
              <a:custGeom>
                <a:avLst/>
                <a:gdLst/>
                <a:ahLst/>
                <a:cxnLst/>
                <a:rect l="l" t="t" r="r" b="b"/>
                <a:pathLst>
                  <a:path w="632" h="3176" extrusionOk="0">
                    <a:moveTo>
                      <a:pt x="259" y="1"/>
                    </a:moveTo>
                    <a:lnTo>
                      <a:pt x="1" y="35"/>
                    </a:lnTo>
                    <a:lnTo>
                      <a:pt x="372" y="3175"/>
                    </a:lnTo>
                    <a:lnTo>
                      <a:pt x="631"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2" name="Google Shape;952;p42"/>
              <p:cNvSpPr/>
              <p:nvPr/>
            </p:nvSpPr>
            <p:spPr>
              <a:xfrm rot="-3659695">
                <a:off x="7477263" y="2592642"/>
                <a:ext cx="15500" cy="79402"/>
              </a:xfrm>
              <a:custGeom>
                <a:avLst/>
                <a:gdLst/>
                <a:ahLst/>
                <a:cxnLst/>
                <a:rect l="l" t="t" r="r" b="b"/>
                <a:pathLst>
                  <a:path w="620" h="3176" extrusionOk="0">
                    <a:moveTo>
                      <a:pt x="259" y="1"/>
                    </a:moveTo>
                    <a:lnTo>
                      <a:pt x="1" y="35"/>
                    </a:lnTo>
                    <a:lnTo>
                      <a:pt x="361" y="3176"/>
                    </a:lnTo>
                    <a:lnTo>
                      <a:pt x="620"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3" name="Google Shape;953;p42"/>
              <p:cNvSpPr/>
              <p:nvPr/>
            </p:nvSpPr>
            <p:spPr>
              <a:xfrm rot="-3659695">
                <a:off x="7506697" y="2547996"/>
                <a:ext cx="20026" cy="118228"/>
              </a:xfrm>
              <a:custGeom>
                <a:avLst/>
                <a:gdLst/>
                <a:ahLst/>
                <a:cxnLst/>
                <a:rect l="l" t="t" r="r" b="b"/>
                <a:pathLst>
                  <a:path w="801" h="4729" extrusionOk="0">
                    <a:moveTo>
                      <a:pt x="260" y="0"/>
                    </a:moveTo>
                    <a:lnTo>
                      <a:pt x="1" y="35"/>
                    </a:lnTo>
                    <a:lnTo>
                      <a:pt x="553" y="4729"/>
                    </a:lnTo>
                    <a:lnTo>
                      <a:pt x="800" y="4695"/>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4" name="Google Shape;954;p42"/>
              <p:cNvSpPr/>
              <p:nvPr/>
            </p:nvSpPr>
            <p:spPr>
              <a:xfrm rot="-3659695">
                <a:off x="7503412" y="2529253"/>
                <a:ext cx="15475" cy="79402"/>
              </a:xfrm>
              <a:custGeom>
                <a:avLst/>
                <a:gdLst/>
                <a:ahLst/>
                <a:cxnLst/>
                <a:rect l="l" t="t" r="r" b="b"/>
                <a:pathLst>
                  <a:path w="619" h="3176" extrusionOk="0">
                    <a:moveTo>
                      <a:pt x="259" y="1"/>
                    </a:moveTo>
                    <a:lnTo>
                      <a:pt x="0" y="35"/>
                    </a:lnTo>
                    <a:lnTo>
                      <a:pt x="361" y="3175"/>
                    </a:lnTo>
                    <a:lnTo>
                      <a:pt x="619"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5" name="Google Shape;955;p42"/>
              <p:cNvSpPr/>
              <p:nvPr/>
            </p:nvSpPr>
            <p:spPr>
              <a:xfrm rot="-3659695">
                <a:off x="7516604" y="2497324"/>
                <a:ext cx="15500" cy="79377"/>
              </a:xfrm>
              <a:custGeom>
                <a:avLst/>
                <a:gdLst/>
                <a:ahLst/>
                <a:cxnLst/>
                <a:rect l="l" t="t" r="r" b="b"/>
                <a:pathLst>
                  <a:path w="620" h="3175" extrusionOk="0">
                    <a:moveTo>
                      <a:pt x="259" y="0"/>
                    </a:moveTo>
                    <a:lnTo>
                      <a:pt x="1" y="34"/>
                    </a:lnTo>
                    <a:lnTo>
                      <a:pt x="372" y="3175"/>
                    </a:lnTo>
                    <a:lnTo>
                      <a:pt x="619"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6" name="Google Shape;956;p42"/>
              <p:cNvSpPr/>
              <p:nvPr/>
            </p:nvSpPr>
            <p:spPr>
              <a:xfrm rot="-3659695">
                <a:off x="7529248" y="2466818"/>
                <a:ext cx="15525" cy="79102"/>
              </a:xfrm>
              <a:custGeom>
                <a:avLst/>
                <a:gdLst/>
                <a:ahLst/>
                <a:cxnLst/>
                <a:rect l="l" t="t" r="r" b="b"/>
                <a:pathLst>
                  <a:path w="621" h="3164" extrusionOk="0">
                    <a:moveTo>
                      <a:pt x="260" y="0"/>
                    </a:moveTo>
                    <a:lnTo>
                      <a:pt x="0" y="23"/>
                    </a:lnTo>
                    <a:lnTo>
                      <a:pt x="361" y="3163"/>
                    </a:lnTo>
                    <a:lnTo>
                      <a:pt x="620"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7" name="Google Shape;957;p42"/>
              <p:cNvSpPr/>
              <p:nvPr/>
            </p:nvSpPr>
            <p:spPr>
              <a:xfrm rot="-3659695">
                <a:off x="7542042" y="2435615"/>
                <a:ext cx="15500" cy="79102"/>
              </a:xfrm>
              <a:custGeom>
                <a:avLst/>
                <a:gdLst/>
                <a:ahLst/>
                <a:cxnLst/>
                <a:rect l="l" t="t" r="r" b="b"/>
                <a:pathLst>
                  <a:path w="620" h="3164" extrusionOk="0">
                    <a:moveTo>
                      <a:pt x="259" y="1"/>
                    </a:moveTo>
                    <a:lnTo>
                      <a:pt x="1" y="23"/>
                    </a:lnTo>
                    <a:lnTo>
                      <a:pt x="372" y="3164"/>
                    </a:lnTo>
                    <a:lnTo>
                      <a:pt x="619" y="3141"/>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8" name="Google Shape;958;p42"/>
              <p:cNvSpPr/>
              <p:nvPr/>
            </p:nvSpPr>
            <p:spPr>
              <a:xfrm rot="-3659695">
                <a:off x="7571317" y="2391376"/>
                <a:ext cx="20026" cy="118253"/>
              </a:xfrm>
              <a:custGeom>
                <a:avLst/>
                <a:gdLst/>
                <a:ahLst/>
                <a:cxnLst/>
                <a:rect l="l" t="t" r="r" b="b"/>
                <a:pathLst>
                  <a:path w="801" h="4730" extrusionOk="0">
                    <a:moveTo>
                      <a:pt x="260" y="1"/>
                    </a:moveTo>
                    <a:lnTo>
                      <a:pt x="1" y="24"/>
                    </a:lnTo>
                    <a:lnTo>
                      <a:pt x="541" y="4729"/>
                    </a:lnTo>
                    <a:lnTo>
                      <a:pt x="800" y="4695"/>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9" name="Google Shape;959;p42"/>
              <p:cNvSpPr/>
              <p:nvPr/>
            </p:nvSpPr>
            <p:spPr>
              <a:xfrm rot="-3659695">
                <a:off x="7567885" y="2372892"/>
                <a:ext cx="15525" cy="79402"/>
              </a:xfrm>
              <a:custGeom>
                <a:avLst/>
                <a:gdLst/>
                <a:ahLst/>
                <a:cxnLst/>
                <a:rect l="l" t="t" r="r" b="b"/>
                <a:pathLst>
                  <a:path w="621" h="3176" extrusionOk="0">
                    <a:moveTo>
                      <a:pt x="260" y="0"/>
                    </a:moveTo>
                    <a:lnTo>
                      <a:pt x="1" y="34"/>
                    </a:lnTo>
                    <a:lnTo>
                      <a:pt x="373" y="3175"/>
                    </a:lnTo>
                    <a:lnTo>
                      <a:pt x="620"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0" name="Google Shape;960;p42"/>
              <p:cNvSpPr/>
              <p:nvPr/>
            </p:nvSpPr>
            <p:spPr>
              <a:xfrm rot="-3659695">
                <a:off x="7581093" y="2340782"/>
                <a:ext cx="15500" cy="79102"/>
              </a:xfrm>
              <a:custGeom>
                <a:avLst/>
                <a:gdLst/>
                <a:ahLst/>
                <a:cxnLst/>
                <a:rect l="l" t="t" r="r" b="b"/>
                <a:pathLst>
                  <a:path w="620" h="3164" extrusionOk="0">
                    <a:moveTo>
                      <a:pt x="259" y="1"/>
                    </a:moveTo>
                    <a:lnTo>
                      <a:pt x="1" y="34"/>
                    </a:lnTo>
                    <a:lnTo>
                      <a:pt x="361" y="3164"/>
                    </a:lnTo>
                    <a:lnTo>
                      <a:pt x="620" y="3141"/>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1" name="Google Shape;961;p42"/>
              <p:cNvSpPr/>
              <p:nvPr/>
            </p:nvSpPr>
            <p:spPr>
              <a:xfrm rot="-3659695">
                <a:off x="7593533" y="2310121"/>
                <a:ext cx="15800" cy="79377"/>
              </a:xfrm>
              <a:custGeom>
                <a:avLst/>
                <a:gdLst/>
                <a:ahLst/>
                <a:cxnLst/>
                <a:rect l="l" t="t" r="r" b="b"/>
                <a:pathLst>
                  <a:path w="632" h="3175" extrusionOk="0">
                    <a:moveTo>
                      <a:pt x="259" y="0"/>
                    </a:moveTo>
                    <a:lnTo>
                      <a:pt x="1" y="33"/>
                    </a:lnTo>
                    <a:lnTo>
                      <a:pt x="372" y="3175"/>
                    </a:lnTo>
                    <a:lnTo>
                      <a:pt x="631"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2" name="Google Shape;962;p42"/>
              <p:cNvSpPr/>
              <p:nvPr/>
            </p:nvSpPr>
            <p:spPr>
              <a:xfrm rot="-3659695">
                <a:off x="7606662" y="2278995"/>
                <a:ext cx="15500" cy="79127"/>
              </a:xfrm>
              <a:custGeom>
                <a:avLst/>
                <a:gdLst/>
                <a:ahLst/>
                <a:cxnLst/>
                <a:rect l="l" t="t" r="r" b="b"/>
                <a:pathLst>
                  <a:path w="620" h="3165" extrusionOk="0">
                    <a:moveTo>
                      <a:pt x="259" y="0"/>
                    </a:moveTo>
                    <a:lnTo>
                      <a:pt x="1" y="23"/>
                    </a:lnTo>
                    <a:lnTo>
                      <a:pt x="361" y="3164"/>
                    </a:lnTo>
                    <a:lnTo>
                      <a:pt x="619" y="3130"/>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3" name="Google Shape;963;p42"/>
              <p:cNvSpPr/>
              <p:nvPr/>
            </p:nvSpPr>
            <p:spPr>
              <a:xfrm rot="-3659695">
                <a:off x="7636384" y="2233394"/>
                <a:ext cx="20001" cy="118253"/>
              </a:xfrm>
              <a:custGeom>
                <a:avLst/>
                <a:gdLst/>
                <a:ahLst/>
                <a:cxnLst/>
                <a:rect l="l" t="t" r="r" b="b"/>
                <a:pathLst>
                  <a:path w="800" h="4730" extrusionOk="0">
                    <a:moveTo>
                      <a:pt x="259" y="1"/>
                    </a:moveTo>
                    <a:lnTo>
                      <a:pt x="1" y="23"/>
                    </a:lnTo>
                    <a:lnTo>
                      <a:pt x="541" y="4729"/>
                    </a:lnTo>
                    <a:lnTo>
                      <a:pt x="799" y="4695"/>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4" name="Google Shape;964;p42"/>
              <p:cNvSpPr/>
              <p:nvPr/>
            </p:nvSpPr>
            <p:spPr>
              <a:xfrm rot="-3659695">
                <a:off x="7699739" y="2079006"/>
                <a:ext cx="20026" cy="118228"/>
              </a:xfrm>
              <a:custGeom>
                <a:avLst/>
                <a:gdLst/>
                <a:ahLst/>
                <a:cxnLst/>
                <a:rect l="l" t="t" r="r" b="b"/>
                <a:pathLst>
                  <a:path w="801" h="4729" extrusionOk="0">
                    <a:moveTo>
                      <a:pt x="260" y="1"/>
                    </a:moveTo>
                    <a:lnTo>
                      <a:pt x="1" y="35"/>
                    </a:lnTo>
                    <a:lnTo>
                      <a:pt x="541" y="4729"/>
                    </a:lnTo>
                    <a:lnTo>
                      <a:pt x="801" y="4706"/>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5" name="Google Shape;965;p42"/>
              <p:cNvSpPr/>
              <p:nvPr/>
            </p:nvSpPr>
            <p:spPr>
              <a:xfrm rot="-3659695">
                <a:off x="7633084" y="2214669"/>
                <a:ext cx="15500" cy="79402"/>
              </a:xfrm>
              <a:custGeom>
                <a:avLst/>
                <a:gdLst/>
                <a:ahLst/>
                <a:cxnLst/>
                <a:rect l="l" t="t" r="r" b="b"/>
                <a:pathLst>
                  <a:path w="620" h="3176" extrusionOk="0">
                    <a:moveTo>
                      <a:pt x="248" y="0"/>
                    </a:moveTo>
                    <a:lnTo>
                      <a:pt x="0" y="34"/>
                    </a:lnTo>
                    <a:lnTo>
                      <a:pt x="361" y="3175"/>
                    </a:lnTo>
                    <a:lnTo>
                      <a:pt x="620" y="3141"/>
                    </a:lnTo>
                    <a:lnTo>
                      <a:pt x="248"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6" name="Google Shape;966;p42"/>
              <p:cNvSpPr/>
              <p:nvPr/>
            </p:nvSpPr>
            <p:spPr>
              <a:xfrm rot="-3659695">
                <a:off x="7646134" y="2182799"/>
                <a:ext cx="15525" cy="79102"/>
              </a:xfrm>
              <a:custGeom>
                <a:avLst/>
                <a:gdLst/>
                <a:ahLst/>
                <a:cxnLst/>
                <a:rect l="l" t="t" r="r" b="b"/>
                <a:pathLst>
                  <a:path w="621" h="3164" extrusionOk="0">
                    <a:moveTo>
                      <a:pt x="260" y="1"/>
                    </a:moveTo>
                    <a:lnTo>
                      <a:pt x="1" y="34"/>
                    </a:lnTo>
                    <a:lnTo>
                      <a:pt x="361" y="3164"/>
                    </a:lnTo>
                    <a:lnTo>
                      <a:pt x="620" y="3141"/>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7" name="Google Shape;967;p42"/>
              <p:cNvSpPr/>
              <p:nvPr/>
            </p:nvSpPr>
            <p:spPr>
              <a:xfrm rot="-3659695">
                <a:off x="7658803" y="2152018"/>
                <a:ext cx="15500" cy="79377"/>
              </a:xfrm>
              <a:custGeom>
                <a:avLst/>
                <a:gdLst/>
                <a:ahLst/>
                <a:cxnLst/>
                <a:rect l="l" t="t" r="r" b="b"/>
                <a:pathLst>
                  <a:path w="620" h="3175" extrusionOk="0">
                    <a:moveTo>
                      <a:pt x="248" y="0"/>
                    </a:moveTo>
                    <a:lnTo>
                      <a:pt x="0" y="33"/>
                    </a:lnTo>
                    <a:lnTo>
                      <a:pt x="361" y="3175"/>
                    </a:lnTo>
                    <a:lnTo>
                      <a:pt x="619" y="3141"/>
                    </a:lnTo>
                    <a:lnTo>
                      <a:pt x="248"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8" name="Google Shape;968;p42"/>
              <p:cNvSpPr/>
              <p:nvPr/>
            </p:nvSpPr>
            <p:spPr>
              <a:xfrm rot="-3659695">
                <a:off x="7671703" y="2121013"/>
                <a:ext cx="15525" cy="79127"/>
              </a:xfrm>
              <a:custGeom>
                <a:avLst/>
                <a:gdLst/>
                <a:ahLst/>
                <a:cxnLst/>
                <a:rect l="l" t="t" r="r" b="b"/>
                <a:pathLst>
                  <a:path w="621" h="3165" extrusionOk="0">
                    <a:moveTo>
                      <a:pt x="260" y="0"/>
                    </a:moveTo>
                    <a:lnTo>
                      <a:pt x="1" y="23"/>
                    </a:lnTo>
                    <a:lnTo>
                      <a:pt x="372" y="3164"/>
                    </a:lnTo>
                    <a:lnTo>
                      <a:pt x="620" y="3130"/>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9" name="Google Shape;969;p42"/>
              <p:cNvSpPr/>
              <p:nvPr/>
            </p:nvSpPr>
            <p:spPr>
              <a:xfrm rot="-3659695">
                <a:off x="7698565" y="2055780"/>
                <a:ext cx="15475" cy="79102"/>
              </a:xfrm>
              <a:custGeom>
                <a:avLst/>
                <a:gdLst/>
                <a:ahLst/>
                <a:cxnLst/>
                <a:rect l="l" t="t" r="r" b="b"/>
                <a:pathLst>
                  <a:path w="619" h="3164" extrusionOk="0">
                    <a:moveTo>
                      <a:pt x="259" y="0"/>
                    </a:moveTo>
                    <a:lnTo>
                      <a:pt x="0" y="23"/>
                    </a:lnTo>
                    <a:lnTo>
                      <a:pt x="371" y="3163"/>
                    </a:lnTo>
                    <a:lnTo>
                      <a:pt x="619"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0" name="Google Shape;970;p42"/>
              <p:cNvSpPr/>
              <p:nvPr/>
            </p:nvSpPr>
            <p:spPr>
              <a:xfrm rot="-3659695">
                <a:off x="7711879" y="2023592"/>
                <a:ext cx="15500" cy="79102"/>
              </a:xfrm>
              <a:custGeom>
                <a:avLst/>
                <a:gdLst/>
                <a:ahLst/>
                <a:cxnLst/>
                <a:rect l="l" t="t" r="r" b="b"/>
                <a:pathLst>
                  <a:path w="620" h="3164" extrusionOk="0">
                    <a:moveTo>
                      <a:pt x="248" y="1"/>
                    </a:moveTo>
                    <a:lnTo>
                      <a:pt x="0" y="23"/>
                    </a:lnTo>
                    <a:lnTo>
                      <a:pt x="361" y="3164"/>
                    </a:lnTo>
                    <a:lnTo>
                      <a:pt x="620" y="3130"/>
                    </a:lnTo>
                    <a:lnTo>
                      <a:pt x="24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1" name="Google Shape;971;p42"/>
              <p:cNvSpPr/>
              <p:nvPr/>
            </p:nvSpPr>
            <p:spPr>
              <a:xfrm rot="-3659695">
                <a:off x="7724396" y="1993063"/>
                <a:ext cx="15500" cy="79377"/>
              </a:xfrm>
              <a:custGeom>
                <a:avLst/>
                <a:gdLst/>
                <a:ahLst/>
                <a:cxnLst/>
                <a:rect l="l" t="t" r="r" b="b"/>
                <a:pathLst>
                  <a:path w="620" h="3175" extrusionOk="0">
                    <a:moveTo>
                      <a:pt x="260" y="0"/>
                    </a:moveTo>
                    <a:lnTo>
                      <a:pt x="0" y="33"/>
                    </a:lnTo>
                    <a:lnTo>
                      <a:pt x="372" y="3175"/>
                    </a:lnTo>
                    <a:lnTo>
                      <a:pt x="620"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2" name="Google Shape;972;p42"/>
              <p:cNvSpPr/>
              <p:nvPr/>
            </p:nvSpPr>
            <p:spPr>
              <a:xfrm rot="-3659695">
                <a:off x="7737328" y="1961602"/>
                <a:ext cx="15500" cy="79402"/>
              </a:xfrm>
              <a:custGeom>
                <a:avLst/>
                <a:gdLst/>
                <a:ahLst/>
                <a:cxnLst/>
                <a:rect l="l" t="t" r="r" b="b"/>
                <a:pathLst>
                  <a:path w="620" h="3176" extrusionOk="0">
                    <a:moveTo>
                      <a:pt x="260" y="0"/>
                    </a:moveTo>
                    <a:lnTo>
                      <a:pt x="0" y="34"/>
                    </a:lnTo>
                    <a:lnTo>
                      <a:pt x="360" y="3175"/>
                    </a:lnTo>
                    <a:lnTo>
                      <a:pt x="620"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3" name="Google Shape;973;p42"/>
              <p:cNvSpPr/>
              <p:nvPr/>
            </p:nvSpPr>
            <p:spPr>
              <a:xfrm rot="-3659695">
                <a:off x="7765875" y="1918293"/>
                <a:ext cx="20276" cy="118253"/>
              </a:xfrm>
              <a:custGeom>
                <a:avLst/>
                <a:gdLst/>
                <a:ahLst/>
                <a:cxnLst/>
                <a:rect l="l" t="t" r="r" b="b"/>
                <a:pathLst>
                  <a:path w="811" h="4730" extrusionOk="0">
                    <a:moveTo>
                      <a:pt x="259" y="1"/>
                    </a:moveTo>
                    <a:lnTo>
                      <a:pt x="0" y="34"/>
                    </a:lnTo>
                    <a:lnTo>
                      <a:pt x="551" y="4729"/>
                    </a:lnTo>
                    <a:lnTo>
                      <a:pt x="811" y="4707"/>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4" name="Google Shape;974;p42"/>
              <p:cNvSpPr/>
              <p:nvPr/>
            </p:nvSpPr>
            <p:spPr>
              <a:xfrm rot="-3659695">
                <a:off x="7762737" y="1899909"/>
                <a:ext cx="15525" cy="79102"/>
              </a:xfrm>
              <a:custGeom>
                <a:avLst/>
                <a:gdLst/>
                <a:ahLst/>
                <a:cxnLst/>
                <a:rect l="l" t="t" r="r" b="b"/>
                <a:pathLst>
                  <a:path w="621" h="3164" extrusionOk="0">
                    <a:moveTo>
                      <a:pt x="260" y="0"/>
                    </a:moveTo>
                    <a:lnTo>
                      <a:pt x="1" y="23"/>
                    </a:lnTo>
                    <a:lnTo>
                      <a:pt x="361" y="3164"/>
                    </a:lnTo>
                    <a:lnTo>
                      <a:pt x="621"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5" name="Google Shape;975;p42"/>
              <p:cNvSpPr/>
              <p:nvPr/>
            </p:nvSpPr>
            <p:spPr>
              <a:xfrm rot="-3659695">
                <a:off x="7775947" y="1867945"/>
                <a:ext cx="15525" cy="79127"/>
              </a:xfrm>
              <a:custGeom>
                <a:avLst/>
                <a:gdLst/>
                <a:ahLst/>
                <a:cxnLst/>
                <a:rect l="l" t="t" r="r" b="b"/>
                <a:pathLst>
                  <a:path w="621" h="3165" extrusionOk="0">
                    <a:moveTo>
                      <a:pt x="260" y="0"/>
                    </a:moveTo>
                    <a:lnTo>
                      <a:pt x="0" y="23"/>
                    </a:lnTo>
                    <a:lnTo>
                      <a:pt x="372" y="3164"/>
                    </a:lnTo>
                    <a:lnTo>
                      <a:pt x="620" y="3130"/>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6" name="Google Shape;976;p42"/>
              <p:cNvSpPr/>
              <p:nvPr/>
            </p:nvSpPr>
            <p:spPr>
              <a:xfrm rot="-3659695">
                <a:off x="7788601" y="1837163"/>
                <a:ext cx="15475" cy="79402"/>
              </a:xfrm>
              <a:custGeom>
                <a:avLst/>
                <a:gdLst/>
                <a:ahLst/>
                <a:cxnLst/>
                <a:rect l="l" t="t" r="r" b="b"/>
                <a:pathLst>
                  <a:path w="619" h="3176" extrusionOk="0">
                    <a:moveTo>
                      <a:pt x="258" y="1"/>
                    </a:moveTo>
                    <a:lnTo>
                      <a:pt x="0" y="35"/>
                    </a:lnTo>
                    <a:lnTo>
                      <a:pt x="360" y="3176"/>
                    </a:lnTo>
                    <a:lnTo>
                      <a:pt x="619" y="3142"/>
                    </a:lnTo>
                    <a:lnTo>
                      <a:pt x="25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7" name="Google Shape;977;p42"/>
              <p:cNvSpPr/>
              <p:nvPr/>
            </p:nvSpPr>
            <p:spPr>
              <a:xfrm rot="-3659695">
                <a:off x="7801515" y="1805738"/>
                <a:ext cx="15500" cy="79377"/>
              </a:xfrm>
              <a:custGeom>
                <a:avLst/>
                <a:gdLst/>
                <a:ahLst/>
                <a:cxnLst/>
                <a:rect l="l" t="t" r="r" b="b"/>
                <a:pathLst>
                  <a:path w="620" h="3175" extrusionOk="0">
                    <a:moveTo>
                      <a:pt x="249" y="0"/>
                    </a:moveTo>
                    <a:lnTo>
                      <a:pt x="1" y="34"/>
                    </a:lnTo>
                    <a:lnTo>
                      <a:pt x="361" y="3175"/>
                    </a:lnTo>
                    <a:lnTo>
                      <a:pt x="620" y="3142"/>
                    </a:lnTo>
                    <a:lnTo>
                      <a:pt x="24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8" name="Google Shape;978;p42"/>
              <p:cNvSpPr/>
              <p:nvPr/>
            </p:nvSpPr>
            <p:spPr>
              <a:xfrm rot="-3659695">
                <a:off x="7830938" y="1761073"/>
                <a:ext cx="20026" cy="118228"/>
              </a:xfrm>
              <a:custGeom>
                <a:avLst/>
                <a:gdLst/>
                <a:ahLst/>
                <a:cxnLst/>
                <a:rect l="l" t="t" r="r" b="b"/>
                <a:pathLst>
                  <a:path w="801" h="4729" extrusionOk="0">
                    <a:moveTo>
                      <a:pt x="260" y="1"/>
                    </a:moveTo>
                    <a:lnTo>
                      <a:pt x="1" y="23"/>
                    </a:lnTo>
                    <a:lnTo>
                      <a:pt x="541" y="4729"/>
                    </a:lnTo>
                    <a:lnTo>
                      <a:pt x="800" y="4696"/>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9" name="Google Shape;979;p42"/>
              <p:cNvSpPr/>
              <p:nvPr/>
            </p:nvSpPr>
            <p:spPr>
              <a:xfrm rot="-3659695">
                <a:off x="7827440" y="1742479"/>
                <a:ext cx="15775" cy="79377"/>
              </a:xfrm>
              <a:custGeom>
                <a:avLst/>
                <a:gdLst/>
                <a:ahLst/>
                <a:cxnLst/>
                <a:rect l="l" t="t" r="r" b="b"/>
                <a:pathLst>
                  <a:path w="631" h="3175" extrusionOk="0">
                    <a:moveTo>
                      <a:pt x="260" y="0"/>
                    </a:moveTo>
                    <a:lnTo>
                      <a:pt x="1" y="34"/>
                    </a:lnTo>
                    <a:lnTo>
                      <a:pt x="373" y="3175"/>
                    </a:lnTo>
                    <a:lnTo>
                      <a:pt x="631"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0" name="Google Shape;980;p42"/>
              <p:cNvSpPr/>
              <p:nvPr/>
            </p:nvSpPr>
            <p:spPr>
              <a:xfrm rot="-3659695">
                <a:off x="7840735" y="1710466"/>
                <a:ext cx="15500" cy="79127"/>
              </a:xfrm>
              <a:custGeom>
                <a:avLst/>
                <a:gdLst/>
                <a:ahLst/>
                <a:cxnLst/>
                <a:rect l="l" t="t" r="r" b="b"/>
                <a:pathLst>
                  <a:path w="620" h="3165" extrusionOk="0">
                    <a:moveTo>
                      <a:pt x="259" y="0"/>
                    </a:moveTo>
                    <a:lnTo>
                      <a:pt x="1" y="35"/>
                    </a:lnTo>
                    <a:lnTo>
                      <a:pt x="361" y="3164"/>
                    </a:lnTo>
                    <a:lnTo>
                      <a:pt x="619" y="3142"/>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1" name="Google Shape;981;p42"/>
              <p:cNvSpPr/>
              <p:nvPr/>
            </p:nvSpPr>
            <p:spPr>
              <a:xfrm rot="-3659695">
                <a:off x="7853230" y="1679924"/>
                <a:ext cx="15500" cy="79402"/>
              </a:xfrm>
              <a:custGeom>
                <a:avLst/>
                <a:gdLst/>
                <a:ahLst/>
                <a:cxnLst/>
                <a:rect l="l" t="t" r="r" b="b"/>
                <a:pathLst>
                  <a:path w="620" h="3176" extrusionOk="0">
                    <a:moveTo>
                      <a:pt x="259" y="1"/>
                    </a:moveTo>
                    <a:lnTo>
                      <a:pt x="1" y="35"/>
                    </a:lnTo>
                    <a:lnTo>
                      <a:pt x="372" y="3175"/>
                    </a:lnTo>
                    <a:lnTo>
                      <a:pt x="619"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2" name="Google Shape;982;p42"/>
              <p:cNvSpPr/>
              <p:nvPr/>
            </p:nvSpPr>
            <p:spPr>
              <a:xfrm rot="-3659695">
                <a:off x="7866282" y="1648692"/>
                <a:ext cx="15500" cy="79102"/>
              </a:xfrm>
              <a:custGeom>
                <a:avLst/>
                <a:gdLst/>
                <a:ahLst/>
                <a:cxnLst/>
                <a:rect l="l" t="t" r="r" b="b"/>
                <a:pathLst>
                  <a:path w="620" h="3164" extrusionOk="0">
                    <a:moveTo>
                      <a:pt x="259" y="1"/>
                    </a:moveTo>
                    <a:lnTo>
                      <a:pt x="1" y="23"/>
                    </a:lnTo>
                    <a:lnTo>
                      <a:pt x="361" y="3164"/>
                    </a:lnTo>
                    <a:lnTo>
                      <a:pt x="619" y="3131"/>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3" name="Google Shape;983;p42"/>
              <p:cNvSpPr/>
              <p:nvPr/>
            </p:nvSpPr>
            <p:spPr>
              <a:xfrm rot="-3659695">
                <a:off x="7895585" y="1603823"/>
                <a:ext cx="20026" cy="118228"/>
              </a:xfrm>
              <a:custGeom>
                <a:avLst/>
                <a:gdLst/>
                <a:ahLst/>
                <a:cxnLst/>
                <a:rect l="l" t="t" r="r" b="b"/>
                <a:pathLst>
                  <a:path w="801" h="4729" extrusionOk="0">
                    <a:moveTo>
                      <a:pt x="260" y="1"/>
                    </a:moveTo>
                    <a:lnTo>
                      <a:pt x="0" y="35"/>
                    </a:lnTo>
                    <a:lnTo>
                      <a:pt x="552" y="4729"/>
                    </a:lnTo>
                    <a:lnTo>
                      <a:pt x="800" y="4696"/>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4" name="Google Shape;984;p42"/>
              <p:cNvSpPr/>
              <p:nvPr/>
            </p:nvSpPr>
            <p:spPr>
              <a:xfrm rot="-3659695">
                <a:off x="7892413" y="1585313"/>
                <a:ext cx="15500" cy="79102"/>
              </a:xfrm>
              <a:custGeom>
                <a:avLst/>
                <a:gdLst/>
                <a:ahLst/>
                <a:cxnLst/>
                <a:rect l="l" t="t" r="r" b="b"/>
                <a:pathLst>
                  <a:path w="620" h="3164" extrusionOk="0">
                    <a:moveTo>
                      <a:pt x="259" y="1"/>
                    </a:moveTo>
                    <a:lnTo>
                      <a:pt x="1" y="23"/>
                    </a:lnTo>
                    <a:lnTo>
                      <a:pt x="361" y="3164"/>
                    </a:lnTo>
                    <a:lnTo>
                      <a:pt x="620" y="3130"/>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5" name="Google Shape;985;p42"/>
              <p:cNvSpPr/>
              <p:nvPr/>
            </p:nvSpPr>
            <p:spPr>
              <a:xfrm rot="-3659695">
                <a:off x="7905503" y="1553145"/>
                <a:ext cx="15500" cy="79402"/>
              </a:xfrm>
              <a:custGeom>
                <a:avLst/>
                <a:gdLst/>
                <a:ahLst/>
                <a:cxnLst/>
                <a:rect l="l" t="t" r="r" b="b"/>
                <a:pathLst>
                  <a:path w="620" h="3176" extrusionOk="0">
                    <a:moveTo>
                      <a:pt x="259" y="0"/>
                    </a:moveTo>
                    <a:lnTo>
                      <a:pt x="0" y="35"/>
                    </a:lnTo>
                    <a:lnTo>
                      <a:pt x="361" y="3175"/>
                    </a:lnTo>
                    <a:lnTo>
                      <a:pt x="619" y="3142"/>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6" name="Google Shape;986;p42"/>
              <p:cNvSpPr/>
              <p:nvPr/>
            </p:nvSpPr>
            <p:spPr>
              <a:xfrm rot="-3659695">
                <a:off x="7918143" y="1522656"/>
                <a:ext cx="15500" cy="79102"/>
              </a:xfrm>
              <a:custGeom>
                <a:avLst/>
                <a:gdLst/>
                <a:ahLst/>
                <a:cxnLst/>
                <a:rect l="l" t="t" r="r" b="b"/>
                <a:pathLst>
                  <a:path w="620" h="3164" extrusionOk="0">
                    <a:moveTo>
                      <a:pt x="259" y="0"/>
                    </a:moveTo>
                    <a:lnTo>
                      <a:pt x="0" y="23"/>
                    </a:lnTo>
                    <a:lnTo>
                      <a:pt x="360" y="3163"/>
                    </a:lnTo>
                    <a:lnTo>
                      <a:pt x="620"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7" name="Google Shape;987;p42"/>
              <p:cNvSpPr/>
              <p:nvPr/>
            </p:nvSpPr>
            <p:spPr>
              <a:xfrm rot="-3659695">
                <a:off x="7930859" y="1491322"/>
                <a:ext cx="15775" cy="79102"/>
              </a:xfrm>
              <a:custGeom>
                <a:avLst/>
                <a:gdLst/>
                <a:ahLst/>
                <a:cxnLst/>
                <a:rect l="l" t="t" r="r" b="b"/>
                <a:pathLst>
                  <a:path w="631" h="3164" extrusionOk="0">
                    <a:moveTo>
                      <a:pt x="259" y="1"/>
                    </a:moveTo>
                    <a:lnTo>
                      <a:pt x="0" y="34"/>
                    </a:lnTo>
                    <a:lnTo>
                      <a:pt x="371" y="3164"/>
                    </a:lnTo>
                    <a:lnTo>
                      <a:pt x="631" y="3141"/>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8" name="Google Shape;988;p42"/>
              <p:cNvSpPr/>
              <p:nvPr/>
            </p:nvSpPr>
            <p:spPr>
              <a:xfrm rot="-3659695">
                <a:off x="7960217" y="1447222"/>
                <a:ext cx="20026" cy="118228"/>
              </a:xfrm>
              <a:custGeom>
                <a:avLst/>
                <a:gdLst/>
                <a:ahLst/>
                <a:cxnLst/>
                <a:rect l="l" t="t" r="r" b="b"/>
                <a:pathLst>
                  <a:path w="801" h="4729" extrusionOk="0">
                    <a:moveTo>
                      <a:pt x="248" y="0"/>
                    </a:moveTo>
                    <a:lnTo>
                      <a:pt x="0" y="23"/>
                    </a:lnTo>
                    <a:lnTo>
                      <a:pt x="541" y="4729"/>
                    </a:lnTo>
                    <a:lnTo>
                      <a:pt x="800" y="4694"/>
                    </a:lnTo>
                    <a:lnTo>
                      <a:pt x="248"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9" name="Google Shape;989;p42"/>
              <p:cNvSpPr/>
              <p:nvPr/>
            </p:nvSpPr>
            <p:spPr>
              <a:xfrm rot="-3659695">
                <a:off x="7956779" y="1428730"/>
                <a:ext cx="15500" cy="79402"/>
              </a:xfrm>
              <a:custGeom>
                <a:avLst/>
                <a:gdLst/>
                <a:ahLst/>
                <a:cxnLst/>
                <a:rect l="l" t="t" r="r" b="b"/>
                <a:pathLst>
                  <a:path w="620" h="3176" extrusionOk="0">
                    <a:moveTo>
                      <a:pt x="260" y="1"/>
                    </a:moveTo>
                    <a:lnTo>
                      <a:pt x="0" y="34"/>
                    </a:lnTo>
                    <a:lnTo>
                      <a:pt x="372" y="3175"/>
                    </a:lnTo>
                    <a:lnTo>
                      <a:pt x="620" y="3141"/>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0" name="Google Shape;990;p42"/>
              <p:cNvSpPr/>
              <p:nvPr/>
            </p:nvSpPr>
            <p:spPr>
              <a:xfrm rot="-3659695">
                <a:off x="7970123" y="1396550"/>
                <a:ext cx="15500" cy="79377"/>
              </a:xfrm>
              <a:custGeom>
                <a:avLst/>
                <a:gdLst/>
                <a:ahLst/>
                <a:cxnLst/>
                <a:rect l="l" t="t" r="r" b="b"/>
                <a:pathLst>
                  <a:path w="620" h="3175" extrusionOk="0">
                    <a:moveTo>
                      <a:pt x="259" y="0"/>
                    </a:moveTo>
                    <a:lnTo>
                      <a:pt x="0" y="33"/>
                    </a:lnTo>
                    <a:lnTo>
                      <a:pt x="361" y="3175"/>
                    </a:lnTo>
                    <a:lnTo>
                      <a:pt x="619"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1" name="Google Shape;991;p42"/>
              <p:cNvSpPr/>
              <p:nvPr/>
            </p:nvSpPr>
            <p:spPr>
              <a:xfrm rot="-3659695">
                <a:off x="7982559" y="1366156"/>
                <a:ext cx="15775" cy="79127"/>
              </a:xfrm>
              <a:custGeom>
                <a:avLst/>
                <a:gdLst/>
                <a:ahLst/>
                <a:cxnLst/>
                <a:rect l="l" t="t" r="r" b="b"/>
                <a:pathLst>
                  <a:path w="631" h="3165" extrusionOk="0">
                    <a:moveTo>
                      <a:pt x="259" y="0"/>
                    </a:moveTo>
                    <a:lnTo>
                      <a:pt x="0" y="23"/>
                    </a:lnTo>
                    <a:lnTo>
                      <a:pt x="371" y="3164"/>
                    </a:lnTo>
                    <a:lnTo>
                      <a:pt x="631" y="3130"/>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2" name="Google Shape;992;p42"/>
              <p:cNvSpPr/>
              <p:nvPr/>
            </p:nvSpPr>
            <p:spPr>
              <a:xfrm rot="-3659695">
                <a:off x="7995557" y="1334833"/>
                <a:ext cx="15475" cy="79127"/>
              </a:xfrm>
              <a:custGeom>
                <a:avLst/>
                <a:gdLst/>
                <a:ahLst/>
                <a:cxnLst/>
                <a:rect l="l" t="t" r="r" b="b"/>
                <a:pathLst>
                  <a:path w="619" h="3165" extrusionOk="0">
                    <a:moveTo>
                      <a:pt x="259" y="1"/>
                    </a:moveTo>
                    <a:lnTo>
                      <a:pt x="0" y="23"/>
                    </a:lnTo>
                    <a:lnTo>
                      <a:pt x="360" y="3165"/>
                    </a:lnTo>
                    <a:lnTo>
                      <a:pt x="619"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3" name="Google Shape;993;p42"/>
              <p:cNvSpPr/>
              <p:nvPr/>
            </p:nvSpPr>
            <p:spPr>
              <a:xfrm rot="-3659695">
                <a:off x="8025283" y="1289239"/>
                <a:ext cx="20001" cy="118228"/>
              </a:xfrm>
              <a:custGeom>
                <a:avLst/>
                <a:gdLst/>
                <a:ahLst/>
                <a:cxnLst/>
                <a:rect l="l" t="t" r="r" b="b"/>
                <a:pathLst>
                  <a:path w="800" h="4729" extrusionOk="0">
                    <a:moveTo>
                      <a:pt x="259" y="0"/>
                    </a:moveTo>
                    <a:lnTo>
                      <a:pt x="0" y="34"/>
                    </a:lnTo>
                    <a:lnTo>
                      <a:pt x="541" y="4728"/>
                    </a:lnTo>
                    <a:lnTo>
                      <a:pt x="799" y="4694"/>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4" name="Google Shape;994;p42"/>
              <p:cNvSpPr/>
              <p:nvPr/>
            </p:nvSpPr>
            <p:spPr>
              <a:xfrm rot="-3659695">
                <a:off x="8088890" y="1134978"/>
                <a:ext cx="20026" cy="118228"/>
              </a:xfrm>
              <a:custGeom>
                <a:avLst/>
                <a:gdLst/>
                <a:ahLst/>
                <a:cxnLst/>
                <a:rect l="l" t="t" r="r" b="b"/>
                <a:pathLst>
                  <a:path w="801" h="4729" extrusionOk="0">
                    <a:moveTo>
                      <a:pt x="260" y="1"/>
                    </a:moveTo>
                    <a:lnTo>
                      <a:pt x="0" y="23"/>
                    </a:lnTo>
                    <a:lnTo>
                      <a:pt x="541" y="4729"/>
                    </a:lnTo>
                    <a:lnTo>
                      <a:pt x="800" y="4695"/>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5" name="Google Shape;995;p42"/>
              <p:cNvSpPr/>
              <p:nvPr/>
            </p:nvSpPr>
            <p:spPr>
              <a:xfrm rot="-3659695">
                <a:off x="8021954" y="1270507"/>
                <a:ext cx="15525" cy="79402"/>
              </a:xfrm>
              <a:custGeom>
                <a:avLst/>
                <a:gdLst/>
                <a:ahLst/>
                <a:cxnLst/>
                <a:rect l="l" t="t" r="r" b="b"/>
                <a:pathLst>
                  <a:path w="621" h="3176" extrusionOk="0">
                    <a:moveTo>
                      <a:pt x="249" y="1"/>
                    </a:moveTo>
                    <a:lnTo>
                      <a:pt x="1" y="34"/>
                    </a:lnTo>
                    <a:lnTo>
                      <a:pt x="361" y="3175"/>
                    </a:lnTo>
                    <a:lnTo>
                      <a:pt x="620" y="3141"/>
                    </a:lnTo>
                    <a:lnTo>
                      <a:pt x="24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6" name="Google Shape;996;p42"/>
              <p:cNvSpPr/>
              <p:nvPr/>
            </p:nvSpPr>
            <p:spPr>
              <a:xfrm rot="-3659695">
                <a:off x="8035171" y="1238578"/>
                <a:ext cx="15500" cy="79377"/>
              </a:xfrm>
              <a:custGeom>
                <a:avLst/>
                <a:gdLst/>
                <a:ahLst/>
                <a:cxnLst/>
                <a:rect l="l" t="t" r="r" b="b"/>
                <a:pathLst>
                  <a:path w="620" h="3175" extrusionOk="0">
                    <a:moveTo>
                      <a:pt x="260" y="0"/>
                    </a:moveTo>
                    <a:lnTo>
                      <a:pt x="0" y="33"/>
                    </a:lnTo>
                    <a:lnTo>
                      <a:pt x="361" y="3175"/>
                    </a:lnTo>
                    <a:lnTo>
                      <a:pt x="620" y="3140"/>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7" name="Google Shape;997;p42"/>
              <p:cNvSpPr/>
              <p:nvPr/>
            </p:nvSpPr>
            <p:spPr>
              <a:xfrm rot="-3659695">
                <a:off x="8047811" y="1208065"/>
                <a:ext cx="15500" cy="79127"/>
              </a:xfrm>
              <a:custGeom>
                <a:avLst/>
                <a:gdLst/>
                <a:ahLst/>
                <a:cxnLst/>
                <a:rect l="l" t="t" r="r" b="b"/>
                <a:pathLst>
                  <a:path w="620" h="3165" extrusionOk="0">
                    <a:moveTo>
                      <a:pt x="249" y="0"/>
                    </a:moveTo>
                    <a:lnTo>
                      <a:pt x="1" y="23"/>
                    </a:lnTo>
                    <a:lnTo>
                      <a:pt x="361" y="3164"/>
                    </a:lnTo>
                    <a:lnTo>
                      <a:pt x="620" y="3142"/>
                    </a:lnTo>
                    <a:lnTo>
                      <a:pt x="24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8" name="Google Shape;998;p42"/>
              <p:cNvSpPr/>
              <p:nvPr/>
            </p:nvSpPr>
            <p:spPr>
              <a:xfrm rot="-3659695">
                <a:off x="8060598" y="1176850"/>
                <a:ext cx="15500" cy="79127"/>
              </a:xfrm>
              <a:custGeom>
                <a:avLst/>
                <a:gdLst/>
                <a:ahLst/>
                <a:cxnLst/>
                <a:rect l="l" t="t" r="r" b="b"/>
                <a:pathLst>
                  <a:path w="620" h="3165" extrusionOk="0">
                    <a:moveTo>
                      <a:pt x="259" y="1"/>
                    </a:moveTo>
                    <a:lnTo>
                      <a:pt x="0" y="23"/>
                    </a:lnTo>
                    <a:lnTo>
                      <a:pt x="360" y="3164"/>
                    </a:lnTo>
                    <a:lnTo>
                      <a:pt x="620"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9" name="Google Shape;999;p42"/>
              <p:cNvSpPr/>
              <p:nvPr/>
            </p:nvSpPr>
            <p:spPr>
              <a:xfrm rot="-3659695">
                <a:off x="8087434" y="1111618"/>
                <a:ext cx="15500" cy="79102"/>
              </a:xfrm>
              <a:custGeom>
                <a:avLst/>
                <a:gdLst/>
                <a:ahLst/>
                <a:cxnLst/>
                <a:rect l="l" t="t" r="r" b="b"/>
                <a:pathLst>
                  <a:path w="620" h="3164" extrusionOk="0">
                    <a:moveTo>
                      <a:pt x="259" y="1"/>
                    </a:moveTo>
                    <a:lnTo>
                      <a:pt x="1" y="34"/>
                    </a:lnTo>
                    <a:lnTo>
                      <a:pt x="372" y="3164"/>
                    </a:lnTo>
                    <a:lnTo>
                      <a:pt x="619" y="3141"/>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0" name="Google Shape;1000;p42"/>
              <p:cNvSpPr/>
              <p:nvPr/>
            </p:nvSpPr>
            <p:spPr>
              <a:xfrm rot="-3659695">
                <a:off x="8100749" y="1079430"/>
                <a:ext cx="15525" cy="79102"/>
              </a:xfrm>
              <a:custGeom>
                <a:avLst/>
                <a:gdLst/>
                <a:ahLst/>
                <a:cxnLst/>
                <a:rect l="l" t="t" r="r" b="b"/>
                <a:pathLst>
                  <a:path w="621" h="3164" extrusionOk="0">
                    <a:moveTo>
                      <a:pt x="249" y="1"/>
                    </a:moveTo>
                    <a:lnTo>
                      <a:pt x="1" y="24"/>
                    </a:lnTo>
                    <a:lnTo>
                      <a:pt x="361" y="3164"/>
                    </a:lnTo>
                    <a:lnTo>
                      <a:pt x="621" y="3141"/>
                    </a:lnTo>
                    <a:lnTo>
                      <a:pt x="24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1" name="Google Shape;1001;p42"/>
              <p:cNvSpPr/>
              <p:nvPr/>
            </p:nvSpPr>
            <p:spPr>
              <a:xfrm rot="-3659695">
                <a:off x="8113277" y="1048894"/>
                <a:ext cx="15525" cy="79402"/>
              </a:xfrm>
              <a:custGeom>
                <a:avLst/>
                <a:gdLst/>
                <a:ahLst/>
                <a:cxnLst/>
                <a:rect l="l" t="t" r="r" b="b"/>
                <a:pathLst>
                  <a:path w="621" h="3176" extrusionOk="0">
                    <a:moveTo>
                      <a:pt x="260" y="0"/>
                    </a:moveTo>
                    <a:lnTo>
                      <a:pt x="1" y="34"/>
                    </a:lnTo>
                    <a:lnTo>
                      <a:pt x="373" y="3175"/>
                    </a:lnTo>
                    <a:lnTo>
                      <a:pt x="620" y="3141"/>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2" name="Google Shape;1002;p42"/>
              <p:cNvSpPr/>
              <p:nvPr/>
            </p:nvSpPr>
            <p:spPr>
              <a:xfrm rot="-3659695">
                <a:off x="8126198" y="1017439"/>
                <a:ext cx="15525" cy="79402"/>
              </a:xfrm>
              <a:custGeom>
                <a:avLst/>
                <a:gdLst/>
                <a:ahLst/>
                <a:cxnLst/>
                <a:rect l="l" t="t" r="r" b="b"/>
                <a:pathLst>
                  <a:path w="621" h="3176" extrusionOk="0">
                    <a:moveTo>
                      <a:pt x="260" y="1"/>
                    </a:moveTo>
                    <a:lnTo>
                      <a:pt x="1" y="34"/>
                    </a:lnTo>
                    <a:lnTo>
                      <a:pt x="361" y="3175"/>
                    </a:lnTo>
                    <a:lnTo>
                      <a:pt x="620" y="3141"/>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3" name="Google Shape;1003;p42"/>
              <p:cNvSpPr/>
              <p:nvPr/>
            </p:nvSpPr>
            <p:spPr>
              <a:xfrm rot="-3659695">
                <a:off x="8154833" y="974280"/>
                <a:ext cx="20001" cy="118228"/>
              </a:xfrm>
              <a:custGeom>
                <a:avLst/>
                <a:gdLst/>
                <a:ahLst/>
                <a:cxnLst/>
                <a:rect l="l" t="t" r="r" b="b"/>
                <a:pathLst>
                  <a:path w="800" h="4729" extrusionOk="0">
                    <a:moveTo>
                      <a:pt x="259" y="0"/>
                    </a:moveTo>
                    <a:lnTo>
                      <a:pt x="1" y="33"/>
                    </a:lnTo>
                    <a:lnTo>
                      <a:pt x="552" y="4728"/>
                    </a:lnTo>
                    <a:lnTo>
                      <a:pt x="800" y="470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4" name="Google Shape;1004;p42"/>
              <p:cNvSpPr/>
              <p:nvPr/>
            </p:nvSpPr>
            <p:spPr>
              <a:xfrm rot="-3659695">
                <a:off x="8151636" y="955730"/>
                <a:ext cx="15525" cy="79127"/>
              </a:xfrm>
              <a:custGeom>
                <a:avLst/>
                <a:gdLst/>
                <a:ahLst/>
                <a:cxnLst/>
                <a:rect l="l" t="t" r="r" b="b"/>
                <a:pathLst>
                  <a:path w="621" h="3165" extrusionOk="0">
                    <a:moveTo>
                      <a:pt x="260" y="0"/>
                    </a:moveTo>
                    <a:lnTo>
                      <a:pt x="1" y="35"/>
                    </a:lnTo>
                    <a:lnTo>
                      <a:pt x="361" y="3164"/>
                    </a:lnTo>
                    <a:lnTo>
                      <a:pt x="620" y="3142"/>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5" name="Google Shape;1005;p42"/>
              <p:cNvSpPr/>
              <p:nvPr/>
            </p:nvSpPr>
            <p:spPr>
              <a:xfrm rot="-3659695">
                <a:off x="8164842" y="923783"/>
                <a:ext cx="15500" cy="79127"/>
              </a:xfrm>
              <a:custGeom>
                <a:avLst/>
                <a:gdLst/>
                <a:ahLst/>
                <a:cxnLst/>
                <a:rect l="l" t="t" r="r" b="b"/>
                <a:pathLst>
                  <a:path w="620" h="3165" extrusionOk="0">
                    <a:moveTo>
                      <a:pt x="259" y="1"/>
                    </a:moveTo>
                    <a:lnTo>
                      <a:pt x="0" y="23"/>
                    </a:lnTo>
                    <a:lnTo>
                      <a:pt x="372" y="3165"/>
                    </a:lnTo>
                    <a:lnTo>
                      <a:pt x="620"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6" name="Google Shape;1006;p42"/>
              <p:cNvSpPr/>
              <p:nvPr/>
            </p:nvSpPr>
            <p:spPr>
              <a:xfrm rot="-3659695">
                <a:off x="8177482" y="893019"/>
                <a:ext cx="15500" cy="79377"/>
              </a:xfrm>
              <a:custGeom>
                <a:avLst/>
                <a:gdLst/>
                <a:ahLst/>
                <a:cxnLst/>
                <a:rect l="l" t="t" r="r" b="b"/>
                <a:pathLst>
                  <a:path w="620" h="3175" extrusionOk="0">
                    <a:moveTo>
                      <a:pt x="259" y="0"/>
                    </a:moveTo>
                    <a:lnTo>
                      <a:pt x="1" y="34"/>
                    </a:lnTo>
                    <a:lnTo>
                      <a:pt x="361" y="3175"/>
                    </a:lnTo>
                    <a:lnTo>
                      <a:pt x="619"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7" name="Google Shape;1007;p42"/>
              <p:cNvSpPr/>
              <p:nvPr/>
            </p:nvSpPr>
            <p:spPr>
              <a:xfrm rot="-3659695">
                <a:off x="8190414" y="861558"/>
                <a:ext cx="15500" cy="79402"/>
              </a:xfrm>
              <a:custGeom>
                <a:avLst/>
                <a:gdLst/>
                <a:ahLst/>
                <a:cxnLst/>
                <a:rect l="l" t="t" r="r" b="b"/>
                <a:pathLst>
                  <a:path w="620" h="3176" extrusionOk="0">
                    <a:moveTo>
                      <a:pt x="248" y="1"/>
                    </a:moveTo>
                    <a:lnTo>
                      <a:pt x="1" y="35"/>
                    </a:lnTo>
                    <a:lnTo>
                      <a:pt x="361" y="3175"/>
                    </a:lnTo>
                    <a:lnTo>
                      <a:pt x="619" y="3142"/>
                    </a:lnTo>
                    <a:lnTo>
                      <a:pt x="24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8" name="Google Shape;1008;p42"/>
              <p:cNvSpPr/>
              <p:nvPr/>
            </p:nvSpPr>
            <p:spPr>
              <a:xfrm rot="-3659695">
                <a:off x="8219837" y="816894"/>
                <a:ext cx="20026" cy="118253"/>
              </a:xfrm>
              <a:custGeom>
                <a:avLst/>
                <a:gdLst/>
                <a:ahLst/>
                <a:cxnLst/>
                <a:rect l="l" t="t" r="r" b="b"/>
                <a:pathLst>
                  <a:path w="801" h="4730" extrusionOk="0">
                    <a:moveTo>
                      <a:pt x="260" y="1"/>
                    </a:moveTo>
                    <a:lnTo>
                      <a:pt x="0" y="35"/>
                    </a:lnTo>
                    <a:lnTo>
                      <a:pt x="541" y="4729"/>
                    </a:lnTo>
                    <a:lnTo>
                      <a:pt x="800" y="4696"/>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9" name="Google Shape;1009;p42"/>
              <p:cNvSpPr/>
              <p:nvPr/>
            </p:nvSpPr>
            <p:spPr>
              <a:xfrm rot="-3659695">
                <a:off x="8216400" y="798427"/>
                <a:ext cx="15500" cy="79377"/>
              </a:xfrm>
              <a:custGeom>
                <a:avLst/>
                <a:gdLst/>
                <a:ahLst/>
                <a:cxnLst/>
                <a:rect l="l" t="t" r="r" b="b"/>
                <a:pathLst>
                  <a:path w="620" h="3175" extrusionOk="0">
                    <a:moveTo>
                      <a:pt x="260" y="0"/>
                    </a:moveTo>
                    <a:lnTo>
                      <a:pt x="0" y="35"/>
                    </a:lnTo>
                    <a:lnTo>
                      <a:pt x="372" y="3175"/>
                    </a:lnTo>
                    <a:lnTo>
                      <a:pt x="620" y="3142"/>
                    </a:lnTo>
                    <a:lnTo>
                      <a:pt x="26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0" name="Google Shape;1010;p42"/>
              <p:cNvSpPr/>
              <p:nvPr/>
            </p:nvSpPr>
            <p:spPr>
              <a:xfrm rot="-3659695">
                <a:off x="8229743" y="766222"/>
                <a:ext cx="15500" cy="79402"/>
              </a:xfrm>
              <a:custGeom>
                <a:avLst/>
                <a:gdLst/>
                <a:ahLst/>
                <a:cxnLst/>
                <a:rect l="l" t="t" r="r" b="b"/>
                <a:pathLst>
                  <a:path w="620" h="3176" extrusionOk="0">
                    <a:moveTo>
                      <a:pt x="259" y="1"/>
                    </a:moveTo>
                    <a:lnTo>
                      <a:pt x="0" y="35"/>
                    </a:lnTo>
                    <a:lnTo>
                      <a:pt x="361" y="3175"/>
                    </a:lnTo>
                    <a:lnTo>
                      <a:pt x="619" y="3142"/>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1" name="Google Shape;1011;p42"/>
              <p:cNvSpPr/>
              <p:nvPr/>
            </p:nvSpPr>
            <p:spPr>
              <a:xfrm rot="-3659695">
                <a:off x="8242256" y="735985"/>
                <a:ext cx="15475" cy="79102"/>
              </a:xfrm>
              <a:custGeom>
                <a:avLst/>
                <a:gdLst/>
                <a:ahLst/>
                <a:cxnLst/>
                <a:rect l="l" t="t" r="r" b="b"/>
                <a:pathLst>
                  <a:path w="619" h="3164" extrusionOk="0">
                    <a:moveTo>
                      <a:pt x="259" y="1"/>
                    </a:moveTo>
                    <a:lnTo>
                      <a:pt x="0" y="23"/>
                    </a:lnTo>
                    <a:lnTo>
                      <a:pt x="371" y="3164"/>
                    </a:lnTo>
                    <a:lnTo>
                      <a:pt x="619" y="3130"/>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2" name="Google Shape;1012;p42"/>
              <p:cNvSpPr/>
              <p:nvPr/>
            </p:nvSpPr>
            <p:spPr>
              <a:xfrm rot="-3659695">
                <a:off x="8255199" y="704542"/>
                <a:ext cx="15475" cy="79102"/>
              </a:xfrm>
              <a:custGeom>
                <a:avLst/>
                <a:gdLst/>
                <a:ahLst/>
                <a:cxnLst/>
                <a:rect l="l" t="t" r="r" b="b"/>
                <a:pathLst>
                  <a:path w="619" h="3164" extrusionOk="0">
                    <a:moveTo>
                      <a:pt x="259" y="0"/>
                    </a:moveTo>
                    <a:lnTo>
                      <a:pt x="0" y="23"/>
                    </a:lnTo>
                    <a:lnTo>
                      <a:pt x="360" y="3163"/>
                    </a:lnTo>
                    <a:lnTo>
                      <a:pt x="619"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3" name="Google Shape;1013;p42"/>
              <p:cNvSpPr/>
              <p:nvPr/>
            </p:nvSpPr>
            <p:spPr>
              <a:xfrm rot="-3659695">
                <a:off x="8284472" y="659666"/>
                <a:ext cx="20026" cy="118253"/>
              </a:xfrm>
              <a:custGeom>
                <a:avLst/>
                <a:gdLst/>
                <a:ahLst/>
                <a:cxnLst/>
                <a:rect l="l" t="t" r="r" b="b"/>
                <a:pathLst>
                  <a:path w="801" h="4730" extrusionOk="0">
                    <a:moveTo>
                      <a:pt x="260" y="1"/>
                    </a:moveTo>
                    <a:lnTo>
                      <a:pt x="1" y="35"/>
                    </a:lnTo>
                    <a:lnTo>
                      <a:pt x="553" y="4729"/>
                    </a:lnTo>
                    <a:lnTo>
                      <a:pt x="801" y="4707"/>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4" name="Google Shape;1014;p42"/>
              <p:cNvSpPr/>
              <p:nvPr/>
            </p:nvSpPr>
            <p:spPr>
              <a:xfrm rot="-3659695">
                <a:off x="8281301" y="641140"/>
                <a:ext cx="15500" cy="79102"/>
              </a:xfrm>
              <a:custGeom>
                <a:avLst/>
                <a:gdLst/>
                <a:ahLst/>
                <a:cxnLst/>
                <a:rect l="l" t="t" r="r" b="b"/>
                <a:pathLst>
                  <a:path w="620" h="3164" extrusionOk="0">
                    <a:moveTo>
                      <a:pt x="259" y="1"/>
                    </a:moveTo>
                    <a:lnTo>
                      <a:pt x="0" y="24"/>
                    </a:lnTo>
                    <a:lnTo>
                      <a:pt x="361" y="3164"/>
                    </a:lnTo>
                    <a:lnTo>
                      <a:pt x="619" y="3141"/>
                    </a:lnTo>
                    <a:lnTo>
                      <a:pt x="25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5" name="Google Shape;1015;p42"/>
              <p:cNvSpPr/>
              <p:nvPr/>
            </p:nvSpPr>
            <p:spPr>
              <a:xfrm rot="-3659695">
                <a:off x="8294510" y="609217"/>
                <a:ext cx="15500" cy="79102"/>
              </a:xfrm>
              <a:custGeom>
                <a:avLst/>
                <a:gdLst/>
                <a:ahLst/>
                <a:cxnLst/>
                <a:rect l="l" t="t" r="r" b="b"/>
                <a:pathLst>
                  <a:path w="620" h="3164" extrusionOk="0">
                    <a:moveTo>
                      <a:pt x="259" y="0"/>
                    </a:moveTo>
                    <a:lnTo>
                      <a:pt x="1" y="23"/>
                    </a:lnTo>
                    <a:lnTo>
                      <a:pt x="361" y="3163"/>
                    </a:lnTo>
                    <a:lnTo>
                      <a:pt x="620" y="3130"/>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6" name="Google Shape;1016;p42"/>
              <p:cNvSpPr/>
              <p:nvPr/>
            </p:nvSpPr>
            <p:spPr>
              <a:xfrm rot="-3659695">
                <a:off x="8307144" y="578417"/>
                <a:ext cx="15525" cy="79402"/>
              </a:xfrm>
              <a:custGeom>
                <a:avLst/>
                <a:gdLst/>
                <a:ahLst/>
                <a:cxnLst/>
                <a:rect l="l" t="t" r="r" b="b"/>
                <a:pathLst>
                  <a:path w="621" h="3176" extrusionOk="0">
                    <a:moveTo>
                      <a:pt x="260" y="1"/>
                    </a:moveTo>
                    <a:lnTo>
                      <a:pt x="1" y="34"/>
                    </a:lnTo>
                    <a:lnTo>
                      <a:pt x="361" y="3175"/>
                    </a:lnTo>
                    <a:lnTo>
                      <a:pt x="620" y="3141"/>
                    </a:lnTo>
                    <a:lnTo>
                      <a:pt x="26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7" name="Google Shape;1017;p42"/>
              <p:cNvSpPr/>
              <p:nvPr/>
            </p:nvSpPr>
            <p:spPr>
              <a:xfrm rot="-3659695">
                <a:off x="8319948" y="547232"/>
                <a:ext cx="15500" cy="79377"/>
              </a:xfrm>
              <a:custGeom>
                <a:avLst/>
                <a:gdLst/>
                <a:ahLst/>
                <a:cxnLst/>
                <a:rect l="l" t="t" r="r" b="b"/>
                <a:pathLst>
                  <a:path w="620" h="3175" extrusionOk="0">
                    <a:moveTo>
                      <a:pt x="259" y="0"/>
                    </a:moveTo>
                    <a:lnTo>
                      <a:pt x="1" y="33"/>
                    </a:lnTo>
                    <a:lnTo>
                      <a:pt x="372" y="3175"/>
                    </a:lnTo>
                    <a:lnTo>
                      <a:pt x="619" y="3141"/>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8" name="Google Shape;1018;p42"/>
              <p:cNvSpPr/>
              <p:nvPr/>
            </p:nvSpPr>
            <p:spPr>
              <a:xfrm rot="-3659695">
                <a:off x="8349093" y="503071"/>
                <a:ext cx="20026" cy="118228"/>
              </a:xfrm>
              <a:custGeom>
                <a:avLst/>
                <a:gdLst/>
                <a:ahLst/>
                <a:cxnLst/>
                <a:rect l="l" t="t" r="r" b="b"/>
                <a:pathLst>
                  <a:path w="801" h="4729" extrusionOk="0">
                    <a:moveTo>
                      <a:pt x="249" y="1"/>
                    </a:moveTo>
                    <a:lnTo>
                      <a:pt x="1" y="34"/>
                    </a:lnTo>
                    <a:lnTo>
                      <a:pt x="541" y="4729"/>
                    </a:lnTo>
                    <a:lnTo>
                      <a:pt x="801" y="4695"/>
                    </a:lnTo>
                    <a:lnTo>
                      <a:pt x="24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1019" name="Google Shape;1019;p42"/>
            <p:cNvSpPr/>
            <p:nvPr/>
          </p:nvSpPr>
          <p:spPr>
            <a:xfrm rot="-1724732">
              <a:off x="6169510" y="3979671"/>
              <a:ext cx="3404543" cy="543155"/>
            </a:xfrm>
            <a:custGeom>
              <a:avLst/>
              <a:gdLst/>
              <a:ahLst/>
              <a:cxnLst/>
              <a:rect l="l" t="t" r="r" b="b"/>
              <a:pathLst>
                <a:path w="120435" h="19214" extrusionOk="0">
                  <a:moveTo>
                    <a:pt x="119894" y="0"/>
                  </a:moveTo>
                  <a:lnTo>
                    <a:pt x="0" y="14286"/>
                  </a:lnTo>
                  <a:lnTo>
                    <a:pt x="496" y="18373"/>
                  </a:lnTo>
                  <a:cubicBezTo>
                    <a:pt x="548" y="18860"/>
                    <a:pt x="953" y="19214"/>
                    <a:pt x="1430" y="19214"/>
                  </a:cubicBezTo>
                  <a:cubicBezTo>
                    <a:pt x="1471" y="19214"/>
                    <a:pt x="1512" y="19211"/>
                    <a:pt x="1554" y="19206"/>
                  </a:cubicBezTo>
                  <a:lnTo>
                    <a:pt x="119546" y="5156"/>
                  </a:lnTo>
                  <a:cubicBezTo>
                    <a:pt x="120064" y="5089"/>
                    <a:pt x="120435" y="4616"/>
                    <a:pt x="120379" y="4098"/>
                  </a:cubicBezTo>
                  <a:lnTo>
                    <a:pt x="119894" y="0"/>
                  </a:lnTo>
                  <a:close/>
                </a:path>
              </a:pathLst>
            </a:custGeom>
            <a:solidFill>
              <a:srgbClr val="151515">
                <a:alpha val="11900"/>
              </a:srgbClr>
            </a:solidFill>
            <a:ln>
              <a:noFill/>
            </a:ln>
          </p:spPr>
          <p:txBody>
            <a:bodyPr spcFirstLastPara="1" wrap="square" lIns="121900" tIns="121900" rIns="121900" bIns="121900" anchor="ctr" anchorCtr="0">
              <a:noAutofit/>
            </a:bodyPr>
            <a:lstStyle/>
            <a:p>
              <a:endParaRPr sz="2400"/>
            </a:p>
          </p:txBody>
        </p:sp>
      </p:grpSp>
      <p:sp>
        <p:nvSpPr>
          <p:cNvPr id="1020" name="Google Shape;1020;p42"/>
          <p:cNvSpPr/>
          <p:nvPr/>
        </p:nvSpPr>
        <p:spPr>
          <a:xfrm rot="510434">
            <a:off x="10747387" y="4672842"/>
            <a:ext cx="585643" cy="341333"/>
          </a:xfrm>
          <a:custGeom>
            <a:avLst/>
            <a:gdLst/>
            <a:ahLst/>
            <a:cxnLst/>
            <a:rect l="l" t="t" r="r" b="b"/>
            <a:pathLst>
              <a:path w="18712" h="8838" extrusionOk="0">
                <a:moveTo>
                  <a:pt x="1047" y="1"/>
                </a:moveTo>
                <a:cubicBezTo>
                  <a:pt x="1048" y="1"/>
                  <a:pt x="1577" y="552"/>
                  <a:pt x="1498" y="1014"/>
                </a:cubicBezTo>
                <a:cubicBezTo>
                  <a:pt x="1408" y="1475"/>
                  <a:pt x="834" y="1712"/>
                  <a:pt x="834" y="1712"/>
                </a:cubicBezTo>
                <a:cubicBezTo>
                  <a:pt x="834" y="1712"/>
                  <a:pt x="1352" y="2253"/>
                  <a:pt x="1262" y="2748"/>
                </a:cubicBezTo>
                <a:cubicBezTo>
                  <a:pt x="1172" y="3243"/>
                  <a:pt x="350" y="3704"/>
                  <a:pt x="350" y="3704"/>
                </a:cubicBezTo>
                <a:cubicBezTo>
                  <a:pt x="350" y="3704"/>
                  <a:pt x="845" y="4357"/>
                  <a:pt x="789" y="4695"/>
                </a:cubicBezTo>
                <a:cubicBezTo>
                  <a:pt x="721" y="5022"/>
                  <a:pt x="1" y="5562"/>
                  <a:pt x="1" y="5562"/>
                </a:cubicBezTo>
                <a:lnTo>
                  <a:pt x="17506" y="8838"/>
                </a:lnTo>
                <a:cubicBezTo>
                  <a:pt x="16685" y="7791"/>
                  <a:pt x="17856" y="6992"/>
                  <a:pt x="17856" y="6992"/>
                </a:cubicBezTo>
                <a:cubicBezTo>
                  <a:pt x="17856" y="6992"/>
                  <a:pt x="17596" y="6406"/>
                  <a:pt x="17585" y="5978"/>
                </a:cubicBezTo>
                <a:cubicBezTo>
                  <a:pt x="17585" y="5551"/>
                  <a:pt x="18373" y="5112"/>
                  <a:pt x="18373" y="5112"/>
                </a:cubicBezTo>
                <a:cubicBezTo>
                  <a:pt x="18373" y="5112"/>
                  <a:pt x="17811" y="4492"/>
                  <a:pt x="17889" y="4087"/>
                </a:cubicBezTo>
                <a:cubicBezTo>
                  <a:pt x="17968" y="3682"/>
                  <a:pt x="18711" y="3311"/>
                  <a:pt x="18711" y="3311"/>
                </a:cubicBezTo>
                <a:lnTo>
                  <a:pt x="1047" y="1"/>
                </a:lnTo>
                <a:close/>
              </a:path>
            </a:pathLst>
          </a:custGeom>
          <a:solidFill>
            <a:srgbClr val="92D050"/>
          </a:solidFill>
          <a:ln>
            <a:noFill/>
          </a:ln>
        </p:spPr>
        <p:txBody>
          <a:bodyPr spcFirstLastPara="1" wrap="square" lIns="121900" tIns="121900" rIns="121900" bIns="121900" anchor="ctr" anchorCtr="0">
            <a:noAutofit/>
          </a:bodyPr>
          <a:lstStyle/>
          <a:p>
            <a:endParaRPr sz="2400"/>
          </a:p>
        </p:txBody>
      </p:sp>
      <p:grpSp>
        <p:nvGrpSpPr>
          <p:cNvPr id="1021" name="Google Shape;1021;p42"/>
          <p:cNvGrpSpPr/>
          <p:nvPr/>
        </p:nvGrpSpPr>
        <p:grpSpPr>
          <a:xfrm rot="-161378">
            <a:off x="1152295" y="1648266"/>
            <a:ext cx="1302071" cy="1110364"/>
            <a:chOff x="5385243" y="1883565"/>
            <a:chExt cx="327792" cy="279559"/>
          </a:xfrm>
        </p:grpSpPr>
        <p:sp>
          <p:nvSpPr>
            <p:cNvPr id="1022" name="Google Shape;1022;p42"/>
            <p:cNvSpPr/>
            <p:nvPr/>
          </p:nvSpPr>
          <p:spPr>
            <a:xfrm>
              <a:off x="5475971" y="1887645"/>
              <a:ext cx="228207" cy="255301"/>
            </a:xfrm>
            <a:custGeom>
              <a:avLst/>
              <a:gdLst/>
              <a:ahLst/>
              <a:cxnLst/>
              <a:rect l="l" t="t" r="r" b="b"/>
              <a:pathLst>
                <a:path w="10461" h="11703" extrusionOk="0">
                  <a:moveTo>
                    <a:pt x="3972" y="0"/>
                  </a:moveTo>
                  <a:cubicBezTo>
                    <a:pt x="3884" y="0"/>
                    <a:pt x="3796" y="2"/>
                    <a:pt x="3708" y="7"/>
                  </a:cubicBezTo>
                  <a:cubicBezTo>
                    <a:pt x="0" y="4236"/>
                    <a:pt x="1063" y="9596"/>
                    <a:pt x="6892" y="11703"/>
                  </a:cubicBezTo>
                  <a:cubicBezTo>
                    <a:pt x="9173" y="10484"/>
                    <a:pt x="10461" y="8013"/>
                    <a:pt x="10129" y="5419"/>
                  </a:cubicBezTo>
                  <a:lnTo>
                    <a:pt x="10113" y="5419"/>
                  </a:lnTo>
                  <a:lnTo>
                    <a:pt x="6892" y="3592"/>
                  </a:lnTo>
                  <a:lnTo>
                    <a:pt x="4752" y="77"/>
                  </a:lnTo>
                  <a:lnTo>
                    <a:pt x="4752" y="59"/>
                  </a:lnTo>
                  <a:cubicBezTo>
                    <a:pt x="4492" y="20"/>
                    <a:pt x="4232" y="0"/>
                    <a:pt x="39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23" name="Google Shape;1023;p42"/>
            <p:cNvSpPr/>
            <p:nvPr/>
          </p:nvSpPr>
          <p:spPr>
            <a:xfrm>
              <a:off x="5426604" y="1887797"/>
              <a:ext cx="199738" cy="271466"/>
            </a:xfrm>
            <a:custGeom>
              <a:avLst/>
              <a:gdLst/>
              <a:ahLst/>
              <a:cxnLst/>
              <a:rect l="l" t="t" r="r" b="b"/>
              <a:pathLst>
                <a:path w="9156" h="12444" extrusionOk="0">
                  <a:moveTo>
                    <a:pt x="5971" y="0"/>
                  </a:moveTo>
                  <a:cubicBezTo>
                    <a:pt x="2646" y="139"/>
                    <a:pt x="1" y="2871"/>
                    <a:pt x="1" y="6213"/>
                  </a:cubicBezTo>
                  <a:cubicBezTo>
                    <a:pt x="1" y="9659"/>
                    <a:pt x="2785" y="12443"/>
                    <a:pt x="6215" y="12443"/>
                  </a:cubicBezTo>
                  <a:cubicBezTo>
                    <a:pt x="7294" y="12443"/>
                    <a:pt x="8303" y="12165"/>
                    <a:pt x="9155" y="11696"/>
                  </a:cubicBezTo>
                  <a:cubicBezTo>
                    <a:pt x="7154" y="10633"/>
                    <a:pt x="5553" y="8754"/>
                    <a:pt x="4961" y="6370"/>
                  </a:cubicBezTo>
                  <a:cubicBezTo>
                    <a:pt x="4386" y="4124"/>
                    <a:pt x="4822" y="1845"/>
                    <a:pt x="597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24" name="Google Shape;1024;p42"/>
            <p:cNvSpPr/>
            <p:nvPr/>
          </p:nvSpPr>
          <p:spPr>
            <a:xfrm>
              <a:off x="5534828" y="2026737"/>
              <a:ext cx="22" cy="22"/>
            </a:xfrm>
            <a:custGeom>
              <a:avLst/>
              <a:gdLst/>
              <a:ahLst/>
              <a:cxnLst/>
              <a:rect l="l" t="t" r="r" b="b"/>
              <a:pathLst>
                <a:path w="1" h="1" extrusionOk="0">
                  <a:moveTo>
                    <a:pt x="0" y="1"/>
                  </a:moveTo>
                  <a:close/>
                </a:path>
              </a:pathLst>
            </a:custGeom>
            <a:solidFill>
              <a:srgbClr val="BD80E1"/>
            </a:solidFill>
            <a:ln>
              <a:noFill/>
            </a:ln>
          </p:spPr>
          <p:txBody>
            <a:bodyPr spcFirstLastPara="1" wrap="square" lIns="121900" tIns="121900" rIns="121900" bIns="121900" anchor="ctr" anchorCtr="0">
              <a:noAutofit/>
            </a:bodyPr>
            <a:lstStyle/>
            <a:p>
              <a:endParaRPr sz="2400"/>
            </a:p>
          </p:txBody>
        </p:sp>
        <p:sp>
          <p:nvSpPr>
            <p:cNvPr id="1025" name="Google Shape;1025;p42"/>
            <p:cNvSpPr/>
            <p:nvPr/>
          </p:nvSpPr>
          <p:spPr>
            <a:xfrm>
              <a:off x="5494579" y="1924708"/>
              <a:ext cx="171640" cy="193172"/>
            </a:xfrm>
            <a:custGeom>
              <a:avLst/>
              <a:gdLst/>
              <a:ahLst/>
              <a:cxnLst/>
              <a:rect l="l" t="t" r="r" b="b"/>
              <a:pathLst>
                <a:path w="7868" h="8855" extrusionOk="0">
                  <a:moveTo>
                    <a:pt x="3065" y="0"/>
                  </a:moveTo>
                  <a:cubicBezTo>
                    <a:pt x="2713" y="0"/>
                    <a:pt x="2353" y="47"/>
                    <a:pt x="2001" y="135"/>
                  </a:cubicBezTo>
                  <a:cubicBezTo>
                    <a:pt x="1" y="3442"/>
                    <a:pt x="748" y="6906"/>
                    <a:pt x="4386" y="8855"/>
                  </a:cubicBezTo>
                  <a:cubicBezTo>
                    <a:pt x="6475" y="8245"/>
                    <a:pt x="7867" y="6191"/>
                    <a:pt x="7589" y="3947"/>
                  </a:cubicBezTo>
                  <a:lnTo>
                    <a:pt x="3672" y="48"/>
                  </a:lnTo>
                  <a:cubicBezTo>
                    <a:pt x="3474" y="16"/>
                    <a:pt x="3271" y="0"/>
                    <a:pt x="306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6" name="Google Shape;1026;p42"/>
            <p:cNvSpPr/>
            <p:nvPr/>
          </p:nvSpPr>
          <p:spPr>
            <a:xfrm>
              <a:off x="5463820" y="1927631"/>
              <a:ext cx="126462" cy="194415"/>
            </a:xfrm>
            <a:custGeom>
              <a:avLst/>
              <a:gdLst/>
              <a:ahLst/>
              <a:cxnLst/>
              <a:rect l="l" t="t" r="r" b="b"/>
              <a:pathLst>
                <a:path w="5797" h="8912" extrusionOk="0">
                  <a:moveTo>
                    <a:pt x="3411" y="1"/>
                  </a:moveTo>
                  <a:lnTo>
                    <a:pt x="3411" y="1"/>
                  </a:lnTo>
                  <a:cubicBezTo>
                    <a:pt x="1445" y="488"/>
                    <a:pt x="0" y="2263"/>
                    <a:pt x="0" y="4387"/>
                  </a:cubicBezTo>
                  <a:cubicBezTo>
                    <a:pt x="0" y="6876"/>
                    <a:pt x="2019" y="8912"/>
                    <a:pt x="4509" y="8912"/>
                  </a:cubicBezTo>
                  <a:cubicBezTo>
                    <a:pt x="4961" y="8912"/>
                    <a:pt x="5395" y="8842"/>
                    <a:pt x="5796" y="8721"/>
                  </a:cubicBezTo>
                  <a:cubicBezTo>
                    <a:pt x="4595" y="7659"/>
                    <a:pt x="3673" y="6231"/>
                    <a:pt x="3255" y="4544"/>
                  </a:cubicBezTo>
                  <a:cubicBezTo>
                    <a:pt x="2873" y="2994"/>
                    <a:pt x="2959" y="1428"/>
                    <a:pt x="341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7" name="Google Shape;1027;p42"/>
            <p:cNvSpPr/>
            <p:nvPr/>
          </p:nvSpPr>
          <p:spPr>
            <a:xfrm>
              <a:off x="5502935" y="1949294"/>
              <a:ext cx="133661" cy="147688"/>
            </a:xfrm>
            <a:custGeom>
              <a:avLst/>
              <a:gdLst/>
              <a:ahLst/>
              <a:cxnLst/>
              <a:rect l="l" t="t" r="r" b="b"/>
              <a:pathLst>
                <a:path w="6127" h="6770" extrusionOk="0">
                  <a:moveTo>
                    <a:pt x="2716" y="0"/>
                  </a:moveTo>
                  <a:cubicBezTo>
                    <a:pt x="2210" y="0"/>
                    <a:pt x="1741" y="105"/>
                    <a:pt x="1305" y="314"/>
                  </a:cubicBezTo>
                  <a:cubicBezTo>
                    <a:pt x="1" y="2750"/>
                    <a:pt x="365" y="5169"/>
                    <a:pt x="3080" y="6770"/>
                  </a:cubicBezTo>
                  <a:cubicBezTo>
                    <a:pt x="4786" y="6596"/>
                    <a:pt x="6127" y="5152"/>
                    <a:pt x="6127" y="3394"/>
                  </a:cubicBezTo>
                  <a:cubicBezTo>
                    <a:pt x="6127" y="3115"/>
                    <a:pt x="6074" y="2837"/>
                    <a:pt x="6004" y="2558"/>
                  </a:cubicBezTo>
                  <a:cubicBezTo>
                    <a:pt x="5308" y="1653"/>
                    <a:pt x="4491" y="679"/>
                    <a:pt x="3551" y="105"/>
                  </a:cubicBezTo>
                  <a:cubicBezTo>
                    <a:pt x="3498" y="105"/>
                    <a:pt x="3168" y="0"/>
                    <a:pt x="271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28" name="Google Shape;1028;p42"/>
            <p:cNvSpPr/>
            <p:nvPr/>
          </p:nvSpPr>
          <p:spPr>
            <a:xfrm>
              <a:off x="5488515" y="1956122"/>
              <a:ext cx="81632" cy="141274"/>
            </a:xfrm>
            <a:custGeom>
              <a:avLst/>
              <a:gdLst/>
              <a:ahLst/>
              <a:cxnLst/>
              <a:rect l="l" t="t" r="r" b="b"/>
              <a:pathLst>
                <a:path w="3742" h="6476" extrusionOk="0">
                  <a:moveTo>
                    <a:pt x="1966" y="1"/>
                  </a:moveTo>
                  <a:lnTo>
                    <a:pt x="1966" y="1"/>
                  </a:lnTo>
                  <a:cubicBezTo>
                    <a:pt x="801" y="540"/>
                    <a:pt x="0" y="1723"/>
                    <a:pt x="0" y="3081"/>
                  </a:cubicBezTo>
                  <a:cubicBezTo>
                    <a:pt x="0" y="4963"/>
                    <a:pt x="1523" y="6475"/>
                    <a:pt x="3384" y="6475"/>
                  </a:cubicBezTo>
                  <a:cubicBezTo>
                    <a:pt x="3502" y="6475"/>
                    <a:pt x="3621" y="6469"/>
                    <a:pt x="3741" y="6457"/>
                  </a:cubicBezTo>
                  <a:cubicBezTo>
                    <a:pt x="3010" y="5535"/>
                    <a:pt x="2437" y="4456"/>
                    <a:pt x="2123" y="3238"/>
                  </a:cubicBezTo>
                  <a:cubicBezTo>
                    <a:pt x="1862" y="2159"/>
                    <a:pt x="1810" y="1062"/>
                    <a:pt x="196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29" name="Google Shape;1029;p42"/>
            <p:cNvSpPr/>
            <p:nvPr/>
          </p:nvSpPr>
          <p:spPr>
            <a:xfrm>
              <a:off x="5572394" y="1888910"/>
              <a:ext cx="124564" cy="122142"/>
            </a:xfrm>
            <a:custGeom>
              <a:avLst/>
              <a:gdLst/>
              <a:ahLst/>
              <a:cxnLst/>
              <a:rect l="l" t="t" r="r" b="b"/>
              <a:pathLst>
                <a:path w="5710" h="5599" extrusionOk="0">
                  <a:moveTo>
                    <a:pt x="332" y="1"/>
                  </a:moveTo>
                  <a:lnTo>
                    <a:pt x="332" y="19"/>
                  </a:lnTo>
                  <a:cubicBezTo>
                    <a:pt x="1" y="940"/>
                    <a:pt x="19" y="1968"/>
                    <a:pt x="367" y="2873"/>
                  </a:cubicBezTo>
                  <a:cubicBezTo>
                    <a:pt x="801" y="4022"/>
                    <a:pt x="1690" y="4908"/>
                    <a:pt x="2820" y="5326"/>
                  </a:cubicBezTo>
                  <a:cubicBezTo>
                    <a:pt x="3296" y="5512"/>
                    <a:pt x="3789" y="5598"/>
                    <a:pt x="4281" y="5598"/>
                  </a:cubicBezTo>
                  <a:cubicBezTo>
                    <a:pt x="4760" y="5598"/>
                    <a:pt x="5237" y="5516"/>
                    <a:pt x="5693" y="5361"/>
                  </a:cubicBezTo>
                  <a:lnTo>
                    <a:pt x="5709" y="5361"/>
                  </a:lnTo>
                  <a:lnTo>
                    <a:pt x="33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30" name="Google Shape;1030;p42"/>
            <p:cNvSpPr/>
            <p:nvPr/>
          </p:nvSpPr>
          <p:spPr>
            <a:xfrm>
              <a:off x="5579636" y="1888910"/>
              <a:ext cx="22" cy="22"/>
            </a:xfrm>
            <a:custGeom>
              <a:avLst/>
              <a:gdLst/>
              <a:ahLst/>
              <a:cxnLst/>
              <a:rect l="l" t="t" r="r" b="b"/>
              <a:pathLst>
                <a:path w="1" h="1" extrusionOk="0">
                  <a:moveTo>
                    <a:pt x="0" y="1"/>
                  </a:moveTo>
                  <a:close/>
                </a:path>
              </a:pathLst>
            </a:custGeom>
            <a:solidFill>
              <a:srgbClr val="D8ECFE"/>
            </a:solidFill>
            <a:ln>
              <a:noFill/>
            </a:ln>
          </p:spPr>
          <p:txBody>
            <a:bodyPr spcFirstLastPara="1" wrap="square" lIns="121900" tIns="121900" rIns="121900" bIns="121900" anchor="ctr" anchorCtr="0">
              <a:noAutofit/>
            </a:bodyPr>
            <a:lstStyle/>
            <a:p>
              <a:endParaRPr sz="2400"/>
            </a:p>
          </p:txBody>
        </p:sp>
        <p:sp>
          <p:nvSpPr>
            <p:cNvPr id="1031" name="Google Shape;1031;p42"/>
            <p:cNvSpPr/>
            <p:nvPr/>
          </p:nvSpPr>
          <p:spPr>
            <a:xfrm>
              <a:off x="5546979" y="1988386"/>
              <a:ext cx="53163" cy="66012"/>
            </a:xfrm>
            <a:custGeom>
              <a:avLst/>
              <a:gdLst/>
              <a:ahLst/>
              <a:cxnLst/>
              <a:rect l="l" t="t" r="r" b="b"/>
              <a:pathLst>
                <a:path w="2437" h="3026" extrusionOk="0">
                  <a:moveTo>
                    <a:pt x="905" y="0"/>
                  </a:moveTo>
                  <a:lnTo>
                    <a:pt x="905" y="0"/>
                  </a:lnTo>
                  <a:cubicBezTo>
                    <a:pt x="105" y="784"/>
                    <a:pt x="0" y="1968"/>
                    <a:pt x="957" y="2873"/>
                  </a:cubicBezTo>
                  <a:lnTo>
                    <a:pt x="1131" y="2959"/>
                  </a:lnTo>
                  <a:cubicBezTo>
                    <a:pt x="1211" y="3005"/>
                    <a:pt x="1295" y="3025"/>
                    <a:pt x="1377" y="3025"/>
                  </a:cubicBezTo>
                  <a:cubicBezTo>
                    <a:pt x="1669" y="3025"/>
                    <a:pt x="1931" y="2760"/>
                    <a:pt x="1862" y="2420"/>
                  </a:cubicBezTo>
                  <a:lnTo>
                    <a:pt x="1827" y="2228"/>
                  </a:lnTo>
                  <a:cubicBezTo>
                    <a:pt x="1810" y="2054"/>
                    <a:pt x="1845" y="1898"/>
                    <a:pt x="1984" y="1759"/>
                  </a:cubicBezTo>
                  <a:lnTo>
                    <a:pt x="2140" y="1620"/>
                  </a:lnTo>
                  <a:cubicBezTo>
                    <a:pt x="2437" y="1323"/>
                    <a:pt x="2280" y="801"/>
                    <a:pt x="1845" y="766"/>
                  </a:cubicBezTo>
                  <a:lnTo>
                    <a:pt x="1636" y="731"/>
                  </a:lnTo>
                  <a:cubicBezTo>
                    <a:pt x="1479" y="697"/>
                    <a:pt x="1323" y="592"/>
                    <a:pt x="1254" y="436"/>
                  </a:cubicBezTo>
                  <a:lnTo>
                    <a:pt x="1149" y="262"/>
                  </a:lnTo>
                  <a:cubicBezTo>
                    <a:pt x="1096" y="123"/>
                    <a:pt x="1010" y="53"/>
                    <a:pt x="9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32" name="Google Shape;1032;p42"/>
            <p:cNvSpPr/>
            <p:nvPr/>
          </p:nvSpPr>
          <p:spPr>
            <a:xfrm>
              <a:off x="5524553" y="1987623"/>
              <a:ext cx="43303" cy="66776"/>
            </a:xfrm>
            <a:custGeom>
              <a:avLst/>
              <a:gdLst/>
              <a:ahLst/>
              <a:cxnLst/>
              <a:rect l="l" t="t" r="r" b="b"/>
              <a:pathLst>
                <a:path w="1985" h="3061" extrusionOk="0">
                  <a:moveTo>
                    <a:pt x="1733" y="1"/>
                  </a:moveTo>
                  <a:cubicBezTo>
                    <a:pt x="1545" y="1"/>
                    <a:pt x="1361" y="92"/>
                    <a:pt x="1272" y="297"/>
                  </a:cubicBezTo>
                  <a:lnTo>
                    <a:pt x="1184" y="471"/>
                  </a:lnTo>
                  <a:cubicBezTo>
                    <a:pt x="1098" y="627"/>
                    <a:pt x="959" y="732"/>
                    <a:pt x="801" y="766"/>
                  </a:cubicBezTo>
                  <a:lnTo>
                    <a:pt x="576" y="801"/>
                  </a:lnTo>
                  <a:cubicBezTo>
                    <a:pt x="175" y="836"/>
                    <a:pt x="1" y="1358"/>
                    <a:pt x="297" y="1655"/>
                  </a:cubicBezTo>
                  <a:lnTo>
                    <a:pt x="453" y="1794"/>
                  </a:lnTo>
                  <a:cubicBezTo>
                    <a:pt x="576" y="1933"/>
                    <a:pt x="627" y="2089"/>
                    <a:pt x="611" y="2263"/>
                  </a:cubicBezTo>
                  <a:lnTo>
                    <a:pt x="558" y="2455"/>
                  </a:lnTo>
                  <a:cubicBezTo>
                    <a:pt x="518" y="2795"/>
                    <a:pt x="764" y="3060"/>
                    <a:pt x="1056" y="3060"/>
                  </a:cubicBezTo>
                  <a:cubicBezTo>
                    <a:pt x="1138" y="3060"/>
                    <a:pt x="1223" y="3040"/>
                    <a:pt x="1307" y="2994"/>
                  </a:cubicBezTo>
                  <a:lnTo>
                    <a:pt x="1498" y="2908"/>
                  </a:lnTo>
                  <a:cubicBezTo>
                    <a:pt x="1576" y="2864"/>
                    <a:pt x="1659" y="2842"/>
                    <a:pt x="1740" y="2842"/>
                  </a:cubicBezTo>
                  <a:cubicBezTo>
                    <a:pt x="1820" y="2842"/>
                    <a:pt x="1899" y="2864"/>
                    <a:pt x="1968" y="2908"/>
                  </a:cubicBezTo>
                  <a:lnTo>
                    <a:pt x="1985" y="2908"/>
                  </a:lnTo>
                  <a:cubicBezTo>
                    <a:pt x="1846" y="2664"/>
                    <a:pt x="1706" y="2402"/>
                    <a:pt x="1637" y="2089"/>
                  </a:cubicBezTo>
                  <a:cubicBezTo>
                    <a:pt x="1446" y="1323"/>
                    <a:pt x="1567" y="576"/>
                    <a:pt x="1933" y="35"/>
                  </a:cubicBezTo>
                  <a:cubicBezTo>
                    <a:pt x="1869" y="13"/>
                    <a:pt x="1801" y="1"/>
                    <a:pt x="173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33" name="Google Shape;1033;p42"/>
            <p:cNvSpPr/>
            <p:nvPr/>
          </p:nvSpPr>
          <p:spPr>
            <a:xfrm>
              <a:off x="5385243" y="1883565"/>
              <a:ext cx="327792" cy="279559"/>
            </a:xfrm>
            <a:custGeom>
              <a:avLst/>
              <a:gdLst/>
              <a:ahLst/>
              <a:cxnLst/>
              <a:rect l="l" t="t" r="r" b="b"/>
              <a:pathLst>
                <a:path w="15026" h="12815" extrusionOk="0">
                  <a:moveTo>
                    <a:pt x="9016" y="594"/>
                  </a:moveTo>
                  <a:lnTo>
                    <a:pt x="13940" y="5520"/>
                  </a:lnTo>
                  <a:cubicBezTo>
                    <a:pt x="13594" y="5612"/>
                    <a:pt x="13242" y="5657"/>
                    <a:pt x="12895" y="5657"/>
                  </a:cubicBezTo>
                  <a:cubicBezTo>
                    <a:pt x="11741" y="5657"/>
                    <a:pt x="10627" y="5162"/>
                    <a:pt x="9851" y="4267"/>
                  </a:cubicBezTo>
                  <a:cubicBezTo>
                    <a:pt x="8997" y="3292"/>
                    <a:pt x="8649" y="1934"/>
                    <a:pt x="9016" y="594"/>
                  </a:cubicBezTo>
                  <a:close/>
                  <a:moveTo>
                    <a:pt x="8154" y="381"/>
                  </a:moveTo>
                  <a:cubicBezTo>
                    <a:pt x="8324" y="381"/>
                    <a:pt x="8496" y="388"/>
                    <a:pt x="8668" y="403"/>
                  </a:cubicBezTo>
                  <a:cubicBezTo>
                    <a:pt x="8545" y="821"/>
                    <a:pt x="8493" y="1273"/>
                    <a:pt x="8493" y="1707"/>
                  </a:cubicBezTo>
                  <a:cubicBezTo>
                    <a:pt x="8390" y="1701"/>
                    <a:pt x="8287" y="1698"/>
                    <a:pt x="8185" y="1698"/>
                  </a:cubicBezTo>
                  <a:cubicBezTo>
                    <a:pt x="7160" y="1698"/>
                    <a:pt x="6162" y="2013"/>
                    <a:pt x="5308" y="2631"/>
                  </a:cubicBezTo>
                  <a:cubicBezTo>
                    <a:pt x="5153" y="2757"/>
                    <a:pt x="5272" y="2964"/>
                    <a:pt x="5434" y="2964"/>
                  </a:cubicBezTo>
                  <a:cubicBezTo>
                    <a:pt x="5472" y="2964"/>
                    <a:pt x="5512" y="2952"/>
                    <a:pt x="5551" y="2926"/>
                  </a:cubicBezTo>
                  <a:cubicBezTo>
                    <a:pt x="6297" y="2379"/>
                    <a:pt x="7187" y="2071"/>
                    <a:pt x="8107" y="2071"/>
                  </a:cubicBezTo>
                  <a:cubicBezTo>
                    <a:pt x="8241" y="2071"/>
                    <a:pt x="8375" y="2077"/>
                    <a:pt x="8510" y="2090"/>
                  </a:cubicBezTo>
                  <a:cubicBezTo>
                    <a:pt x="8545" y="2352"/>
                    <a:pt x="8580" y="2631"/>
                    <a:pt x="8668" y="2874"/>
                  </a:cubicBezTo>
                  <a:cubicBezTo>
                    <a:pt x="8483" y="2846"/>
                    <a:pt x="8300" y="2833"/>
                    <a:pt x="8120" y="2833"/>
                  </a:cubicBezTo>
                  <a:cubicBezTo>
                    <a:pt x="6175" y="2833"/>
                    <a:pt x="4542" y="4416"/>
                    <a:pt x="4542" y="6407"/>
                  </a:cubicBezTo>
                  <a:cubicBezTo>
                    <a:pt x="4516" y="8485"/>
                    <a:pt x="6294" y="9992"/>
                    <a:pt x="8168" y="9992"/>
                  </a:cubicBezTo>
                  <a:cubicBezTo>
                    <a:pt x="8804" y="9992"/>
                    <a:pt x="9451" y="9819"/>
                    <a:pt x="10042" y="9435"/>
                  </a:cubicBezTo>
                  <a:cubicBezTo>
                    <a:pt x="10111" y="9365"/>
                    <a:pt x="10146" y="9261"/>
                    <a:pt x="10095" y="9174"/>
                  </a:cubicBezTo>
                  <a:cubicBezTo>
                    <a:pt x="10061" y="9119"/>
                    <a:pt x="10000" y="9085"/>
                    <a:pt x="9938" y="9085"/>
                  </a:cubicBezTo>
                  <a:cubicBezTo>
                    <a:pt x="9902" y="9085"/>
                    <a:pt x="9865" y="9096"/>
                    <a:pt x="9833" y="9122"/>
                  </a:cubicBezTo>
                  <a:cubicBezTo>
                    <a:pt x="9305" y="9465"/>
                    <a:pt x="8727" y="9620"/>
                    <a:pt x="8160" y="9620"/>
                  </a:cubicBezTo>
                  <a:cubicBezTo>
                    <a:pt x="6485" y="9620"/>
                    <a:pt x="4899" y="8266"/>
                    <a:pt x="4925" y="6407"/>
                  </a:cubicBezTo>
                  <a:cubicBezTo>
                    <a:pt x="4880" y="4644"/>
                    <a:pt x="6441" y="3191"/>
                    <a:pt x="8122" y="3191"/>
                  </a:cubicBezTo>
                  <a:cubicBezTo>
                    <a:pt x="8349" y="3191"/>
                    <a:pt x="8579" y="3218"/>
                    <a:pt x="8807" y="3274"/>
                  </a:cubicBezTo>
                  <a:cubicBezTo>
                    <a:pt x="9241" y="4406"/>
                    <a:pt x="10129" y="5276"/>
                    <a:pt x="11243" y="5729"/>
                  </a:cubicBezTo>
                  <a:cubicBezTo>
                    <a:pt x="11469" y="6720"/>
                    <a:pt x="11190" y="7799"/>
                    <a:pt x="10459" y="8583"/>
                  </a:cubicBezTo>
                  <a:cubicBezTo>
                    <a:pt x="10390" y="8669"/>
                    <a:pt x="10390" y="8774"/>
                    <a:pt x="10478" y="8861"/>
                  </a:cubicBezTo>
                  <a:cubicBezTo>
                    <a:pt x="10510" y="8885"/>
                    <a:pt x="10553" y="8898"/>
                    <a:pt x="10597" y="8898"/>
                  </a:cubicBezTo>
                  <a:cubicBezTo>
                    <a:pt x="10648" y="8898"/>
                    <a:pt x="10700" y="8881"/>
                    <a:pt x="10738" y="8843"/>
                  </a:cubicBezTo>
                  <a:cubicBezTo>
                    <a:pt x="11504" y="8026"/>
                    <a:pt x="11817" y="6912"/>
                    <a:pt x="11661" y="5868"/>
                  </a:cubicBezTo>
                  <a:lnTo>
                    <a:pt x="11661" y="5868"/>
                  </a:lnTo>
                  <a:cubicBezTo>
                    <a:pt x="11905" y="5937"/>
                    <a:pt x="12183" y="5989"/>
                    <a:pt x="12427" y="6007"/>
                  </a:cubicBezTo>
                  <a:cubicBezTo>
                    <a:pt x="12702" y="8451"/>
                    <a:pt x="10644" y="10742"/>
                    <a:pt x="8192" y="10742"/>
                  </a:cubicBezTo>
                  <a:cubicBezTo>
                    <a:pt x="8165" y="10742"/>
                    <a:pt x="8138" y="10741"/>
                    <a:pt x="8111" y="10741"/>
                  </a:cubicBezTo>
                  <a:cubicBezTo>
                    <a:pt x="8096" y="10741"/>
                    <a:pt x="8082" y="10741"/>
                    <a:pt x="8068" y="10741"/>
                  </a:cubicBezTo>
                  <a:cubicBezTo>
                    <a:pt x="4371" y="10741"/>
                    <a:pt x="2394" y="6205"/>
                    <a:pt x="4925" y="3483"/>
                  </a:cubicBezTo>
                  <a:cubicBezTo>
                    <a:pt x="4978" y="3413"/>
                    <a:pt x="4978" y="3274"/>
                    <a:pt x="4908" y="3222"/>
                  </a:cubicBezTo>
                  <a:cubicBezTo>
                    <a:pt x="4867" y="3189"/>
                    <a:pt x="4821" y="3172"/>
                    <a:pt x="4776" y="3172"/>
                  </a:cubicBezTo>
                  <a:cubicBezTo>
                    <a:pt x="4726" y="3172"/>
                    <a:pt x="4675" y="3194"/>
                    <a:pt x="4630" y="3239"/>
                  </a:cubicBezTo>
                  <a:cubicBezTo>
                    <a:pt x="1890" y="6187"/>
                    <a:pt x="4058" y="11124"/>
                    <a:pt x="8068" y="11124"/>
                  </a:cubicBezTo>
                  <a:cubicBezTo>
                    <a:pt x="8082" y="11124"/>
                    <a:pt x="8096" y="11124"/>
                    <a:pt x="8111" y="11124"/>
                  </a:cubicBezTo>
                  <a:cubicBezTo>
                    <a:pt x="8138" y="11124"/>
                    <a:pt x="8165" y="11125"/>
                    <a:pt x="8192" y="11125"/>
                  </a:cubicBezTo>
                  <a:cubicBezTo>
                    <a:pt x="10837" y="11125"/>
                    <a:pt x="13085" y="8660"/>
                    <a:pt x="12810" y="6042"/>
                  </a:cubicBezTo>
                  <a:cubicBezTo>
                    <a:pt x="13262" y="6042"/>
                    <a:pt x="13697" y="5972"/>
                    <a:pt x="14132" y="5850"/>
                  </a:cubicBezTo>
                  <a:lnTo>
                    <a:pt x="14132" y="5850"/>
                  </a:lnTo>
                  <a:cubicBezTo>
                    <a:pt x="14272" y="7504"/>
                    <a:pt x="13731" y="9156"/>
                    <a:pt x="12652" y="10393"/>
                  </a:cubicBezTo>
                  <a:cubicBezTo>
                    <a:pt x="11504" y="11681"/>
                    <a:pt x="9851" y="12446"/>
                    <a:pt x="8111" y="12446"/>
                  </a:cubicBezTo>
                  <a:cubicBezTo>
                    <a:pt x="2593" y="12446"/>
                    <a:pt x="0" y="5520"/>
                    <a:pt x="4142" y="1882"/>
                  </a:cubicBezTo>
                  <a:cubicBezTo>
                    <a:pt x="5249" y="914"/>
                    <a:pt x="6678" y="381"/>
                    <a:pt x="8154" y="381"/>
                  </a:cubicBezTo>
                  <a:close/>
                  <a:moveTo>
                    <a:pt x="8118" y="1"/>
                  </a:moveTo>
                  <a:cubicBezTo>
                    <a:pt x="7464" y="1"/>
                    <a:pt x="6821" y="102"/>
                    <a:pt x="6196" y="298"/>
                  </a:cubicBezTo>
                  <a:cubicBezTo>
                    <a:pt x="1671" y="1673"/>
                    <a:pt x="191" y="7625"/>
                    <a:pt x="3586" y="10932"/>
                  </a:cubicBezTo>
                  <a:cubicBezTo>
                    <a:pt x="4876" y="12238"/>
                    <a:pt x="6460" y="12815"/>
                    <a:pt x="8019" y="12815"/>
                  </a:cubicBezTo>
                  <a:cubicBezTo>
                    <a:pt x="11590" y="12815"/>
                    <a:pt x="15025" y="9787"/>
                    <a:pt x="14480" y="5571"/>
                  </a:cubicBezTo>
                  <a:cubicBezTo>
                    <a:pt x="14462" y="5554"/>
                    <a:pt x="14446" y="5502"/>
                    <a:pt x="14411" y="5467"/>
                  </a:cubicBezTo>
                  <a:lnTo>
                    <a:pt x="9067" y="124"/>
                  </a:lnTo>
                  <a:cubicBezTo>
                    <a:pt x="9032" y="90"/>
                    <a:pt x="8981" y="55"/>
                    <a:pt x="8946" y="55"/>
                  </a:cubicBezTo>
                  <a:cubicBezTo>
                    <a:pt x="8668" y="19"/>
                    <a:pt x="8392" y="1"/>
                    <a:pt x="81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4" name="Google Shape;1034;p42"/>
            <p:cNvSpPr/>
            <p:nvPr/>
          </p:nvSpPr>
          <p:spPr>
            <a:xfrm>
              <a:off x="5522677" y="1983827"/>
              <a:ext cx="79363" cy="74629"/>
            </a:xfrm>
            <a:custGeom>
              <a:avLst/>
              <a:gdLst/>
              <a:ahLst/>
              <a:cxnLst/>
              <a:rect l="l" t="t" r="r" b="b"/>
              <a:pathLst>
                <a:path w="3638" h="3421" extrusionOk="0">
                  <a:moveTo>
                    <a:pt x="1813" y="371"/>
                  </a:moveTo>
                  <a:cubicBezTo>
                    <a:pt x="1928" y="371"/>
                    <a:pt x="2045" y="427"/>
                    <a:pt x="2106" y="541"/>
                  </a:cubicBezTo>
                  <a:lnTo>
                    <a:pt x="2210" y="732"/>
                  </a:lnTo>
                  <a:cubicBezTo>
                    <a:pt x="2298" y="940"/>
                    <a:pt x="2489" y="1080"/>
                    <a:pt x="2732" y="1114"/>
                  </a:cubicBezTo>
                  <a:lnTo>
                    <a:pt x="2924" y="1149"/>
                  </a:lnTo>
                  <a:cubicBezTo>
                    <a:pt x="3064" y="1167"/>
                    <a:pt x="3150" y="1254"/>
                    <a:pt x="3203" y="1358"/>
                  </a:cubicBezTo>
                  <a:cubicBezTo>
                    <a:pt x="3238" y="1481"/>
                    <a:pt x="3203" y="1620"/>
                    <a:pt x="3115" y="1689"/>
                  </a:cubicBezTo>
                  <a:lnTo>
                    <a:pt x="2959" y="1845"/>
                  </a:lnTo>
                  <a:cubicBezTo>
                    <a:pt x="2785" y="2003"/>
                    <a:pt x="2732" y="2228"/>
                    <a:pt x="2767" y="2455"/>
                  </a:cubicBezTo>
                  <a:lnTo>
                    <a:pt x="2785" y="2664"/>
                  </a:lnTo>
                  <a:cubicBezTo>
                    <a:pt x="2826" y="2884"/>
                    <a:pt x="2672" y="3049"/>
                    <a:pt x="2485" y="3049"/>
                  </a:cubicBezTo>
                  <a:cubicBezTo>
                    <a:pt x="2436" y="3049"/>
                    <a:pt x="2384" y="3038"/>
                    <a:pt x="2333" y="3012"/>
                  </a:cubicBezTo>
                  <a:lnTo>
                    <a:pt x="2141" y="2908"/>
                  </a:lnTo>
                  <a:cubicBezTo>
                    <a:pt x="2032" y="2853"/>
                    <a:pt x="1919" y="2822"/>
                    <a:pt x="1806" y="2822"/>
                  </a:cubicBezTo>
                  <a:cubicBezTo>
                    <a:pt x="1702" y="2822"/>
                    <a:pt x="1598" y="2849"/>
                    <a:pt x="1497" y="2908"/>
                  </a:cubicBezTo>
                  <a:lnTo>
                    <a:pt x="1288" y="3012"/>
                  </a:lnTo>
                  <a:cubicBezTo>
                    <a:pt x="1245" y="3038"/>
                    <a:pt x="1197" y="3049"/>
                    <a:pt x="1149" y="3049"/>
                  </a:cubicBezTo>
                  <a:cubicBezTo>
                    <a:pt x="970" y="3049"/>
                    <a:pt x="794" y="2884"/>
                    <a:pt x="836" y="2664"/>
                  </a:cubicBezTo>
                  <a:lnTo>
                    <a:pt x="871" y="2455"/>
                  </a:lnTo>
                  <a:cubicBezTo>
                    <a:pt x="922" y="2228"/>
                    <a:pt x="836" y="2003"/>
                    <a:pt x="679" y="1845"/>
                  </a:cubicBezTo>
                  <a:lnTo>
                    <a:pt x="523" y="1689"/>
                  </a:lnTo>
                  <a:cubicBezTo>
                    <a:pt x="331" y="1497"/>
                    <a:pt x="435" y="1184"/>
                    <a:pt x="697" y="1149"/>
                  </a:cubicBezTo>
                  <a:lnTo>
                    <a:pt x="922" y="1114"/>
                  </a:lnTo>
                  <a:cubicBezTo>
                    <a:pt x="1131" y="1080"/>
                    <a:pt x="1323" y="940"/>
                    <a:pt x="1444" y="732"/>
                  </a:cubicBezTo>
                  <a:lnTo>
                    <a:pt x="1532" y="541"/>
                  </a:lnTo>
                  <a:cubicBezTo>
                    <a:pt x="1584" y="427"/>
                    <a:pt x="1697" y="371"/>
                    <a:pt x="1813" y="371"/>
                  </a:cubicBezTo>
                  <a:close/>
                  <a:moveTo>
                    <a:pt x="1811" y="1"/>
                  </a:moveTo>
                  <a:cubicBezTo>
                    <a:pt x="1549" y="1"/>
                    <a:pt x="1305" y="140"/>
                    <a:pt x="1201" y="367"/>
                  </a:cubicBezTo>
                  <a:lnTo>
                    <a:pt x="1096" y="576"/>
                  </a:lnTo>
                  <a:cubicBezTo>
                    <a:pt x="1062" y="662"/>
                    <a:pt x="957" y="732"/>
                    <a:pt x="853" y="750"/>
                  </a:cubicBezTo>
                  <a:lnTo>
                    <a:pt x="644" y="784"/>
                  </a:lnTo>
                  <a:cubicBezTo>
                    <a:pt x="383" y="819"/>
                    <a:pt x="156" y="993"/>
                    <a:pt x="87" y="1254"/>
                  </a:cubicBezTo>
                  <a:cubicBezTo>
                    <a:pt x="1" y="1497"/>
                    <a:pt x="70" y="1776"/>
                    <a:pt x="261" y="1968"/>
                  </a:cubicBezTo>
                  <a:lnTo>
                    <a:pt x="418" y="2124"/>
                  </a:lnTo>
                  <a:cubicBezTo>
                    <a:pt x="488" y="2177"/>
                    <a:pt x="523" y="2298"/>
                    <a:pt x="505" y="2402"/>
                  </a:cubicBezTo>
                  <a:lnTo>
                    <a:pt x="470" y="2611"/>
                  </a:lnTo>
                  <a:cubicBezTo>
                    <a:pt x="387" y="3054"/>
                    <a:pt x="755" y="3420"/>
                    <a:pt x="1163" y="3420"/>
                  </a:cubicBezTo>
                  <a:cubicBezTo>
                    <a:pt x="1268" y="3420"/>
                    <a:pt x="1376" y="3396"/>
                    <a:pt x="1479" y="3342"/>
                  </a:cubicBezTo>
                  <a:lnTo>
                    <a:pt x="1671" y="3238"/>
                  </a:lnTo>
                  <a:cubicBezTo>
                    <a:pt x="1724" y="3212"/>
                    <a:pt x="1776" y="3199"/>
                    <a:pt x="1826" y="3199"/>
                  </a:cubicBezTo>
                  <a:cubicBezTo>
                    <a:pt x="1876" y="3199"/>
                    <a:pt x="1923" y="3212"/>
                    <a:pt x="1967" y="3238"/>
                  </a:cubicBezTo>
                  <a:lnTo>
                    <a:pt x="2159" y="3342"/>
                  </a:lnTo>
                  <a:cubicBezTo>
                    <a:pt x="2259" y="3396"/>
                    <a:pt x="2364" y="3420"/>
                    <a:pt x="2468" y="3420"/>
                  </a:cubicBezTo>
                  <a:cubicBezTo>
                    <a:pt x="2872" y="3420"/>
                    <a:pt x="3251" y="3054"/>
                    <a:pt x="3168" y="2611"/>
                  </a:cubicBezTo>
                  <a:lnTo>
                    <a:pt x="3133" y="2402"/>
                  </a:lnTo>
                  <a:cubicBezTo>
                    <a:pt x="3098" y="2298"/>
                    <a:pt x="3150" y="2177"/>
                    <a:pt x="3220" y="2124"/>
                  </a:cubicBezTo>
                  <a:lnTo>
                    <a:pt x="3377" y="1968"/>
                  </a:lnTo>
                  <a:cubicBezTo>
                    <a:pt x="3568" y="1776"/>
                    <a:pt x="3637" y="1497"/>
                    <a:pt x="3551" y="1254"/>
                  </a:cubicBezTo>
                  <a:cubicBezTo>
                    <a:pt x="3463" y="993"/>
                    <a:pt x="3254" y="819"/>
                    <a:pt x="2994" y="784"/>
                  </a:cubicBezTo>
                  <a:lnTo>
                    <a:pt x="2767" y="750"/>
                  </a:lnTo>
                  <a:cubicBezTo>
                    <a:pt x="2681" y="732"/>
                    <a:pt x="2593" y="662"/>
                    <a:pt x="2542" y="576"/>
                  </a:cubicBezTo>
                  <a:lnTo>
                    <a:pt x="2437" y="367"/>
                  </a:lnTo>
                  <a:cubicBezTo>
                    <a:pt x="2315" y="140"/>
                    <a:pt x="2089" y="1"/>
                    <a:pt x="181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pic>
        <p:nvPicPr>
          <p:cNvPr id="119" name="Imagen 118">
            <a:extLst>
              <a:ext uri="{FF2B5EF4-FFF2-40B4-BE49-F238E27FC236}">
                <a16:creationId xmlns:a16="http://schemas.microsoft.com/office/drawing/2014/main" id="{4D71AB2A-BF7B-4F05-ACAF-3266AE6EFA34}"/>
              </a:ext>
            </a:extLst>
          </p:cNvPr>
          <p:cNvPicPr>
            <a:picLocks noChangeAspect="1"/>
          </p:cNvPicPr>
          <p:nvPr/>
        </p:nvPicPr>
        <p:blipFill>
          <a:blip r:embed="rId4">
            <a:alphaModFix/>
          </a:blip>
          <a:stretch>
            <a:fillRect/>
          </a:stretch>
        </p:blipFill>
        <p:spPr>
          <a:xfrm>
            <a:off x="139228" y="-11289"/>
            <a:ext cx="1114493" cy="111449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F2B21C4-3F7F-489B-9941-5FBAF069EFE2}"/>
              </a:ext>
            </a:extLst>
          </p:cNvPr>
          <p:cNvSpPr txBox="1"/>
          <p:nvPr/>
        </p:nvSpPr>
        <p:spPr>
          <a:xfrm>
            <a:off x="573742" y="173593"/>
            <a:ext cx="10727926" cy="584775"/>
          </a:xfrm>
          <a:prstGeom prst="rect">
            <a:avLst/>
          </a:prstGeom>
          <a:noFill/>
        </p:spPr>
        <p:txBody>
          <a:bodyPr wrap="square" rtlCol="0">
            <a:spAutoFit/>
          </a:bodyPr>
          <a:lstStyle/>
          <a:p>
            <a:r>
              <a:rPr lang="es-MX" sz="3200" b="1" i="0" u="none" strike="noStrike" baseline="0" dirty="0">
                <a:solidFill>
                  <a:srgbClr val="4F5253"/>
                </a:solidFill>
                <a:latin typeface="Bookman Old Style" panose="02050604050505020204" pitchFamily="18" charset="0"/>
              </a:rPr>
              <a:t>Seleccionar o diseñar situaciones significativas</a:t>
            </a:r>
            <a:endParaRPr lang="es-PE" sz="3200" b="1" dirty="0">
              <a:solidFill>
                <a:schemeClr val="bg1"/>
              </a:solidFill>
              <a:latin typeface="Bookman Old Style" panose="02050604050505020204" pitchFamily="18" charset="0"/>
            </a:endParaRPr>
          </a:p>
        </p:txBody>
      </p:sp>
      <p:sp>
        <p:nvSpPr>
          <p:cNvPr id="3" name="CuadroTexto 2">
            <a:extLst>
              <a:ext uri="{FF2B5EF4-FFF2-40B4-BE49-F238E27FC236}">
                <a16:creationId xmlns:a16="http://schemas.microsoft.com/office/drawing/2014/main" id="{0D02102A-28ED-41D1-B406-4F8D8377A283}"/>
              </a:ext>
            </a:extLst>
          </p:cNvPr>
          <p:cNvSpPr txBox="1"/>
          <p:nvPr/>
        </p:nvSpPr>
        <p:spPr>
          <a:xfrm>
            <a:off x="9444038" y="6416695"/>
            <a:ext cx="2428875" cy="369332"/>
          </a:xfrm>
          <a:prstGeom prst="rect">
            <a:avLst/>
          </a:prstGeom>
          <a:noFill/>
        </p:spPr>
        <p:txBody>
          <a:bodyPr wrap="square" rtlCol="0">
            <a:spAutoFit/>
          </a:bodyPr>
          <a:lstStyle/>
          <a:p>
            <a:r>
              <a:rPr lang="es-MX" b="1" dirty="0">
                <a:solidFill>
                  <a:srgbClr val="FF0000"/>
                </a:solidFill>
              </a:rPr>
              <a:t>Capítulo VII - CNEB</a:t>
            </a:r>
            <a:endParaRPr lang="es-PE" b="1" dirty="0">
              <a:solidFill>
                <a:srgbClr val="FF0000"/>
              </a:solidFill>
            </a:endParaRPr>
          </a:p>
        </p:txBody>
      </p:sp>
      <p:sp>
        <p:nvSpPr>
          <p:cNvPr id="4" name="CuadroTexto 3">
            <a:extLst>
              <a:ext uri="{FF2B5EF4-FFF2-40B4-BE49-F238E27FC236}">
                <a16:creationId xmlns:a16="http://schemas.microsoft.com/office/drawing/2014/main" id="{24F72A79-C876-4653-A5F2-A554158E5DA6}"/>
              </a:ext>
            </a:extLst>
          </p:cNvPr>
          <p:cNvSpPr txBox="1"/>
          <p:nvPr/>
        </p:nvSpPr>
        <p:spPr>
          <a:xfrm>
            <a:off x="739378" y="773459"/>
            <a:ext cx="10190815" cy="5632311"/>
          </a:xfrm>
          <a:prstGeom prst="rect">
            <a:avLst/>
          </a:prstGeom>
          <a:solidFill>
            <a:schemeClr val="tx1"/>
          </a:solidFill>
        </p:spPr>
        <p:txBody>
          <a:bodyPr wrap="square">
            <a:spAutoFit/>
          </a:bodyPr>
          <a:lstStyle/>
          <a:p>
            <a:pPr algn="just"/>
            <a:r>
              <a:rPr lang="es-MX" sz="2400" b="0" i="0" u="none" strike="noStrike" baseline="0" dirty="0">
                <a:solidFill>
                  <a:srgbClr val="4F5253"/>
                </a:solidFill>
                <a:latin typeface="Garamond" panose="02020404030301010803" pitchFamily="18" charset="0"/>
              </a:rPr>
              <a:t>Consiste en elegir o plantear situaciones significativas que sean retadoras para los </a:t>
            </a:r>
            <a:r>
              <a:rPr lang="es-MX" sz="2400" dirty="0">
                <a:solidFill>
                  <a:srgbClr val="4F5253"/>
                </a:solidFill>
                <a:latin typeface="Garamond" panose="02020404030301010803" pitchFamily="18" charset="0"/>
              </a:rPr>
              <a:t>e</a:t>
            </a:r>
            <a:r>
              <a:rPr lang="es-MX" sz="2400" b="0" i="0" u="none" strike="noStrike" baseline="0" dirty="0">
                <a:solidFill>
                  <a:srgbClr val="4F5253"/>
                </a:solidFill>
                <a:latin typeface="Garamond" panose="02020404030301010803" pitchFamily="18" charset="0"/>
              </a:rPr>
              <a:t>studiantes. Estas situaciones pueden consistir, por ejemplo, en describir un fenómeno, generar conocimiento explicativo de un fenómeno, discutir o retar a mejorar algo existente, recrear escenarios futuros, crear un nuevo objeto, comprender o resolver una contradicción u oposición entre dos o más conclusiones, teorías, enfoques, perspectivas o metodologías. Para que sean significativas, las situaciones deben despertar el interés de los estudiantes, articularse con sus saberes previos para construir nuevos aprendizajes y ser desafiantes pero alcanzables de resolver por los estudiantes.</a:t>
            </a:r>
          </a:p>
          <a:p>
            <a:pPr algn="just"/>
            <a:r>
              <a:rPr lang="es-MX" sz="2400" b="0" i="0" u="none" strike="noStrike" baseline="0" dirty="0">
                <a:solidFill>
                  <a:srgbClr val="4F5253"/>
                </a:solidFill>
                <a:latin typeface="Garamond" panose="02020404030301010803" pitchFamily="18" charset="0"/>
              </a:rPr>
              <a:t>Además, deben permitir que los estudiantes pongan en juego o apliquen una serie de</a:t>
            </a:r>
          </a:p>
          <a:p>
            <a:pPr algn="just"/>
            <a:r>
              <a:rPr lang="es-MX" sz="2400" b="0" i="0" u="none" strike="noStrike" baseline="0" dirty="0">
                <a:solidFill>
                  <a:srgbClr val="4F5253"/>
                </a:solidFill>
                <a:latin typeface="Garamond" panose="02020404030301010803" pitchFamily="18" charset="0"/>
              </a:rPr>
              <a:t>capacidades, evidenciando así los distintos niveles del desarrollo de las competencias en los que se encuentran. Estas evidencias pueden ser recogidas a través de diversas técnicas o instrumentos como, por ejemplo, la observación directa o indirecta, anecdotarios, </a:t>
            </a:r>
            <a:r>
              <a:rPr lang="es-PE" sz="2400" b="0" i="0" u="none" strike="noStrike" baseline="0" dirty="0">
                <a:solidFill>
                  <a:srgbClr val="4F5253"/>
                </a:solidFill>
                <a:latin typeface="Garamond" panose="02020404030301010803" pitchFamily="18" charset="0"/>
              </a:rPr>
              <a:t>entrevistas, pruebas escritas, portafolios, experimentos, debates, exposiciones, rúbricas, entre otros.</a:t>
            </a:r>
            <a:endParaRPr lang="es-PE" sz="2400" dirty="0"/>
          </a:p>
        </p:txBody>
      </p:sp>
      <p:cxnSp>
        <p:nvCxnSpPr>
          <p:cNvPr id="6" name="Conector recto 5">
            <a:extLst>
              <a:ext uri="{FF2B5EF4-FFF2-40B4-BE49-F238E27FC236}">
                <a16:creationId xmlns:a16="http://schemas.microsoft.com/office/drawing/2014/main" id="{17CBC55E-5091-4D00-BDBF-E8829FCA85B8}"/>
              </a:ext>
            </a:extLst>
          </p:cNvPr>
          <p:cNvCxnSpPr>
            <a:cxnSpLocks/>
          </p:cNvCxnSpPr>
          <p:nvPr/>
        </p:nvCxnSpPr>
        <p:spPr>
          <a:xfrm>
            <a:off x="906313" y="1193726"/>
            <a:ext cx="6366357"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tángulo 6">
            <a:extLst>
              <a:ext uri="{FF2B5EF4-FFF2-40B4-BE49-F238E27FC236}">
                <a16:creationId xmlns:a16="http://schemas.microsoft.com/office/drawing/2014/main" id="{B3584757-997E-452F-A77B-A33806063C4F}"/>
              </a:ext>
            </a:extLst>
          </p:cNvPr>
          <p:cNvSpPr/>
          <p:nvPr/>
        </p:nvSpPr>
        <p:spPr>
          <a:xfrm>
            <a:off x="739377" y="1613994"/>
            <a:ext cx="10190815" cy="1357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00FE3B9A-B1A3-4C00-A344-06E4B4C314C3}"/>
              </a:ext>
            </a:extLst>
          </p:cNvPr>
          <p:cNvSpPr/>
          <p:nvPr/>
        </p:nvSpPr>
        <p:spPr>
          <a:xfrm>
            <a:off x="739378" y="4101645"/>
            <a:ext cx="10190815" cy="11423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9" name="Conector recto 8">
            <a:extLst>
              <a:ext uri="{FF2B5EF4-FFF2-40B4-BE49-F238E27FC236}">
                <a16:creationId xmlns:a16="http://schemas.microsoft.com/office/drawing/2014/main" id="{ACD680ED-19CB-43DD-A158-281BD2565A2C}"/>
              </a:ext>
            </a:extLst>
          </p:cNvPr>
          <p:cNvCxnSpPr>
            <a:cxnSpLocks/>
          </p:cNvCxnSpPr>
          <p:nvPr/>
        </p:nvCxnSpPr>
        <p:spPr>
          <a:xfrm>
            <a:off x="739378" y="5946701"/>
            <a:ext cx="994767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ED37B8FB-02C9-4892-BC97-4EAB96CC55EE}"/>
              </a:ext>
            </a:extLst>
          </p:cNvPr>
          <p:cNvCxnSpPr>
            <a:cxnSpLocks/>
          </p:cNvCxnSpPr>
          <p:nvPr/>
        </p:nvCxnSpPr>
        <p:spPr>
          <a:xfrm>
            <a:off x="739378" y="6303888"/>
            <a:ext cx="420409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82845EBA-1400-4CCB-87AA-899F759FEC01}"/>
              </a:ext>
            </a:extLst>
          </p:cNvPr>
          <p:cNvCxnSpPr>
            <a:cxnSpLocks/>
          </p:cNvCxnSpPr>
          <p:nvPr/>
        </p:nvCxnSpPr>
        <p:spPr>
          <a:xfrm>
            <a:off x="6486525" y="5589513"/>
            <a:ext cx="433897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00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98ACEB9C-23CF-407D-BD79-444453ACBC98}"/>
              </a:ext>
            </a:extLst>
          </p:cNvPr>
          <p:cNvSpPr txBox="1"/>
          <p:nvPr/>
        </p:nvSpPr>
        <p:spPr>
          <a:xfrm>
            <a:off x="1844588" y="237369"/>
            <a:ext cx="8171078" cy="646331"/>
          </a:xfrm>
          <a:prstGeom prst="rect">
            <a:avLst/>
          </a:prstGeom>
          <a:noFill/>
        </p:spPr>
        <p:txBody>
          <a:bodyPr wrap="square" rtlCol="0">
            <a:spAutoFit/>
          </a:bodyPr>
          <a:lstStyle/>
          <a:p>
            <a:r>
              <a:rPr lang="es-MX" sz="3600" b="1" dirty="0">
                <a:solidFill>
                  <a:schemeClr val="bg1">
                    <a:lumMod val="95000"/>
                    <a:lumOff val="5000"/>
                  </a:schemeClr>
                </a:solidFill>
                <a:latin typeface="Bookman Old Style" panose="02050604050505020204" pitchFamily="18" charset="0"/>
              </a:rPr>
              <a:t>¿Cómo se plantea el reto?</a:t>
            </a:r>
            <a:endParaRPr lang="es-PE" sz="3600" b="1" dirty="0">
              <a:solidFill>
                <a:schemeClr val="bg1">
                  <a:lumMod val="95000"/>
                  <a:lumOff val="5000"/>
                </a:schemeClr>
              </a:solidFill>
              <a:latin typeface="Bookman Old Style" panose="02050604050505020204" pitchFamily="18" charset="0"/>
            </a:endParaRPr>
          </a:p>
        </p:txBody>
      </p:sp>
      <p:sp>
        <p:nvSpPr>
          <p:cNvPr id="9" name="CuadroTexto 8">
            <a:extLst>
              <a:ext uri="{FF2B5EF4-FFF2-40B4-BE49-F238E27FC236}">
                <a16:creationId xmlns:a16="http://schemas.microsoft.com/office/drawing/2014/main" id="{0E930AAE-F0C1-4967-B93A-43A92B6358BF}"/>
              </a:ext>
            </a:extLst>
          </p:cNvPr>
          <p:cNvSpPr txBox="1"/>
          <p:nvPr/>
        </p:nvSpPr>
        <p:spPr>
          <a:xfrm>
            <a:off x="1015785" y="1185065"/>
            <a:ext cx="10543169" cy="5262979"/>
          </a:xfrm>
          <a:prstGeom prst="rect">
            <a:avLst/>
          </a:prstGeom>
          <a:noFill/>
        </p:spPr>
        <p:txBody>
          <a:bodyPr wrap="square" rtlCol="0">
            <a:spAutoFit/>
          </a:bodyPr>
          <a:lstStyle/>
          <a:p>
            <a:pPr marL="285750" indent="-285750" algn="just">
              <a:buFont typeface="Arial" panose="020B0604020202020204" pitchFamily="34" charset="0"/>
              <a:buChar char="•"/>
            </a:pPr>
            <a:r>
              <a:rPr lang="es-419" sz="2800" dirty="0">
                <a:solidFill>
                  <a:schemeClr val="bg1">
                    <a:lumMod val="95000"/>
                    <a:lumOff val="5000"/>
                  </a:schemeClr>
                </a:solidFill>
                <a:latin typeface="Bookman Old Style" panose="02050604050505020204" pitchFamily="18" charset="0"/>
              </a:rPr>
              <a:t>Los retos pueden plantearse a partir de preguntas o consignas que despierten el interés y demanden combinar estrategicamente las competencias necesarias para resolver el desafío.</a:t>
            </a:r>
          </a:p>
          <a:p>
            <a:pPr algn="just"/>
            <a:endParaRPr lang="es-419" sz="2800" dirty="0">
              <a:solidFill>
                <a:schemeClr val="bg1">
                  <a:lumMod val="95000"/>
                  <a:lumOff val="5000"/>
                </a:schemeClr>
              </a:solidFill>
              <a:latin typeface="Bookman Old Style" panose="02050604050505020204" pitchFamily="18" charset="0"/>
            </a:endParaRPr>
          </a:p>
          <a:p>
            <a:pPr marL="285750" indent="-285750" algn="just">
              <a:buFont typeface="Arial" panose="020B0604020202020204" pitchFamily="34" charset="0"/>
              <a:buChar char="•"/>
            </a:pPr>
            <a:r>
              <a:rPr lang="es-ES" sz="2800" dirty="0">
                <a:solidFill>
                  <a:schemeClr val="bg1">
                    <a:lumMod val="95000"/>
                    <a:lumOff val="5000"/>
                  </a:schemeClr>
                </a:solidFill>
                <a:latin typeface="Bookman Old Style" panose="02050604050505020204" pitchFamily="18" charset="0"/>
              </a:rPr>
              <a:t>U</a:t>
            </a:r>
            <a:r>
              <a:rPr lang="es-419" sz="2800" dirty="0">
                <a:solidFill>
                  <a:schemeClr val="bg1">
                    <a:lumMod val="95000"/>
                    <a:lumOff val="5000"/>
                  </a:schemeClr>
                </a:solidFill>
                <a:latin typeface="Bookman Old Style" panose="02050604050505020204" pitchFamily="18" charset="0"/>
              </a:rPr>
              <a:t>n reto debe demandar que los estudiantes usen sus saberes previos y permitirles progresar hacia un nivel mayor de desarrollo de las competencias que tenian.</a:t>
            </a:r>
          </a:p>
          <a:p>
            <a:pPr algn="just"/>
            <a:endParaRPr lang="es-419" sz="2800" dirty="0">
              <a:solidFill>
                <a:schemeClr val="bg1">
                  <a:lumMod val="95000"/>
                  <a:lumOff val="5000"/>
                </a:schemeClr>
              </a:solidFill>
              <a:latin typeface="Bookman Old Style" panose="02050604050505020204" pitchFamily="18" charset="0"/>
            </a:endParaRPr>
          </a:p>
          <a:p>
            <a:pPr marL="285750" indent="-285750" algn="just">
              <a:buFont typeface="Arial" panose="020B0604020202020204" pitchFamily="34" charset="0"/>
              <a:buChar char="•"/>
            </a:pPr>
            <a:r>
              <a:rPr lang="es-ES" sz="2800" dirty="0">
                <a:solidFill>
                  <a:schemeClr val="bg1">
                    <a:lumMod val="95000"/>
                    <a:lumOff val="5000"/>
                  </a:schemeClr>
                </a:solidFill>
                <a:latin typeface="Bookman Old Style" panose="02050604050505020204" pitchFamily="18" charset="0"/>
              </a:rPr>
              <a:t>D</a:t>
            </a:r>
            <a:r>
              <a:rPr lang="es-419" sz="2800" dirty="0">
                <a:solidFill>
                  <a:schemeClr val="bg1">
                    <a:lumMod val="95000"/>
                    <a:lumOff val="5000"/>
                  </a:schemeClr>
                </a:solidFill>
                <a:latin typeface="Bookman Old Style" panose="02050604050505020204" pitchFamily="18" charset="0"/>
              </a:rPr>
              <a:t>ebe observarse con claridad la relación del reto y los productos que realizarán los estudiantes, los cuales nos brindaran </a:t>
            </a:r>
            <a:r>
              <a:rPr lang="es-419" sz="2800" b="1" dirty="0">
                <a:solidFill>
                  <a:schemeClr val="bg1">
                    <a:lumMod val="95000"/>
                    <a:lumOff val="5000"/>
                  </a:schemeClr>
                </a:solidFill>
                <a:latin typeface="Bookman Old Style" panose="02050604050505020204" pitchFamily="18" charset="0"/>
              </a:rPr>
              <a:t>evidencias</a:t>
            </a:r>
            <a:r>
              <a:rPr lang="es-419" sz="2800" dirty="0">
                <a:solidFill>
                  <a:schemeClr val="bg1">
                    <a:lumMod val="95000"/>
                    <a:lumOff val="5000"/>
                  </a:schemeClr>
                </a:solidFill>
                <a:latin typeface="Bookman Old Style" panose="02050604050505020204" pitchFamily="18" charset="0"/>
              </a:rPr>
              <a:t> de los aprendizajes.</a:t>
            </a:r>
            <a:endParaRPr lang="es-ES" sz="2800" dirty="0">
              <a:solidFill>
                <a:schemeClr val="bg1">
                  <a:lumMod val="95000"/>
                  <a:lumOff val="5000"/>
                </a:schemeClr>
              </a:solidFill>
              <a:latin typeface="Bookman Old Style" panose="02050604050505020204" pitchFamily="18" charset="0"/>
            </a:endParaRPr>
          </a:p>
        </p:txBody>
      </p:sp>
    </p:spTree>
    <p:extLst>
      <p:ext uri="{BB962C8B-B14F-4D97-AF65-F5344CB8AC3E}">
        <p14:creationId xmlns:p14="http://schemas.microsoft.com/office/powerpoint/2010/main" val="30908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415C05-5971-4954-B864-11B8008F4C09}"/>
              </a:ext>
            </a:extLst>
          </p:cNvPr>
          <p:cNvPicPr>
            <a:picLocks noChangeAspect="1"/>
          </p:cNvPicPr>
          <p:nvPr/>
        </p:nvPicPr>
        <p:blipFill rotWithShape="1">
          <a:blip r:embed="rId3"/>
          <a:srcRect l="2227" t="27281" r="50000" b="24987"/>
          <a:stretch/>
        </p:blipFill>
        <p:spPr>
          <a:xfrm>
            <a:off x="342900" y="158460"/>
            <a:ext cx="11644457" cy="6541079"/>
          </a:xfrm>
          <a:prstGeom prst="rect">
            <a:avLst/>
          </a:prstGeom>
        </p:spPr>
      </p:pic>
    </p:spTree>
    <p:extLst>
      <p:ext uri="{BB962C8B-B14F-4D97-AF65-F5344CB8AC3E}">
        <p14:creationId xmlns:p14="http://schemas.microsoft.com/office/powerpoint/2010/main" val="410328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14416BE-A505-4DC1-B4AD-CB2FACE37F76}"/>
              </a:ext>
            </a:extLst>
          </p:cNvPr>
          <p:cNvPicPr>
            <a:picLocks noChangeAspect="1"/>
          </p:cNvPicPr>
          <p:nvPr/>
        </p:nvPicPr>
        <p:blipFill rotWithShape="1">
          <a:blip r:embed="rId3"/>
          <a:srcRect l="52852" t="27281" r="2149" b="24987"/>
          <a:stretch/>
        </p:blipFill>
        <p:spPr>
          <a:xfrm>
            <a:off x="346060" y="142875"/>
            <a:ext cx="11499879" cy="6858000"/>
          </a:xfrm>
          <a:prstGeom prst="rect">
            <a:avLst/>
          </a:prstGeom>
        </p:spPr>
      </p:pic>
    </p:spTree>
    <p:extLst>
      <p:ext uri="{BB962C8B-B14F-4D97-AF65-F5344CB8AC3E}">
        <p14:creationId xmlns:p14="http://schemas.microsoft.com/office/powerpoint/2010/main" val="157610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F77B653-5FEE-4C81-9EDC-27175E461EA4}"/>
              </a:ext>
            </a:extLst>
          </p:cNvPr>
          <p:cNvPicPr>
            <a:picLocks noChangeAspect="1"/>
          </p:cNvPicPr>
          <p:nvPr/>
        </p:nvPicPr>
        <p:blipFill rotWithShape="1">
          <a:blip r:embed="rId3"/>
          <a:srcRect l="50000" t="27489" r="2500" b="25613"/>
          <a:stretch/>
        </p:blipFill>
        <p:spPr>
          <a:xfrm>
            <a:off x="452437" y="142873"/>
            <a:ext cx="11406188" cy="6331561"/>
          </a:xfrm>
          <a:prstGeom prst="rect">
            <a:avLst/>
          </a:prstGeom>
        </p:spPr>
      </p:pic>
    </p:spTree>
    <p:extLst>
      <p:ext uri="{BB962C8B-B14F-4D97-AF65-F5344CB8AC3E}">
        <p14:creationId xmlns:p14="http://schemas.microsoft.com/office/powerpoint/2010/main" val="272757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grpSp>
        <p:nvGrpSpPr>
          <p:cNvPr id="12" name="Grupo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orma libre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orma libre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orma libre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orma libre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orma libre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orma libre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orma libre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orma libre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orma libre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orma libre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orma libre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orma libre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upo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orma libre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orma libre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orma libre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orma libre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orma libre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orma libre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orma libre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orma libre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orma libre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orma libre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orma libre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orma libre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ángulo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orma libre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CuadroTexto 8">
            <a:extLst>
              <a:ext uri="{FF2B5EF4-FFF2-40B4-BE49-F238E27FC236}">
                <a16:creationId xmlns:a16="http://schemas.microsoft.com/office/drawing/2014/main" id="{F8F6786C-F97D-4030-BA6D-B3E15096B484}"/>
              </a:ext>
            </a:extLst>
          </p:cNvPr>
          <p:cNvSpPr txBox="1"/>
          <p:nvPr/>
        </p:nvSpPr>
        <p:spPr>
          <a:xfrm>
            <a:off x="2368781" y="884003"/>
            <a:ext cx="7683212" cy="4401205"/>
          </a:xfrm>
          <a:prstGeom prst="rect">
            <a:avLst/>
          </a:prstGeom>
          <a:noFill/>
        </p:spPr>
        <p:txBody>
          <a:bodyPr wrap="square" rtlCol="0">
            <a:spAutoFit/>
          </a:bodyPr>
          <a:lstStyle/>
          <a:p>
            <a:pPr algn="just"/>
            <a:r>
              <a:rPr lang="es-MX" sz="4000" b="1" dirty="0">
                <a:latin typeface="Bookman Old Style" panose="02050604050505020204" pitchFamily="18" charset="0"/>
              </a:rPr>
              <a:t>“Una institución dónde sus docentes no planifican, </a:t>
            </a:r>
          </a:p>
          <a:p>
            <a:pPr algn="just"/>
            <a:r>
              <a:rPr lang="es-MX" sz="4000" b="1" dirty="0">
                <a:latin typeface="Bookman Old Style" panose="02050604050505020204" pitchFamily="18" charset="0"/>
              </a:rPr>
              <a:t>improvisa, entonces</a:t>
            </a:r>
          </a:p>
          <a:p>
            <a:pPr algn="just"/>
            <a:r>
              <a:rPr lang="es-MX" sz="4000" b="1" dirty="0">
                <a:latin typeface="Bookman Old Style" panose="02050604050505020204" pitchFamily="18" charset="0"/>
              </a:rPr>
              <a:t>difícilmente pueda cumplir con el propósito especifico </a:t>
            </a:r>
          </a:p>
          <a:p>
            <a:pPr algn="just"/>
            <a:r>
              <a:rPr lang="es-MX" sz="4000" b="1" dirty="0">
                <a:latin typeface="Bookman Old Style" panose="02050604050505020204" pitchFamily="18" charset="0"/>
              </a:rPr>
              <a:t>para el cual fue creada: </a:t>
            </a:r>
            <a:r>
              <a:rPr lang="es-MX" sz="4000" b="1" u="sng" dirty="0">
                <a:solidFill>
                  <a:srgbClr val="FF0000"/>
                </a:solidFill>
                <a:latin typeface="Bookman Old Style" panose="02050604050505020204" pitchFamily="18" charset="0"/>
              </a:rPr>
              <a:t>enseñar</a:t>
            </a:r>
            <a:r>
              <a:rPr lang="es-MX" sz="4000" b="1" dirty="0">
                <a:latin typeface="Bookman Old Style" panose="02050604050505020204" pitchFamily="18" charset="0"/>
              </a:rPr>
              <a:t>” </a:t>
            </a:r>
            <a:endParaRPr lang="es-PE" sz="4000" b="1" dirty="0">
              <a:latin typeface="Bookman Old Style" panose="02050604050505020204" pitchFamily="18" charset="0"/>
            </a:endParaRPr>
          </a:p>
        </p:txBody>
      </p:sp>
    </p:spTree>
    <p:extLst>
      <p:ext uri="{BB962C8B-B14F-4D97-AF65-F5344CB8AC3E}">
        <p14:creationId xmlns:p14="http://schemas.microsoft.com/office/powerpoint/2010/main" val="40637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62846" y="-50248"/>
            <a:ext cx="1114493" cy="1114493"/>
          </a:xfrm>
          <a:prstGeom prst="ellipse">
            <a:avLst/>
          </a:prstGeom>
          <a:ln>
            <a:noFill/>
          </a:ln>
          <a:effectLst>
            <a:softEdge rad="112500"/>
          </a:effectLst>
        </p:spPr>
      </p:pic>
      <p:sp>
        <p:nvSpPr>
          <p:cNvPr id="7" name="object 2" descr="$PPTXTitle">
            <a:extLst>
              <a:ext uri="{FF2B5EF4-FFF2-40B4-BE49-F238E27FC236}">
                <a16:creationId xmlns:a16="http://schemas.microsoft.com/office/drawing/2014/main" id="{295C79E8-FEF3-40FD-A21B-74124121A5C2}"/>
              </a:ext>
            </a:extLst>
          </p:cNvPr>
          <p:cNvSpPr txBox="1">
            <a:spLocks noGrp="1"/>
          </p:cNvSpPr>
          <p:nvPr>
            <p:ph type="title"/>
          </p:nvPr>
        </p:nvSpPr>
        <p:spPr>
          <a:xfrm>
            <a:off x="740228" y="272465"/>
            <a:ext cx="11212286" cy="1451146"/>
          </a:xfrm>
          <a:prstGeom prst="rect">
            <a:avLst/>
          </a:prstGeom>
        </p:spPr>
        <p:txBody>
          <a:bodyPr vert="horz" wrap="square" lIns="0" tIns="339832" rIns="0" bIns="0" rtlCol="0">
            <a:spAutoFit/>
          </a:bodyPr>
          <a:lstStyle/>
          <a:p>
            <a:pPr marL="189865" algn="ctr">
              <a:lnSpc>
                <a:spcPct val="100000"/>
              </a:lnSpc>
              <a:spcBef>
                <a:spcPts val="100"/>
              </a:spcBef>
            </a:pPr>
            <a:r>
              <a:rPr b="1" spc="-114" dirty="0">
                <a:solidFill>
                  <a:srgbClr val="FF0000"/>
                </a:solidFill>
              </a:rPr>
              <a:t>¿Por</a:t>
            </a:r>
            <a:r>
              <a:rPr b="1" spc="-50" dirty="0">
                <a:solidFill>
                  <a:srgbClr val="FF0000"/>
                </a:solidFill>
              </a:rPr>
              <a:t> </a:t>
            </a:r>
            <a:r>
              <a:rPr b="1" dirty="0">
                <a:solidFill>
                  <a:srgbClr val="FF0000"/>
                </a:solidFill>
              </a:rPr>
              <a:t>qué</a:t>
            </a:r>
            <a:r>
              <a:rPr b="1" spc="-55" dirty="0">
                <a:solidFill>
                  <a:srgbClr val="FF0000"/>
                </a:solidFill>
              </a:rPr>
              <a:t> </a:t>
            </a:r>
            <a:r>
              <a:rPr b="1" spc="-10" dirty="0">
                <a:solidFill>
                  <a:srgbClr val="FF0000"/>
                </a:solidFill>
              </a:rPr>
              <a:t>hablar</a:t>
            </a:r>
            <a:r>
              <a:rPr b="1" spc="-50" dirty="0">
                <a:solidFill>
                  <a:srgbClr val="FF0000"/>
                </a:solidFill>
              </a:rPr>
              <a:t> </a:t>
            </a:r>
            <a:r>
              <a:rPr b="1" spc="85" dirty="0">
                <a:solidFill>
                  <a:srgbClr val="FF0000"/>
                </a:solidFill>
              </a:rPr>
              <a:t>de</a:t>
            </a:r>
            <a:r>
              <a:rPr b="1" spc="-55" dirty="0">
                <a:solidFill>
                  <a:srgbClr val="FF0000"/>
                </a:solidFill>
              </a:rPr>
              <a:t> </a:t>
            </a:r>
            <a:r>
              <a:rPr b="1" spc="-10" dirty="0">
                <a:solidFill>
                  <a:srgbClr val="FF0000"/>
                </a:solidFill>
              </a:rPr>
              <a:t>evidencia</a:t>
            </a:r>
            <a:endParaRPr b="1" dirty="0">
              <a:solidFill>
                <a:srgbClr val="FF0000"/>
              </a:solidFill>
            </a:endParaRPr>
          </a:p>
          <a:p>
            <a:pPr marL="189865" algn="ctr">
              <a:lnSpc>
                <a:spcPct val="100000"/>
              </a:lnSpc>
            </a:pPr>
            <a:r>
              <a:rPr b="1" dirty="0">
                <a:solidFill>
                  <a:srgbClr val="FF0000"/>
                </a:solidFill>
              </a:rPr>
              <a:t>en</a:t>
            </a:r>
            <a:r>
              <a:rPr b="1" spc="-40" dirty="0">
                <a:solidFill>
                  <a:srgbClr val="FF0000"/>
                </a:solidFill>
              </a:rPr>
              <a:t> </a:t>
            </a:r>
            <a:r>
              <a:rPr b="1" spc="-10" dirty="0">
                <a:solidFill>
                  <a:srgbClr val="FF0000"/>
                </a:solidFill>
              </a:rPr>
              <a:t>planificación</a:t>
            </a:r>
            <a:r>
              <a:rPr b="1" spc="-25" dirty="0">
                <a:solidFill>
                  <a:srgbClr val="FF0000"/>
                </a:solidFill>
              </a:rPr>
              <a:t> </a:t>
            </a:r>
            <a:r>
              <a:rPr b="1" dirty="0">
                <a:solidFill>
                  <a:srgbClr val="FF0000"/>
                </a:solidFill>
              </a:rPr>
              <a:t>y</a:t>
            </a:r>
            <a:r>
              <a:rPr b="1" spc="-35" dirty="0">
                <a:solidFill>
                  <a:srgbClr val="FF0000"/>
                </a:solidFill>
              </a:rPr>
              <a:t> </a:t>
            </a:r>
            <a:r>
              <a:rPr b="1" dirty="0">
                <a:solidFill>
                  <a:srgbClr val="FF0000"/>
                </a:solidFill>
              </a:rPr>
              <a:t>evaluación</a:t>
            </a:r>
            <a:r>
              <a:rPr b="1" spc="-25" dirty="0">
                <a:solidFill>
                  <a:srgbClr val="FF0000"/>
                </a:solidFill>
              </a:rPr>
              <a:t> </a:t>
            </a:r>
            <a:r>
              <a:rPr b="1" spc="85" dirty="0">
                <a:solidFill>
                  <a:srgbClr val="FF0000"/>
                </a:solidFill>
              </a:rPr>
              <a:t>de</a:t>
            </a:r>
            <a:r>
              <a:rPr b="1" spc="-25" dirty="0">
                <a:solidFill>
                  <a:srgbClr val="FF0000"/>
                </a:solidFill>
              </a:rPr>
              <a:t> </a:t>
            </a:r>
            <a:r>
              <a:rPr b="1" spc="-10" dirty="0">
                <a:solidFill>
                  <a:srgbClr val="FF0000"/>
                </a:solidFill>
              </a:rPr>
              <a:t>competencias?</a:t>
            </a:r>
            <a:endParaRPr b="1" dirty="0">
              <a:solidFill>
                <a:srgbClr val="FF0000"/>
              </a:solidFill>
            </a:endParaRPr>
          </a:p>
        </p:txBody>
      </p:sp>
      <p:sp>
        <p:nvSpPr>
          <p:cNvPr id="8" name="object 3">
            <a:extLst>
              <a:ext uri="{FF2B5EF4-FFF2-40B4-BE49-F238E27FC236}">
                <a16:creationId xmlns:a16="http://schemas.microsoft.com/office/drawing/2014/main" id="{E9F63D14-B8B3-4D1F-9997-070DA6048F9C}"/>
              </a:ext>
            </a:extLst>
          </p:cNvPr>
          <p:cNvSpPr txBox="1"/>
          <p:nvPr/>
        </p:nvSpPr>
        <p:spPr>
          <a:xfrm>
            <a:off x="1376629" y="2498604"/>
            <a:ext cx="9530857" cy="3091231"/>
          </a:xfrm>
          <a:prstGeom prst="rect">
            <a:avLst/>
          </a:prstGeom>
        </p:spPr>
        <p:txBody>
          <a:bodyPr vert="horz" wrap="square" lIns="0" tIns="13335" rIns="0" bIns="0" rtlCol="0">
            <a:spAutoFit/>
          </a:bodyPr>
          <a:lstStyle/>
          <a:p>
            <a:pPr marL="12700" algn="just">
              <a:lnSpc>
                <a:spcPct val="100000"/>
              </a:lnSpc>
              <a:spcBef>
                <a:spcPts val="105"/>
              </a:spcBef>
            </a:pPr>
            <a:r>
              <a:rPr sz="3600" spc="-20" dirty="0">
                <a:solidFill>
                  <a:schemeClr val="bg1">
                    <a:lumMod val="95000"/>
                    <a:lumOff val="5000"/>
                  </a:schemeClr>
                </a:solidFill>
                <a:latin typeface="+mj-lt"/>
                <a:cs typeface="Verdana"/>
              </a:rPr>
              <a:t>La</a:t>
            </a:r>
            <a:r>
              <a:rPr sz="3600" spc="-75" dirty="0">
                <a:solidFill>
                  <a:schemeClr val="bg1">
                    <a:lumMod val="95000"/>
                    <a:lumOff val="5000"/>
                  </a:schemeClr>
                </a:solidFill>
                <a:latin typeface="+mj-lt"/>
                <a:cs typeface="Verdana"/>
              </a:rPr>
              <a:t> </a:t>
            </a:r>
            <a:r>
              <a:rPr sz="3600" dirty="0">
                <a:solidFill>
                  <a:schemeClr val="bg1">
                    <a:lumMod val="95000"/>
                    <a:lumOff val="5000"/>
                  </a:schemeClr>
                </a:solidFill>
                <a:latin typeface="+mj-lt"/>
                <a:cs typeface="Verdana"/>
              </a:rPr>
              <a:t>evidencia</a:t>
            </a:r>
            <a:r>
              <a:rPr sz="3600" spc="-75" dirty="0">
                <a:solidFill>
                  <a:schemeClr val="bg1">
                    <a:lumMod val="95000"/>
                    <a:lumOff val="5000"/>
                  </a:schemeClr>
                </a:solidFill>
                <a:latin typeface="+mj-lt"/>
                <a:cs typeface="Verdana"/>
              </a:rPr>
              <a:t> </a:t>
            </a:r>
            <a:r>
              <a:rPr sz="3600" spc="-125" dirty="0">
                <a:solidFill>
                  <a:schemeClr val="bg1">
                    <a:lumMod val="95000"/>
                    <a:lumOff val="5000"/>
                  </a:schemeClr>
                </a:solidFill>
                <a:latin typeface="+mj-lt"/>
                <a:cs typeface="Verdana"/>
              </a:rPr>
              <a:t>y</a:t>
            </a:r>
            <a:r>
              <a:rPr sz="3600" spc="-60" dirty="0">
                <a:solidFill>
                  <a:schemeClr val="bg1">
                    <a:lumMod val="95000"/>
                    <a:lumOff val="5000"/>
                  </a:schemeClr>
                </a:solidFill>
                <a:latin typeface="+mj-lt"/>
                <a:cs typeface="Verdana"/>
              </a:rPr>
              <a:t> </a:t>
            </a:r>
            <a:r>
              <a:rPr sz="3600" spc="-75" dirty="0">
                <a:solidFill>
                  <a:schemeClr val="bg1">
                    <a:lumMod val="95000"/>
                    <a:lumOff val="5000"/>
                  </a:schemeClr>
                </a:solidFill>
                <a:latin typeface="+mj-lt"/>
                <a:cs typeface="Verdana"/>
              </a:rPr>
              <a:t>estudios</a:t>
            </a:r>
            <a:r>
              <a:rPr sz="3600" spc="-90" dirty="0">
                <a:solidFill>
                  <a:schemeClr val="bg1">
                    <a:lumMod val="95000"/>
                    <a:lumOff val="5000"/>
                  </a:schemeClr>
                </a:solidFill>
                <a:latin typeface="+mj-lt"/>
                <a:cs typeface="Verdana"/>
              </a:rPr>
              <a:t> </a:t>
            </a:r>
            <a:r>
              <a:rPr sz="3600" dirty="0">
                <a:solidFill>
                  <a:schemeClr val="bg1">
                    <a:lumMod val="95000"/>
                    <a:lumOff val="5000"/>
                  </a:schemeClr>
                </a:solidFill>
                <a:latin typeface="+mj-lt"/>
                <a:cs typeface="Verdana"/>
              </a:rPr>
              <a:t>nacionales</a:t>
            </a:r>
            <a:r>
              <a:rPr sz="3600" spc="-65" dirty="0">
                <a:solidFill>
                  <a:schemeClr val="bg1">
                    <a:lumMod val="95000"/>
                    <a:lumOff val="5000"/>
                  </a:schemeClr>
                </a:solidFill>
                <a:latin typeface="+mj-lt"/>
                <a:cs typeface="Verdana"/>
              </a:rPr>
              <a:t> </a:t>
            </a:r>
            <a:r>
              <a:rPr sz="3600" spc="-10" dirty="0">
                <a:solidFill>
                  <a:schemeClr val="bg1">
                    <a:lumMod val="95000"/>
                    <a:lumOff val="5000"/>
                  </a:schemeClr>
                </a:solidFill>
                <a:latin typeface="+mj-lt"/>
                <a:cs typeface="Verdana"/>
              </a:rPr>
              <a:t>sugieren:</a:t>
            </a:r>
            <a:endParaRPr sz="3600" dirty="0">
              <a:solidFill>
                <a:schemeClr val="bg1">
                  <a:lumMod val="95000"/>
                  <a:lumOff val="5000"/>
                </a:schemeClr>
              </a:solidFill>
              <a:latin typeface="+mj-lt"/>
              <a:cs typeface="Verdana"/>
            </a:endParaRPr>
          </a:p>
          <a:p>
            <a:pPr marL="12700" marR="5080" algn="just">
              <a:lnSpc>
                <a:spcPct val="100000"/>
              </a:lnSpc>
              <a:spcBef>
                <a:spcPts val="2400"/>
              </a:spcBef>
              <a:tabLst>
                <a:tab pos="989330" algn="l"/>
                <a:tab pos="1584960" algn="l"/>
                <a:tab pos="3845560" algn="l"/>
                <a:tab pos="4580255" algn="l"/>
                <a:tab pos="5177790" algn="l"/>
              </a:tabLst>
            </a:pPr>
            <a:r>
              <a:rPr sz="3600" spc="55" dirty="0">
                <a:solidFill>
                  <a:schemeClr val="bg1">
                    <a:lumMod val="95000"/>
                    <a:lumOff val="5000"/>
                  </a:schemeClr>
                </a:solidFill>
                <a:latin typeface="+mj-lt"/>
                <a:cs typeface="Verdana"/>
              </a:rPr>
              <a:t>Que</a:t>
            </a:r>
            <a:r>
              <a:rPr sz="3600" dirty="0">
                <a:solidFill>
                  <a:schemeClr val="bg1">
                    <a:lumMod val="95000"/>
                    <a:lumOff val="5000"/>
                  </a:schemeClr>
                </a:solidFill>
                <a:latin typeface="+mj-lt"/>
                <a:cs typeface="Verdana"/>
              </a:rPr>
              <a:t>	</a:t>
            </a:r>
            <a:r>
              <a:rPr sz="3600" spc="-25" dirty="0">
                <a:solidFill>
                  <a:schemeClr val="bg1">
                    <a:lumMod val="95000"/>
                    <a:lumOff val="5000"/>
                  </a:schemeClr>
                </a:solidFill>
                <a:latin typeface="+mj-lt"/>
                <a:cs typeface="Verdana"/>
              </a:rPr>
              <a:t>la</a:t>
            </a:r>
            <a:r>
              <a:rPr sz="3600" dirty="0">
                <a:solidFill>
                  <a:schemeClr val="bg1">
                    <a:lumMod val="95000"/>
                    <a:lumOff val="5000"/>
                  </a:schemeClr>
                </a:solidFill>
                <a:latin typeface="+mj-lt"/>
                <a:cs typeface="Verdana"/>
              </a:rPr>
              <a:t>	</a:t>
            </a:r>
            <a:r>
              <a:rPr sz="3600" spc="-10" dirty="0">
                <a:solidFill>
                  <a:schemeClr val="bg1">
                    <a:lumMod val="95000"/>
                    <a:lumOff val="5000"/>
                  </a:schemeClr>
                </a:solidFill>
                <a:latin typeface="+mj-lt"/>
                <a:cs typeface="Verdana"/>
              </a:rPr>
              <a:t>comprensión</a:t>
            </a:r>
            <a:r>
              <a:rPr sz="3600" dirty="0">
                <a:solidFill>
                  <a:schemeClr val="bg1">
                    <a:lumMod val="95000"/>
                    <a:lumOff val="5000"/>
                  </a:schemeClr>
                </a:solidFill>
                <a:latin typeface="+mj-lt"/>
                <a:cs typeface="Verdana"/>
              </a:rPr>
              <a:t>	</a:t>
            </a:r>
            <a:r>
              <a:rPr sz="3600" spc="105" dirty="0">
                <a:solidFill>
                  <a:schemeClr val="bg1">
                    <a:lumMod val="95000"/>
                    <a:lumOff val="5000"/>
                  </a:schemeClr>
                </a:solidFill>
                <a:latin typeface="+mj-lt"/>
                <a:cs typeface="Verdana"/>
              </a:rPr>
              <a:t>de</a:t>
            </a:r>
            <a:r>
              <a:rPr sz="3600" dirty="0">
                <a:solidFill>
                  <a:schemeClr val="bg1">
                    <a:lumMod val="95000"/>
                    <a:lumOff val="5000"/>
                  </a:schemeClr>
                </a:solidFill>
                <a:latin typeface="+mj-lt"/>
                <a:cs typeface="Verdana"/>
              </a:rPr>
              <a:t>	</a:t>
            </a:r>
            <a:r>
              <a:rPr sz="3600" spc="-25" dirty="0">
                <a:solidFill>
                  <a:schemeClr val="bg1">
                    <a:lumMod val="95000"/>
                    <a:lumOff val="5000"/>
                  </a:schemeClr>
                </a:solidFill>
                <a:latin typeface="+mj-lt"/>
                <a:cs typeface="Verdana"/>
              </a:rPr>
              <a:t>la</a:t>
            </a:r>
            <a:r>
              <a:rPr lang="es-PE" sz="3600" spc="-25" dirty="0">
                <a:solidFill>
                  <a:schemeClr val="bg1">
                    <a:lumMod val="95000"/>
                    <a:lumOff val="5000"/>
                  </a:schemeClr>
                </a:solidFill>
                <a:latin typeface="+mj-lt"/>
                <a:cs typeface="Verdana"/>
              </a:rPr>
              <a:t> </a:t>
            </a:r>
            <a:r>
              <a:rPr sz="3600" spc="-10" dirty="0" err="1">
                <a:solidFill>
                  <a:schemeClr val="bg1">
                    <a:lumMod val="95000"/>
                    <a:lumOff val="5000"/>
                  </a:schemeClr>
                </a:solidFill>
                <a:latin typeface="+mj-lt"/>
                <a:cs typeface="Verdana"/>
              </a:rPr>
              <a:t>evaluación</a:t>
            </a:r>
            <a:r>
              <a:rPr sz="3600" spc="-10" dirty="0">
                <a:solidFill>
                  <a:schemeClr val="bg1">
                    <a:lumMod val="95000"/>
                    <a:lumOff val="5000"/>
                  </a:schemeClr>
                </a:solidFill>
                <a:latin typeface="+mj-lt"/>
                <a:cs typeface="Verdana"/>
              </a:rPr>
              <a:t> </a:t>
            </a:r>
            <a:r>
              <a:rPr sz="3600" spc="-60" dirty="0">
                <a:solidFill>
                  <a:schemeClr val="bg1">
                    <a:lumMod val="95000"/>
                    <a:lumOff val="5000"/>
                  </a:schemeClr>
                </a:solidFill>
                <a:latin typeface="+mj-lt"/>
                <a:cs typeface="Verdana"/>
              </a:rPr>
              <a:t>formativa</a:t>
            </a:r>
            <a:r>
              <a:rPr sz="3600" spc="-195" dirty="0">
                <a:solidFill>
                  <a:schemeClr val="bg1">
                    <a:lumMod val="95000"/>
                    <a:lumOff val="5000"/>
                  </a:schemeClr>
                </a:solidFill>
                <a:latin typeface="+mj-lt"/>
                <a:cs typeface="Verdana"/>
              </a:rPr>
              <a:t> </a:t>
            </a:r>
            <a:r>
              <a:rPr sz="3600" b="1" spc="-175" dirty="0">
                <a:solidFill>
                  <a:schemeClr val="bg1">
                    <a:lumMod val="95000"/>
                    <a:lumOff val="5000"/>
                  </a:schemeClr>
                </a:solidFill>
                <a:latin typeface="+mj-lt"/>
                <a:cs typeface="Tahoma"/>
              </a:rPr>
              <a:t>sí</a:t>
            </a:r>
            <a:r>
              <a:rPr sz="3600" b="1" spc="5" dirty="0">
                <a:solidFill>
                  <a:schemeClr val="bg1">
                    <a:lumMod val="95000"/>
                    <a:lumOff val="5000"/>
                  </a:schemeClr>
                </a:solidFill>
                <a:latin typeface="+mj-lt"/>
                <a:cs typeface="Tahoma"/>
              </a:rPr>
              <a:t> </a:t>
            </a:r>
            <a:r>
              <a:rPr sz="3600" b="1" dirty="0">
                <a:solidFill>
                  <a:schemeClr val="bg1">
                    <a:lumMod val="95000"/>
                    <a:lumOff val="5000"/>
                  </a:schemeClr>
                </a:solidFill>
                <a:latin typeface="+mj-lt"/>
                <a:cs typeface="Tahoma"/>
              </a:rPr>
              <a:t>impacta</a:t>
            </a:r>
            <a:r>
              <a:rPr sz="3600" b="1" spc="10" dirty="0">
                <a:solidFill>
                  <a:schemeClr val="bg1">
                    <a:lumMod val="95000"/>
                    <a:lumOff val="5000"/>
                  </a:schemeClr>
                </a:solidFill>
                <a:latin typeface="+mj-lt"/>
                <a:cs typeface="Tahoma"/>
              </a:rPr>
              <a:t> </a:t>
            </a:r>
            <a:r>
              <a:rPr sz="3600" b="1" dirty="0">
                <a:solidFill>
                  <a:schemeClr val="bg1">
                    <a:lumMod val="95000"/>
                    <a:lumOff val="5000"/>
                  </a:schemeClr>
                </a:solidFill>
                <a:latin typeface="+mj-lt"/>
                <a:cs typeface="Tahoma"/>
              </a:rPr>
              <a:t>en </a:t>
            </a:r>
            <a:r>
              <a:rPr sz="3600" b="1" spc="-95" dirty="0">
                <a:solidFill>
                  <a:schemeClr val="bg1">
                    <a:lumMod val="95000"/>
                    <a:lumOff val="5000"/>
                  </a:schemeClr>
                </a:solidFill>
                <a:latin typeface="+mj-lt"/>
                <a:cs typeface="Tahoma"/>
              </a:rPr>
              <a:t>los</a:t>
            </a:r>
            <a:r>
              <a:rPr sz="3600" b="1" dirty="0">
                <a:solidFill>
                  <a:schemeClr val="bg1">
                    <a:lumMod val="95000"/>
                    <a:lumOff val="5000"/>
                  </a:schemeClr>
                </a:solidFill>
                <a:latin typeface="+mj-lt"/>
                <a:cs typeface="Tahoma"/>
              </a:rPr>
              <a:t> </a:t>
            </a:r>
            <a:r>
              <a:rPr sz="3600" b="1" spc="-10" dirty="0">
                <a:solidFill>
                  <a:schemeClr val="bg1">
                    <a:lumMod val="95000"/>
                    <a:lumOff val="5000"/>
                  </a:schemeClr>
                </a:solidFill>
                <a:latin typeface="+mj-lt"/>
                <a:cs typeface="Tahoma"/>
              </a:rPr>
              <a:t>aprendizajes.</a:t>
            </a:r>
            <a:endParaRPr sz="3600" dirty="0">
              <a:solidFill>
                <a:schemeClr val="bg1">
                  <a:lumMod val="95000"/>
                  <a:lumOff val="5000"/>
                </a:schemeClr>
              </a:solidFill>
              <a:latin typeface="+mj-lt"/>
              <a:cs typeface="Tahoma"/>
            </a:endParaRPr>
          </a:p>
        </p:txBody>
      </p:sp>
      <p:sp>
        <p:nvSpPr>
          <p:cNvPr id="9" name="object 4">
            <a:extLst>
              <a:ext uri="{FF2B5EF4-FFF2-40B4-BE49-F238E27FC236}">
                <a16:creationId xmlns:a16="http://schemas.microsoft.com/office/drawing/2014/main" id="{4538E86D-C1B4-4CEA-9DBD-FD2EC4F3BEB0}"/>
              </a:ext>
            </a:extLst>
          </p:cNvPr>
          <p:cNvSpPr txBox="1"/>
          <p:nvPr/>
        </p:nvSpPr>
        <p:spPr>
          <a:xfrm>
            <a:off x="1376629" y="6364828"/>
            <a:ext cx="5005411" cy="320601"/>
          </a:xfrm>
          <a:prstGeom prst="rect">
            <a:avLst/>
          </a:prstGeom>
        </p:spPr>
        <p:txBody>
          <a:bodyPr vert="horz" wrap="square" lIns="0" tIns="12700" rIns="0" bIns="0" rtlCol="0">
            <a:spAutoFit/>
          </a:bodyPr>
          <a:lstStyle/>
          <a:p>
            <a:pPr marL="12700">
              <a:lnSpc>
                <a:spcPct val="100000"/>
              </a:lnSpc>
              <a:spcBef>
                <a:spcPts val="100"/>
              </a:spcBef>
            </a:pPr>
            <a:r>
              <a:rPr sz="2000" spc="-60" dirty="0">
                <a:solidFill>
                  <a:srgbClr val="585858"/>
                </a:solidFill>
                <a:latin typeface="+mj-lt"/>
                <a:cs typeface="Verdana"/>
              </a:rPr>
              <a:t>Fuente:</a:t>
            </a:r>
            <a:r>
              <a:rPr sz="2000" spc="-50" dirty="0">
                <a:solidFill>
                  <a:srgbClr val="585858"/>
                </a:solidFill>
                <a:latin typeface="+mj-lt"/>
                <a:cs typeface="Verdana"/>
              </a:rPr>
              <a:t> </a:t>
            </a:r>
            <a:r>
              <a:rPr sz="2000" spc="-60" dirty="0">
                <a:solidFill>
                  <a:srgbClr val="585858"/>
                </a:solidFill>
                <a:latin typeface="+mj-lt"/>
                <a:cs typeface="Verdana"/>
              </a:rPr>
              <a:t>ENLA</a:t>
            </a:r>
            <a:r>
              <a:rPr sz="2000" spc="-50" dirty="0">
                <a:solidFill>
                  <a:srgbClr val="585858"/>
                </a:solidFill>
                <a:latin typeface="+mj-lt"/>
                <a:cs typeface="Verdana"/>
              </a:rPr>
              <a:t> </a:t>
            </a:r>
            <a:r>
              <a:rPr sz="2000" spc="-135" dirty="0">
                <a:solidFill>
                  <a:srgbClr val="585858"/>
                </a:solidFill>
                <a:latin typeface="+mj-lt"/>
                <a:cs typeface="Verdana"/>
              </a:rPr>
              <a:t>2023-2024-</a:t>
            </a:r>
            <a:r>
              <a:rPr sz="2000" spc="-25" dirty="0">
                <a:solidFill>
                  <a:srgbClr val="585858"/>
                </a:solidFill>
                <a:latin typeface="+mj-lt"/>
                <a:cs typeface="Verdana"/>
              </a:rPr>
              <a:t>UMC</a:t>
            </a:r>
            <a:endParaRPr sz="2000" dirty="0">
              <a:latin typeface="+mj-lt"/>
              <a:cs typeface="Verdana"/>
            </a:endParaRPr>
          </a:p>
        </p:txBody>
      </p:sp>
    </p:spTree>
    <p:extLst>
      <p:ext uri="{BB962C8B-B14F-4D97-AF65-F5344CB8AC3E}">
        <p14:creationId xmlns:p14="http://schemas.microsoft.com/office/powerpoint/2010/main" val="277026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62846" y="-50248"/>
            <a:ext cx="1114493" cy="1114493"/>
          </a:xfrm>
          <a:prstGeom prst="ellipse">
            <a:avLst/>
          </a:prstGeom>
          <a:ln>
            <a:noFill/>
          </a:ln>
          <a:effectLst>
            <a:softEdge rad="112500"/>
          </a:effectLst>
        </p:spPr>
      </p:pic>
      <p:sp>
        <p:nvSpPr>
          <p:cNvPr id="9" name="object 2" descr="$PPTXTitle">
            <a:extLst>
              <a:ext uri="{FF2B5EF4-FFF2-40B4-BE49-F238E27FC236}">
                <a16:creationId xmlns:a16="http://schemas.microsoft.com/office/drawing/2014/main" id="{14B8142A-E3F7-43A1-9E37-9D703D67AC6D}"/>
              </a:ext>
            </a:extLst>
          </p:cNvPr>
          <p:cNvSpPr txBox="1">
            <a:spLocks noGrp="1"/>
          </p:cNvSpPr>
          <p:nvPr>
            <p:ph type="title"/>
          </p:nvPr>
        </p:nvSpPr>
        <p:spPr>
          <a:xfrm>
            <a:off x="3023250" y="382484"/>
            <a:ext cx="7115568" cy="505267"/>
          </a:xfrm>
          <a:prstGeom prst="rect">
            <a:avLst/>
          </a:prstGeom>
        </p:spPr>
        <p:txBody>
          <a:bodyPr vert="horz" wrap="square" lIns="0" tIns="12700" rIns="0" bIns="0" rtlCol="0">
            <a:spAutoFit/>
          </a:bodyPr>
          <a:lstStyle/>
          <a:p>
            <a:pPr marL="12700">
              <a:lnSpc>
                <a:spcPct val="100000"/>
              </a:lnSpc>
              <a:spcBef>
                <a:spcPts val="100"/>
              </a:spcBef>
            </a:pPr>
            <a:r>
              <a:rPr sz="3200" b="1" spc="-240" dirty="0">
                <a:solidFill>
                  <a:srgbClr val="FF0000"/>
                </a:solidFill>
              </a:rPr>
              <a:t>Un</a:t>
            </a:r>
            <a:r>
              <a:rPr sz="3200" b="1" spc="-40" dirty="0">
                <a:solidFill>
                  <a:srgbClr val="FF0000"/>
                </a:solidFill>
              </a:rPr>
              <a:t> </a:t>
            </a:r>
            <a:r>
              <a:rPr sz="3200" b="1" spc="-20" dirty="0">
                <a:solidFill>
                  <a:srgbClr val="FF0000"/>
                </a:solidFill>
              </a:rPr>
              <a:t>hallazgo</a:t>
            </a:r>
            <a:r>
              <a:rPr sz="3200" b="1" spc="-100" dirty="0">
                <a:solidFill>
                  <a:srgbClr val="FF0000"/>
                </a:solidFill>
              </a:rPr>
              <a:t> </a:t>
            </a:r>
            <a:r>
              <a:rPr sz="3200" b="1" spc="70" dirty="0">
                <a:solidFill>
                  <a:srgbClr val="FF0000"/>
                </a:solidFill>
              </a:rPr>
              <a:t>clave</a:t>
            </a:r>
            <a:r>
              <a:rPr sz="3200" b="1" spc="-70" dirty="0">
                <a:solidFill>
                  <a:srgbClr val="FF0000"/>
                </a:solidFill>
              </a:rPr>
              <a:t> </a:t>
            </a:r>
            <a:r>
              <a:rPr sz="3200" b="1" spc="-25" dirty="0">
                <a:solidFill>
                  <a:srgbClr val="FF0000"/>
                </a:solidFill>
              </a:rPr>
              <a:t>(UMC)</a:t>
            </a:r>
            <a:endParaRPr sz="3200" b="1" dirty="0">
              <a:solidFill>
                <a:srgbClr val="FF0000"/>
              </a:solidFill>
            </a:endParaRPr>
          </a:p>
        </p:txBody>
      </p:sp>
      <p:sp>
        <p:nvSpPr>
          <p:cNvPr id="10" name="object 3">
            <a:extLst>
              <a:ext uri="{FF2B5EF4-FFF2-40B4-BE49-F238E27FC236}">
                <a16:creationId xmlns:a16="http://schemas.microsoft.com/office/drawing/2014/main" id="{59380A53-929B-44C1-8835-C38A0F064D4A}"/>
              </a:ext>
            </a:extLst>
          </p:cNvPr>
          <p:cNvSpPr txBox="1"/>
          <p:nvPr/>
        </p:nvSpPr>
        <p:spPr>
          <a:xfrm>
            <a:off x="883094" y="1138094"/>
            <a:ext cx="10768472" cy="984885"/>
          </a:xfrm>
          <a:prstGeom prst="rect">
            <a:avLst/>
          </a:prstGeom>
          <a:noFill/>
        </p:spPr>
        <p:txBody>
          <a:bodyPr vert="horz" wrap="square" lIns="0" tIns="0" rIns="0" bIns="0" rtlCol="0">
            <a:spAutoFit/>
          </a:bodyPr>
          <a:lstStyle/>
          <a:p>
            <a:pPr algn="just"/>
            <a:r>
              <a:rPr sz="3200" b="1" spc="-110" dirty="0">
                <a:solidFill>
                  <a:srgbClr val="FF0000"/>
                </a:solidFill>
                <a:latin typeface="+mj-lt"/>
                <a:cs typeface="Verdana"/>
              </a:rPr>
              <a:t>Las</a:t>
            </a:r>
            <a:r>
              <a:rPr sz="3200" b="1" spc="-15" dirty="0">
                <a:solidFill>
                  <a:srgbClr val="FF0000"/>
                </a:solidFill>
                <a:latin typeface="+mj-lt"/>
                <a:cs typeface="Verdana"/>
              </a:rPr>
              <a:t> </a:t>
            </a:r>
            <a:r>
              <a:rPr sz="3200" b="1" dirty="0">
                <a:solidFill>
                  <a:srgbClr val="FF0000"/>
                </a:solidFill>
                <a:latin typeface="+mj-lt"/>
                <a:cs typeface="Verdana"/>
              </a:rPr>
              <a:t>creencias</a:t>
            </a:r>
            <a:r>
              <a:rPr sz="3200" b="1" spc="-20" dirty="0">
                <a:solidFill>
                  <a:srgbClr val="FF0000"/>
                </a:solidFill>
                <a:latin typeface="+mj-lt"/>
                <a:cs typeface="Verdana"/>
              </a:rPr>
              <a:t> </a:t>
            </a:r>
            <a:r>
              <a:rPr sz="3200" b="1" dirty="0">
                <a:solidFill>
                  <a:srgbClr val="FF0000"/>
                </a:solidFill>
                <a:latin typeface="+mj-lt"/>
                <a:cs typeface="Verdana"/>
              </a:rPr>
              <a:t>docentes</a:t>
            </a:r>
            <a:r>
              <a:rPr sz="3200" b="1" spc="-35" dirty="0">
                <a:solidFill>
                  <a:srgbClr val="FF0000"/>
                </a:solidFill>
                <a:latin typeface="+mj-lt"/>
                <a:cs typeface="Verdana"/>
              </a:rPr>
              <a:t> </a:t>
            </a:r>
            <a:r>
              <a:rPr sz="3200" b="1" spc="-50" dirty="0">
                <a:solidFill>
                  <a:srgbClr val="FF0000"/>
                </a:solidFill>
                <a:latin typeface="+mj-lt"/>
                <a:cs typeface="Verdana"/>
              </a:rPr>
              <a:t>sobre</a:t>
            </a:r>
            <a:r>
              <a:rPr sz="3200" b="1" spc="-15" dirty="0">
                <a:solidFill>
                  <a:srgbClr val="FF0000"/>
                </a:solidFill>
                <a:latin typeface="+mj-lt"/>
                <a:cs typeface="Verdana"/>
              </a:rPr>
              <a:t> </a:t>
            </a:r>
            <a:r>
              <a:rPr sz="3200" b="1" dirty="0" err="1">
                <a:solidFill>
                  <a:srgbClr val="FF0000"/>
                </a:solidFill>
                <a:latin typeface="+mj-lt"/>
                <a:cs typeface="Verdana"/>
              </a:rPr>
              <a:t>evaluación</a:t>
            </a:r>
            <a:r>
              <a:rPr sz="3200" b="1" spc="-30" dirty="0">
                <a:solidFill>
                  <a:srgbClr val="FF0000"/>
                </a:solidFill>
                <a:latin typeface="+mj-lt"/>
                <a:cs typeface="Verdana"/>
              </a:rPr>
              <a:t> </a:t>
            </a:r>
            <a:r>
              <a:rPr sz="3200" b="1" spc="-10" dirty="0" err="1">
                <a:solidFill>
                  <a:srgbClr val="FF0000"/>
                </a:solidFill>
                <a:latin typeface="+mj-lt"/>
                <a:cs typeface="Verdana"/>
              </a:rPr>
              <a:t>influye</a:t>
            </a:r>
            <a:r>
              <a:rPr lang="es-PE" sz="3200" b="1" spc="-10" dirty="0">
                <a:solidFill>
                  <a:srgbClr val="FF0000"/>
                </a:solidFill>
                <a:latin typeface="+mj-lt"/>
                <a:cs typeface="Verdana"/>
              </a:rPr>
              <a:t>n directamente en los aprendizajes</a:t>
            </a:r>
            <a:endParaRPr sz="3200" b="1" dirty="0">
              <a:solidFill>
                <a:srgbClr val="FF0000"/>
              </a:solidFill>
              <a:latin typeface="+mj-lt"/>
              <a:cs typeface="Verdana"/>
            </a:endParaRPr>
          </a:p>
        </p:txBody>
      </p:sp>
      <p:sp>
        <p:nvSpPr>
          <p:cNvPr id="13" name="object 5">
            <a:extLst>
              <a:ext uri="{FF2B5EF4-FFF2-40B4-BE49-F238E27FC236}">
                <a16:creationId xmlns:a16="http://schemas.microsoft.com/office/drawing/2014/main" id="{0DADE24E-30D1-425F-A271-D15942F3EED0}"/>
              </a:ext>
            </a:extLst>
          </p:cNvPr>
          <p:cNvSpPr txBox="1"/>
          <p:nvPr/>
        </p:nvSpPr>
        <p:spPr>
          <a:xfrm>
            <a:off x="5394673" y="1593156"/>
            <a:ext cx="148649" cy="505908"/>
          </a:xfrm>
          <a:prstGeom prst="rect">
            <a:avLst/>
          </a:prstGeom>
        </p:spPr>
        <p:txBody>
          <a:bodyPr vert="horz" wrap="square" lIns="0" tIns="13335" rIns="0" bIns="0" rtlCol="0">
            <a:spAutoFit/>
          </a:bodyPr>
          <a:lstStyle/>
          <a:p>
            <a:pPr marL="12700">
              <a:lnSpc>
                <a:spcPct val="100000"/>
              </a:lnSpc>
              <a:spcBef>
                <a:spcPts val="105"/>
              </a:spcBef>
            </a:pPr>
            <a:r>
              <a:rPr sz="3200" spc="-415" dirty="0">
                <a:solidFill>
                  <a:srgbClr val="585858"/>
                </a:solidFill>
                <a:latin typeface="+mj-lt"/>
                <a:cs typeface="Verdana"/>
              </a:rPr>
              <a:t>:</a:t>
            </a:r>
            <a:endParaRPr sz="3200">
              <a:latin typeface="+mj-lt"/>
              <a:cs typeface="Verdana"/>
            </a:endParaRPr>
          </a:p>
        </p:txBody>
      </p:sp>
      <p:sp>
        <p:nvSpPr>
          <p:cNvPr id="14" name="object 6">
            <a:extLst>
              <a:ext uri="{FF2B5EF4-FFF2-40B4-BE49-F238E27FC236}">
                <a16:creationId xmlns:a16="http://schemas.microsoft.com/office/drawing/2014/main" id="{133FCCA0-A2B0-41A4-89E7-5A656A862FB9}"/>
              </a:ext>
            </a:extLst>
          </p:cNvPr>
          <p:cNvSpPr txBox="1"/>
          <p:nvPr/>
        </p:nvSpPr>
        <p:spPr>
          <a:xfrm>
            <a:off x="1177339" y="2530339"/>
            <a:ext cx="10131567" cy="3690754"/>
          </a:xfrm>
          <a:prstGeom prst="rect">
            <a:avLst/>
          </a:prstGeom>
        </p:spPr>
        <p:txBody>
          <a:bodyPr vert="horz" wrap="square" lIns="0" tIns="12700" rIns="0" bIns="0" rtlCol="0">
            <a:spAutoFit/>
          </a:bodyPr>
          <a:lstStyle/>
          <a:p>
            <a:pPr marL="365125" marR="1195705" algn="just">
              <a:lnSpc>
                <a:spcPct val="100000"/>
              </a:lnSpc>
              <a:spcBef>
                <a:spcPts val="100"/>
              </a:spcBef>
            </a:pPr>
            <a:r>
              <a:rPr sz="3200" i="1" dirty="0">
                <a:solidFill>
                  <a:schemeClr val="bg1">
                    <a:lumMod val="95000"/>
                    <a:lumOff val="5000"/>
                  </a:schemeClr>
                </a:solidFill>
                <a:latin typeface="+mj-lt"/>
                <a:cs typeface="Verdana"/>
              </a:rPr>
              <a:t>“Lo</a:t>
            </a:r>
            <a:r>
              <a:rPr sz="3200" i="1" spc="-120" dirty="0">
                <a:solidFill>
                  <a:schemeClr val="bg1">
                    <a:lumMod val="95000"/>
                    <a:lumOff val="5000"/>
                  </a:schemeClr>
                </a:solidFill>
                <a:latin typeface="+mj-lt"/>
                <a:cs typeface="Verdana"/>
              </a:rPr>
              <a:t> </a:t>
            </a:r>
            <a:r>
              <a:rPr sz="3200" i="1" spc="-35" dirty="0">
                <a:solidFill>
                  <a:schemeClr val="bg1">
                    <a:lumMod val="95000"/>
                    <a:lumOff val="5000"/>
                  </a:schemeClr>
                </a:solidFill>
                <a:latin typeface="+mj-lt"/>
                <a:cs typeface="Verdana"/>
              </a:rPr>
              <a:t>importante</a:t>
            </a:r>
            <a:r>
              <a:rPr sz="3200" i="1" spc="-150" dirty="0">
                <a:solidFill>
                  <a:schemeClr val="bg1">
                    <a:lumMod val="95000"/>
                    <a:lumOff val="5000"/>
                  </a:schemeClr>
                </a:solidFill>
                <a:latin typeface="+mj-lt"/>
                <a:cs typeface="Verdana"/>
              </a:rPr>
              <a:t> </a:t>
            </a:r>
            <a:r>
              <a:rPr sz="3200" i="1" spc="-80" dirty="0">
                <a:solidFill>
                  <a:schemeClr val="bg1">
                    <a:lumMod val="95000"/>
                    <a:lumOff val="5000"/>
                  </a:schemeClr>
                </a:solidFill>
                <a:latin typeface="+mj-lt"/>
                <a:cs typeface="Verdana"/>
              </a:rPr>
              <a:t>es</a:t>
            </a:r>
            <a:r>
              <a:rPr sz="3200" i="1" spc="-125" dirty="0">
                <a:solidFill>
                  <a:schemeClr val="bg1">
                    <a:lumMod val="95000"/>
                    <a:lumOff val="5000"/>
                  </a:schemeClr>
                </a:solidFill>
                <a:latin typeface="+mj-lt"/>
                <a:cs typeface="Verdana"/>
              </a:rPr>
              <a:t> </a:t>
            </a:r>
            <a:r>
              <a:rPr sz="3200" i="1" dirty="0">
                <a:solidFill>
                  <a:schemeClr val="bg1">
                    <a:lumMod val="95000"/>
                    <a:lumOff val="5000"/>
                  </a:schemeClr>
                </a:solidFill>
                <a:latin typeface="+mj-lt"/>
                <a:cs typeface="Verdana"/>
              </a:rPr>
              <a:t>la</a:t>
            </a:r>
            <a:r>
              <a:rPr sz="3200" i="1" spc="-130" dirty="0">
                <a:solidFill>
                  <a:schemeClr val="bg1">
                    <a:lumMod val="95000"/>
                    <a:lumOff val="5000"/>
                  </a:schemeClr>
                </a:solidFill>
                <a:latin typeface="+mj-lt"/>
                <a:cs typeface="Verdana"/>
              </a:rPr>
              <a:t> </a:t>
            </a:r>
            <a:r>
              <a:rPr sz="3200" i="1" spc="-55" dirty="0">
                <a:solidFill>
                  <a:schemeClr val="bg1">
                    <a:lumMod val="95000"/>
                    <a:lumOff val="5000"/>
                  </a:schemeClr>
                </a:solidFill>
                <a:latin typeface="+mj-lt"/>
                <a:cs typeface="Verdana"/>
              </a:rPr>
              <a:t>respuesta</a:t>
            </a:r>
            <a:r>
              <a:rPr sz="3200" i="1" spc="-160" dirty="0">
                <a:solidFill>
                  <a:schemeClr val="bg1">
                    <a:lumMod val="95000"/>
                    <a:lumOff val="5000"/>
                  </a:schemeClr>
                </a:solidFill>
                <a:latin typeface="+mj-lt"/>
                <a:cs typeface="Verdana"/>
              </a:rPr>
              <a:t> </a:t>
            </a:r>
            <a:r>
              <a:rPr sz="3200" i="1" spc="-10" dirty="0">
                <a:solidFill>
                  <a:schemeClr val="bg1">
                    <a:lumMod val="95000"/>
                    <a:lumOff val="5000"/>
                  </a:schemeClr>
                </a:solidFill>
                <a:latin typeface="+mj-lt"/>
                <a:cs typeface="Verdana"/>
              </a:rPr>
              <a:t>correcta” </a:t>
            </a:r>
            <a:r>
              <a:rPr sz="3200" i="1" spc="-50" dirty="0">
                <a:solidFill>
                  <a:schemeClr val="bg1">
                    <a:lumMod val="95000"/>
                    <a:lumOff val="5000"/>
                  </a:schemeClr>
                </a:solidFill>
                <a:latin typeface="+mj-lt"/>
                <a:cs typeface="Verdana"/>
              </a:rPr>
              <a:t>“Retroalimentar</a:t>
            </a:r>
            <a:r>
              <a:rPr sz="3200" i="1" spc="-165" dirty="0">
                <a:solidFill>
                  <a:schemeClr val="bg1">
                    <a:lumMod val="95000"/>
                    <a:lumOff val="5000"/>
                  </a:schemeClr>
                </a:solidFill>
                <a:latin typeface="+mj-lt"/>
                <a:cs typeface="Verdana"/>
              </a:rPr>
              <a:t> </a:t>
            </a:r>
            <a:r>
              <a:rPr sz="3200" i="1" spc="-80" dirty="0">
                <a:solidFill>
                  <a:schemeClr val="bg1">
                    <a:lumMod val="95000"/>
                    <a:lumOff val="5000"/>
                  </a:schemeClr>
                </a:solidFill>
                <a:latin typeface="+mj-lt"/>
                <a:cs typeface="Verdana"/>
              </a:rPr>
              <a:t>es</a:t>
            </a:r>
            <a:r>
              <a:rPr sz="3200" i="1" spc="-114" dirty="0">
                <a:solidFill>
                  <a:schemeClr val="bg1">
                    <a:lumMod val="95000"/>
                    <a:lumOff val="5000"/>
                  </a:schemeClr>
                </a:solidFill>
                <a:latin typeface="+mj-lt"/>
                <a:cs typeface="Verdana"/>
              </a:rPr>
              <a:t> </a:t>
            </a:r>
            <a:r>
              <a:rPr sz="3200" i="1" spc="-70" dirty="0">
                <a:solidFill>
                  <a:schemeClr val="bg1">
                    <a:lumMod val="95000"/>
                    <a:lumOff val="5000"/>
                  </a:schemeClr>
                </a:solidFill>
                <a:latin typeface="+mj-lt"/>
                <a:cs typeface="Verdana"/>
              </a:rPr>
              <a:t>volver</a:t>
            </a:r>
            <a:r>
              <a:rPr sz="3200" i="1" spc="-125" dirty="0">
                <a:solidFill>
                  <a:schemeClr val="bg1">
                    <a:lumMod val="95000"/>
                    <a:lumOff val="5000"/>
                  </a:schemeClr>
                </a:solidFill>
                <a:latin typeface="+mj-lt"/>
                <a:cs typeface="Verdana"/>
              </a:rPr>
              <a:t> </a:t>
            </a:r>
            <a:r>
              <a:rPr sz="3200" i="1" spc="165" dirty="0">
                <a:solidFill>
                  <a:schemeClr val="bg1">
                    <a:lumMod val="95000"/>
                    <a:lumOff val="5000"/>
                  </a:schemeClr>
                </a:solidFill>
                <a:latin typeface="+mj-lt"/>
                <a:cs typeface="Verdana"/>
              </a:rPr>
              <a:t>a</a:t>
            </a:r>
            <a:r>
              <a:rPr sz="3200" i="1" spc="-110" dirty="0">
                <a:solidFill>
                  <a:schemeClr val="bg1">
                    <a:lumMod val="95000"/>
                    <a:lumOff val="5000"/>
                  </a:schemeClr>
                </a:solidFill>
                <a:latin typeface="+mj-lt"/>
                <a:cs typeface="Verdana"/>
              </a:rPr>
              <a:t> </a:t>
            </a:r>
            <a:r>
              <a:rPr sz="3200" i="1" spc="-10" dirty="0">
                <a:solidFill>
                  <a:schemeClr val="bg1">
                    <a:lumMod val="95000"/>
                    <a:lumOff val="5000"/>
                  </a:schemeClr>
                </a:solidFill>
                <a:latin typeface="+mj-lt"/>
                <a:cs typeface="Verdana"/>
              </a:rPr>
              <a:t>explicar”  </a:t>
            </a:r>
            <a:endParaRPr lang="es-PE" sz="3200" i="1" spc="-10" dirty="0">
              <a:solidFill>
                <a:schemeClr val="bg1">
                  <a:lumMod val="95000"/>
                  <a:lumOff val="5000"/>
                </a:schemeClr>
              </a:solidFill>
              <a:latin typeface="+mj-lt"/>
              <a:cs typeface="Verdana"/>
            </a:endParaRPr>
          </a:p>
          <a:p>
            <a:pPr marL="365125" marR="1195705" algn="just">
              <a:lnSpc>
                <a:spcPct val="100000"/>
              </a:lnSpc>
              <a:spcBef>
                <a:spcPts val="100"/>
              </a:spcBef>
            </a:pPr>
            <a:r>
              <a:rPr sz="3200" i="1" dirty="0">
                <a:solidFill>
                  <a:schemeClr val="bg1">
                    <a:lumMod val="95000"/>
                    <a:lumOff val="5000"/>
                  </a:schemeClr>
                </a:solidFill>
                <a:latin typeface="+mj-lt"/>
                <a:cs typeface="Verdana"/>
              </a:rPr>
              <a:t>“La</a:t>
            </a:r>
            <a:r>
              <a:rPr sz="3200" i="1" spc="-75" dirty="0">
                <a:solidFill>
                  <a:schemeClr val="bg1">
                    <a:lumMod val="95000"/>
                    <a:lumOff val="5000"/>
                  </a:schemeClr>
                </a:solidFill>
                <a:latin typeface="+mj-lt"/>
                <a:cs typeface="Verdana"/>
              </a:rPr>
              <a:t> </a:t>
            </a:r>
            <a:r>
              <a:rPr sz="3200" i="1" dirty="0">
                <a:solidFill>
                  <a:schemeClr val="bg1">
                    <a:lumMod val="95000"/>
                    <a:lumOff val="5000"/>
                  </a:schemeClr>
                </a:solidFill>
                <a:latin typeface="+mj-lt"/>
                <a:cs typeface="Verdana"/>
              </a:rPr>
              <a:t>nota</a:t>
            </a:r>
            <a:r>
              <a:rPr sz="3200" i="1" spc="-105" dirty="0">
                <a:solidFill>
                  <a:schemeClr val="bg1">
                    <a:lumMod val="95000"/>
                    <a:lumOff val="5000"/>
                  </a:schemeClr>
                </a:solidFill>
                <a:latin typeface="+mj-lt"/>
                <a:cs typeface="Verdana"/>
              </a:rPr>
              <a:t> </a:t>
            </a:r>
            <a:r>
              <a:rPr sz="3200" i="1" spc="-10" dirty="0">
                <a:solidFill>
                  <a:schemeClr val="bg1">
                    <a:lumMod val="95000"/>
                    <a:lumOff val="5000"/>
                  </a:schemeClr>
                </a:solidFill>
                <a:latin typeface="+mj-lt"/>
                <a:cs typeface="Verdana"/>
              </a:rPr>
              <a:t>motiva”</a:t>
            </a:r>
            <a:endParaRPr sz="3200" dirty="0">
              <a:solidFill>
                <a:schemeClr val="bg1">
                  <a:lumMod val="95000"/>
                  <a:lumOff val="5000"/>
                </a:schemeClr>
              </a:solidFill>
              <a:latin typeface="+mj-lt"/>
              <a:cs typeface="Verdana"/>
            </a:endParaRPr>
          </a:p>
          <a:p>
            <a:pPr marL="365125" algn="just">
              <a:lnSpc>
                <a:spcPct val="100000"/>
              </a:lnSpc>
              <a:spcBef>
                <a:spcPts val="5"/>
              </a:spcBef>
            </a:pPr>
            <a:r>
              <a:rPr sz="3200" i="1" spc="-95" dirty="0">
                <a:solidFill>
                  <a:schemeClr val="bg1">
                    <a:lumMod val="95000"/>
                    <a:lumOff val="5000"/>
                  </a:schemeClr>
                </a:solidFill>
                <a:latin typeface="+mj-lt"/>
                <a:cs typeface="Verdana"/>
              </a:rPr>
              <a:t>“El</a:t>
            </a:r>
            <a:r>
              <a:rPr sz="3200" i="1" spc="-145" dirty="0">
                <a:solidFill>
                  <a:schemeClr val="bg1">
                    <a:lumMod val="95000"/>
                    <a:lumOff val="5000"/>
                  </a:schemeClr>
                </a:solidFill>
                <a:latin typeface="+mj-lt"/>
                <a:cs typeface="Verdana"/>
              </a:rPr>
              <a:t> </a:t>
            </a:r>
            <a:r>
              <a:rPr sz="3200" i="1" dirty="0">
                <a:solidFill>
                  <a:schemeClr val="bg1">
                    <a:lumMod val="95000"/>
                    <a:lumOff val="5000"/>
                  </a:schemeClr>
                </a:solidFill>
                <a:latin typeface="+mj-lt"/>
                <a:cs typeface="Verdana"/>
              </a:rPr>
              <a:t>orden</a:t>
            </a:r>
            <a:r>
              <a:rPr sz="3200" i="1" spc="-120" dirty="0">
                <a:solidFill>
                  <a:schemeClr val="bg1">
                    <a:lumMod val="95000"/>
                    <a:lumOff val="5000"/>
                  </a:schemeClr>
                </a:solidFill>
                <a:latin typeface="+mj-lt"/>
                <a:cs typeface="Verdana"/>
              </a:rPr>
              <a:t> </a:t>
            </a:r>
            <a:r>
              <a:rPr sz="3200" i="1" spc="-125" dirty="0">
                <a:solidFill>
                  <a:schemeClr val="bg1">
                    <a:lumMod val="95000"/>
                    <a:lumOff val="5000"/>
                  </a:schemeClr>
                </a:solidFill>
                <a:latin typeface="+mj-lt"/>
                <a:cs typeface="Verdana"/>
              </a:rPr>
              <a:t>y </a:t>
            </a:r>
            <a:r>
              <a:rPr sz="3200" i="1" dirty="0">
                <a:solidFill>
                  <a:schemeClr val="bg1">
                    <a:lumMod val="95000"/>
                    <a:lumOff val="5000"/>
                  </a:schemeClr>
                </a:solidFill>
                <a:latin typeface="+mj-lt"/>
                <a:cs typeface="Verdana"/>
              </a:rPr>
              <a:t>la</a:t>
            </a:r>
            <a:r>
              <a:rPr sz="3200" i="1" spc="-150" dirty="0">
                <a:solidFill>
                  <a:schemeClr val="bg1">
                    <a:lumMod val="95000"/>
                    <a:lumOff val="5000"/>
                  </a:schemeClr>
                </a:solidFill>
                <a:latin typeface="+mj-lt"/>
                <a:cs typeface="Verdana"/>
              </a:rPr>
              <a:t> </a:t>
            </a:r>
            <a:r>
              <a:rPr sz="3200" i="1" spc="-50" dirty="0">
                <a:solidFill>
                  <a:schemeClr val="bg1">
                    <a:lumMod val="95000"/>
                    <a:lumOff val="5000"/>
                  </a:schemeClr>
                </a:solidFill>
                <a:latin typeface="+mj-lt"/>
                <a:cs typeface="Verdana"/>
              </a:rPr>
              <a:t>limpieza</a:t>
            </a:r>
            <a:r>
              <a:rPr sz="3200" i="1" spc="-160" dirty="0">
                <a:solidFill>
                  <a:schemeClr val="bg1">
                    <a:lumMod val="95000"/>
                    <a:lumOff val="5000"/>
                  </a:schemeClr>
                </a:solidFill>
                <a:latin typeface="+mj-lt"/>
                <a:cs typeface="Verdana"/>
              </a:rPr>
              <a:t> </a:t>
            </a:r>
            <a:r>
              <a:rPr sz="3200" i="1" spc="-80" dirty="0">
                <a:solidFill>
                  <a:schemeClr val="bg1">
                    <a:lumMod val="95000"/>
                    <a:lumOff val="5000"/>
                  </a:schemeClr>
                </a:solidFill>
                <a:latin typeface="+mj-lt"/>
                <a:cs typeface="Verdana"/>
              </a:rPr>
              <a:t>son</a:t>
            </a:r>
            <a:r>
              <a:rPr sz="3200" i="1" spc="-125" dirty="0">
                <a:solidFill>
                  <a:schemeClr val="bg1">
                    <a:lumMod val="95000"/>
                    <a:lumOff val="5000"/>
                  </a:schemeClr>
                </a:solidFill>
                <a:latin typeface="+mj-lt"/>
                <a:cs typeface="Verdana"/>
              </a:rPr>
              <a:t> </a:t>
            </a:r>
            <a:r>
              <a:rPr sz="3200" i="1" spc="-90" dirty="0">
                <a:solidFill>
                  <a:schemeClr val="bg1">
                    <a:lumMod val="95000"/>
                    <a:lumOff val="5000"/>
                  </a:schemeClr>
                </a:solidFill>
                <a:latin typeface="+mj-lt"/>
                <a:cs typeface="Verdana"/>
              </a:rPr>
              <a:t>criterios</a:t>
            </a:r>
            <a:r>
              <a:rPr sz="3200" i="1" spc="-160" dirty="0">
                <a:solidFill>
                  <a:schemeClr val="bg1">
                    <a:lumMod val="95000"/>
                    <a:lumOff val="5000"/>
                  </a:schemeClr>
                </a:solidFill>
                <a:latin typeface="+mj-lt"/>
                <a:cs typeface="Verdana"/>
              </a:rPr>
              <a:t> </a:t>
            </a:r>
            <a:r>
              <a:rPr sz="3200" i="1" spc="105" dirty="0">
                <a:solidFill>
                  <a:schemeClr val="bg1">
                    <a:lumMod val="95000"/>
                    <a:lumOff val="5000"/>
                  </a:schemeClr>
                </a:solidFill>
                <a:latin typeface="+mj-lt"/>
                <a:cs typeface="Verdana"/>
              </a:rPr>
              <a:t>de</a:t>
            </a:r>
            <a:r>
              <a:rPr sz="3200" i="1" spc="-120" dirty="0">
                <a:solidFill>
                  <a:schemeClr val="bg1">
                    <a:lumMod val="95000"/>
                    <a:lumOff val="5000"/>
                  </a:schemeClr>
                </a:solidFill>
                <a:latin typeface="+mj-lt"/>
                <a:cs typeface="Verdana"/>
              </a:rPr>
              <a:t> </a:t>
            </a:r>
            <a:r>
              <a:rPr sz="3200" i="1" spc="-10" dirty="0">
                <a:solidFill>
                  <a:schemeClr val="bg1">
                    <a:lumMod val="95000"/>
                    <a:lumOff val="5000"/>
                  </a:schemeClr>
                </a:solidFill>
                <a:latin typeface="+mj-lt"/>
                <a:cs typeface="Verdana"/>
              </a:rPr>
              <a:t>evaluación”</a:t>
            </a:r>
            <a:endParaRPr sz="3200" dirty="0">
              <a:solidFill>
                <a:schemeClr val="bg1">
                  <a:lumMod val="95000"/>
                  <a:lumOff val="5000"/>
                </a:schemeClr>
              </a:solidFill>
              <a:latin typeface="+mj-lt"/>
              <a:cs typeface="Verdana"/>
            </a:endParaRPr>
          </a:p>
          <a:p>
            <a:pPr>
              <a:lnSpc>
                <a:spcPct val="100000"/>
              </a:lnSpc>
              <a:spcBef>
                <a:spcPts val="1814"/>
              </a:spcBef>
            </a:pPr>
            <a:endParaRPr sz="3200" dirty="0">
              <a:latin typeface="+mj-lt"/>
              <a:cs typeface="Verdana"/>
            </a:endParaRPr>
          </a:p>
          <a:p>
            <a:pPr marR="571500" algn="ctr">
              <a:lnSpc>
                <a:spcPct val="100000"/>
              </a:lnSpc>
            </a:pPr>
            <a:r>
              <a:rPr sz="3200" spc="-140" dirty="0">
                <a:solidFill>
                  <a:schemeClr val="accent4">
                    <a:lumMod val="75000"/>
                  </a:schemeClr>
                </a:solidFill>
                <a:latin typeface="+mj-lt"/>
                <a:cs typeface="Verdana"/>
              </a:rPr>
              <a:t>Estas</a:t>
            </a:r>
            <a:r>
              <a:rPr sz="3200" spc="-60" dirty="0">
                <a:solidFill>
                  <a:schemeClr val="accent4">
                    <a:lumMod val="75000"/>
                  </a:schemeClr>
                </a:solidFill>
                <a:latin typeface="+mj-lt"/>
                <a:cs typeface="Verdana"/>
              </a:rPr>
              <a:t> </a:t>
            </a:r>
            <a:r>
              <a:rPr sz="3200" dirty="0">
                <a:solidFill>
                  <a:schemeClr val="accent4">
                    <a:lumMod val="75000"/>
                  </a:schemeClr>
                </a:solidFill>
                <a:latin typeface="+mj-lt"/>
                <a:cs typeface="Verdana"/>
              </a:rPr>
              <a:t>creencias</a:t>
            </a:r>
            <a:r>
              <a:rPr sz="3200" spc="-70" dirty="0">
                <a:solidFill>
                  <a:schemeClr val="accent4">
                    <a:lumMod val="75000"/>
                  </a:schemeClr>
                </a:solidFill>
                <a:latin typeface="+mj-lt"/>
                <a:cs typeface="Verdana"/>
              </a:rPr>
              <a:t> </a:t>
            </a:r>
            <a:r>
              <a:rPr sz="3200" b="1" dirty="0">
                <a:solidFill>
                  <a:schemeClr val="accent4">
                    <a:lumMod val="75000"/>
                  </a:schemeClr>
                </a:solidFill>
                <a:latin typeface="+mj-lt"/>
                <a:cs typeface="Tahoma"/>
              </a:rPr>
              <a:t>se</a:t>
            </a:r>
            <a:r>
              <a:rPr sz="3200" b="1" spc="10" dirty="0">
                <a:solidFill>
                  <a:schemeClr val="accent4">
                    <a:lumMod val="75000"/>
                  </a:schemeClr>
                </a:solidFill>
                <a:latin typeface="+mj-lt"/>
                <a:cs typeface="Tahoma"/>
              </a:rPr>
              <a:t> </a:t>
            </a:r>
            <a:r>
              <a:rPr sz="3200" b="1" spc="-80" dirty="0">
                <a:solidFill>
                  <a:schemeClr val="accent4">
                    <a:lumMod val="75000"/>
                  </a:schemeClr>
                </a:solidFill>
                <a:latin typeface="+mj-lt"/>
                <a:cs typeface="Tahoma"/>
              </a:rPr>
              <a:t>sostienen</a:t>
            </a:r>
            <a:r>
              <a:rPr sz="3200" b="1" spc="-5" dirty="0">
                <a:solidFill>
                  <a:schemeClr val="accent4">
                    <a:lumMod val="75000"/>
                  </a:schemeClr>
                </a:solidFill>
                <a:latin typeface="+mj-lt"/>
                <a:cs typeface="Tahoma"/>
              </a:rPr>
              <a:t> </a:t>
            </a:r>
            <a:r>
              <a:rPr sz="3200" b="1" dirty="0">
                <a:solidFill>
                  <a:schemeClr val="accent4">
                    <a:lumMod val="75000"/>
                  </a:schemeClr>
                </a:solidFill>
                <a:latin typeface="+mj-lt"/>
                <a:cs typeface="Tahoma"/>
              </a:rPr>
              <a:t>cuando no</a:t>
            </a:r>
            <a:r>
              <a:rPr sz="3200" b="1" spc="10" dirty="0">
                <a:solidFill>
                  <a:schemeClr val="accent4">
                    <a:lumMod val="75000"/>
                  </a:schemeClr>
                </a:solidFill>
                <a:latin typeface="+mj-lt"/>
                <a:cs typeface="Tahoma"/>
              </a:rPr>
              <a:t> </a:t>
            </a:r>
            <a:r>
              <a:rPr sz="3200" b="1" dirty="0">
                <a:solidFill>
                  <a:schemeClr val="accent4">
                    <a:lumMod val="75000"/>
                  </a:schemeClr>
                </a:solidFill>
                <a:latin typeface="+mj-lt"/>
                <a:cs typeface="Tahoma"/>
              </a:rPr>
              <a:t>hay</a:t>
            </a:r>
            <a:r>
              <a:rPr sz="3200" b="1" spc="25" dirty="0">
                <a:solidFill>
                  <a:schemeClr val="accent4">
                    <a:lumMod val="75000"/>
                  </a:schemeClr>
                </a:solidFill>
                <a:latin typeface="+mj-lt"/>
                <a:cs typeface="Tahoma"/>
              </a:rPr>
              <a:t> </a:t>
            </a:r>
            <a:r>
              <a:rPr sz="3200" b="1" spc="-10" dirty="0" err="1">
                <a:solidFill>
                  <a:schemeClr val="accent4">
                    <a:lumMod val="75000"/>
                  </a:schemeClr>
                </a:solidFill>
                <a:latin typeface="+mj-lt"/>
                <a:cs typeface="Tahoma"/>
              </a:rPr>
              <a:t>acuerdos</a:t>
            </a:r>
            <a:r>
              <a:rPr lang="es-PE" sz="3200" b="1" spc="-10" dirty="0">
                <a:solidFill>
                  <a:schemeClr val="accent4">
                    <a:lumMod val="75000"/>
                  </a:schemeClr>
                </a:solidFill>
                <a:latin typeface="+mj-lt"/>
                <a:cs typeface="Tahoma"/>
              </a:rPr>
              <a:t> </a:t>
            </a:r>
            <a:r>
              <a:rPr sz="3200" spc="50" dirty="0" err="1">
                <a:solidFill>
                  <a:schemeClr val="accent4">
                    <a:lumMod val="75000"/>
                  </a:schemeClr>
                </a:solidFill>
                <a:latin typeface="+mj-lt"/>
                <a:cs typeface="Verdana"/>
              </a:rPr>
              <a:t>pedagógicos</a:t>
            </a:r>
            <a:r>
              <a:rPr sz="3200" spc="-100" dirty="0">
                <a:solidFill>
                  <a:schemeClr val="accent4">
                    <a:lumMod val="75000"/>
                  </a:schemeClr>
                </a:solidFill>
                <a:latin typeface="+mj-lt"/>
                <a:cs typeface="Verdana"/>
              </a:rPr>
              <a:t> </a:t>
            </a:r>
            <a:r>
              <a:rPr sz="3200" spc="-10" dirty="0">
                <a:solidFill>
                  <a:schemeClr val="accent4">
                    <a:lumMod val="75000"/>
                  </a:schemeClr>
                </a:solidFill>
                <a:latin typeface="+mj-lt"/>
                <a:cs typeface="Verdana"/>
              </a:rPr>
              <a:t>claros.</a:t>
            </a:r>
            <a:endParaRPr sz="3200" dirty="0">
              <a:solidFill>
                <a:schemeClr val="accent4">
                  <a:lumMod val="75000"/>
                </a:schemeClr>
              </a:solidFill>
              <a:latin typeface="+mj-lt"/>
              <a:cs typeface="Verdana"/>
            </a:endParaRPr>
          </a:p>
        </p:txBody>
      </p:sp>
    </p:spTree>
    <p:extLst>
      <p:ext uri="{BB962C8B-B14F-4D97-AF65-F5344CB8AC3E}">
        <p14:creationId xmlns:p14="http://schemas.microsoft.com/office/powerpoint/2010/main" val="145917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62846" y="-50248"/>
            <a:ext cx="1114493" cy="1114493"/>
          </a:xfrm>
          <a:prstGeom prst="ellipse">
            <a:avLst/>
          </a:prstGeom>
          <a:ln>
            <a:noFill/>
          </a:ln>
          <a:effectLst>
            <a:softEdge rad="112500"/>
          </a:effectLst>
        </p:spPr>
      </p:pic>
      <p:sp>
        <p:nvSpPr>
          <p:cNvPr id="4" name="object 2" descr="$PPTXTitle">
            <a:extLst>
              <a:ext uri="{FF2B5EF4-FFF2-40B4-BE49-F238E27FC236}">
                <a16:creationId xmlns:a16="http://schemas.microsoft.com/office/drawing/2014/main" id="{F9304694-0B30-4404-8A8A-8279D04F4382}"/>
              </a:ext>
            </a:extLst>
          </p:cNvPr>
          <p:cNvSpPr txBox="1">
            <a:spLocks noGrp="1"/>
          </p:cNvSpPr>
          <p:nvPr>
            <p:ph type="title"/>
          </p:nvPr>
        </p:nvSpPr>
        <p:spPr>
          <a:xfrm>
            <a:off x="1421166" y="349257"/>
            <a:ext cx="10534374" cy="976273"/>
          </a:xfrm>
          <a:prstGeom prst="rect">
            <a:avLst/>
          </a:prstGeom>
        </p:spPr>
        <p:txBody>
          <a:bodyPr vert="horz" wrap="square" lIns="0" tIns="418191" rIns="0" bIns="0" rtlCol="0">
            <a:spAutoFit/>
          </a:bodyPr>
          <a:lstStyle/>
          <a:p>
            <a:pPr marL="234315">
              <a:lnSpc>
                <a:spcPct val="100000"/>
              </a:lnSpc>
              <a:spcBef>
                <a:spcPts val="100"/>
              </a:spcBef>
            </a:pPr>
            <a:r>
              <a:rPr b="1" spc="-204" dirty="0">
                <a:solidFill>
                  <a:srgbClr val="FF0000"/>
                </a:solidFill>
              </a:rPr>
              <a:t>Rol</a:t>
            </a:r>
            <a:r>
              <a:rPr b="1" spc="-40" dirty="0">
                <a:solidFill>
                  <a:srgbClr val="FF0000"/>
                </a:solidFill>
              </a:rPr>
              <a:t> </a:t>
            </a:r>
            <a:r>
              <a:rPr b="1" spc="105" dirty="0">
                <a:solidFill>
                  <a:srgbClr val="FF0000"/>
                </a:solidFill>
              </a:rPr>
              <a:t>de</a:t>
            </a:r>
            <a:r>
              <a:rPr b="1" spc="-155" dirty="0">
                <a:solidFill>
                  <a:srgbClr val="FF0000"/>
                </a:solidFill>
              </a:rPr>
              <a:t> </a:t>
            </a:r>
            <a:r>
              <a:rPr b="1" spc="-85" dirty="0">
                <a:solidFill>
                  <a:srgbClr val="FF0000"/>
                </a:solidFill>
              </a:rPr>
              <a:t>los</a:t>
            </a:r>
            <a:r>
              <a:rPr b="1" spc="-80" dirty="0">
                <a:solidFill>
                  <a:srgbClr val="FF0000"/>
                </a:solidFill>
              </a:rPr>
              <a:t> </a:t>
            </a:r>
            <a:r>
              <a:rPr b="1" spc="-60" dirty="0">
                <a:solidFill>
                  <a:srgbClr val="FF0000"/>
                </a:solidFill>
              </a:rPr>
              <a:t>directivos</a:t>
            </a:r>
            <a:r>
              <a:rPr b="1" spc="-65" dirty="0">
                <a:solidFill>
                  <a:srgbClr val="FF0000"/>
                </a:solidFill>
              </a:rPr>
              <a:t> </a:t>
            </a:r>
            <a:r>
              <a:rPr b="1" spc="-155" dirty="0">
                <a:solidFill>
                  <a:srgbClr val="FF0000"/>
                </a:solidFill>
              </a:rPr>
              <a:t>frente</a:t>
            </a:r>
            <a:r>
              <a:rPr b="1" spc="-65" dirty="0">
                <a:solidFill>
                  <a:srgbClr val="FF0000"/>
                </a:solidFill>
              </a:rPr>
              <a:t> </a:t>
            </a:r>
            <a:r>
              <a:rPr b="1" spc="180" dirty="0">
                <a:solidFill>
                  <a:srgbClr val="FF0000"/>
                </a:solidFill>
              </a:rPr>
              <a:t>a</a:t>
            </a:r>
            <a:r>
              <a:rPr b="1" spc="-100" dirty="0">
                <a:solidFill>
                  <a:srgbClr val="FF0000"/>
                </a:solidFill>
              </a:rPr>
              <a:t> </a:t>
            </a:r>
            <a:r>
              <a:rPr b="1" spc="-45" dirty="0">
                <a:solidFill>
                  <a:srgbClr val="FF0000"/>
                </a:solidFill>
              </a:rPr>
              <a:t>las</a:t>
            </a:r>
            <a:r>
              <a:rPr b="1" spc="-90" dirty="0">
                <a:solidFill>
                  <a:srgbClr val="FF0000"/>
                </a:solidFill>
              </a:rPr>
              <a:t> </a:t>
            </a:r>
            <a:r>
              <a:rPr b="1" spc="-10" dirty="0">
                <a:solidFill>
                  <a:srgbClr val="FF0000"/>
                </a:solidFill>
              </a:rPr>
              <a:t>creencias</a:t>
            </a:r>
            <a:endParaRPr b="1" dirty="0">
              <a:solidFill>
                <a:srgbClr val="FF0000"/>
              </a:solidFill>
            </a:endParaRPr>
          </a:p>
        </p:txBody>
      </p:sp>
      <p:sp>
        <p:nvSpPr>
          <p:cNvPr id="6" name="object 3">
            <a:extLst>
              <a:ext uri="{FF2B5EF4-FFF2-40B4-BE49-F238E27FC236}">
                <a16:creationId xmlns:a16="http://schemas.microsoft.com/office/drawing/2014/main" id="{CEC7BA30-B842-45A5-B4AF-370B4F061C8D}"/>
              </a:ext>
            </a:extLst>
          </p:cNvPr>
          <p:cNvSpPr txBox="1"/>
          <p:nvPr/>
        </p:nvSpPr>
        <p:spPr>
          <a:xfrm>
            <a:off x="1421165" y="1711681"/>
            <a:ext cx="9834663" cy="3781163"/>
          </a:xfrm>
          <a:prstGeom prst="rect">
            <a:avLst/>
          </a:prstGeom>
        </p:spPr>
        <p:txBody>
          <a:bodyPr vert="horz" wrap="square" lIns="0" tIns="13335" rIns="0" bIns="0" rtlCol="0">
            <a:spAutoFit/>
          </a:bodyPr>
          <a:lstStyle/>
          <a:p>
            <a:pPr marL="12700" marR="5080" algn="just">
              <a:lnSpc>
                <a:spcPct val="100000"/>
              </a:lnSpc>
              <a:spcBef>
                <a:spcPts val="105"/>
              </a:spcBef>
              <a:tabLst>
                <a:tab pos="561340" algn="l"/>
                <a:tab pos="1908810" algn="l"/>
                <a:tab pos="2797175" algn="l"/>
                <a:tab pos="4474210" algn="l"/>
                <a:tab pos="5231765" algn="l"/>
                <a:tab pos="6793865" algn="l"/>
              </a:tabLst>
            </a:pPr>
            <a:r>
              <a:rPr sz="3200" b="1" spc="-25" dirty="0">
                <a:solidFill>
                  <a:schemeClr val="bg1">
                    <a:lumMod val="95000"/>
                    <a:lumOff val="5000"/>
                  </a:schemeClr>
                </a:solidFill>
                <a:latin typeface="+mj-lt"/>
                <a:cs typeface="Tahoma"/>
              </a:rPr>
              <a:t>Los</a:t>
            </a:r>
            <a:r>
              <a:rPr sz="3200" b="1" dirty="0">
                <a:solidFill>
                  <a:schemeClr val="bg1">
                    <a:lumMod val="95000"/>
                    <a:lumOff val="5000"/>
                  </a:schemeClr>
                </a:solidFill>
                <a:latin typeface="+mj-lt"/>
                <a:cs typeface="Tahoma"/>
              </a:rPr>
              <a:t>	</a:t>
            </a:r>
            <a:r>
              <a:rPr sz="3200" b="1" spc="-10" dirty="0">
                <a:solidFill>
                  <a:schemeClr val="bg1">
                    <a:lumMod val="95000"/>
                    <a:lumOff val="5000"/>
                  </a:schemeClr>
                </a:solidFill>
                <a:latin typeface="+mj-lt"/>
                <a:cs typeface="Tahoma"/>
              </a:rPr>
              <a:t>directivos</a:t>
            </a:r>
            <a:r>
              <a:rPr sz="3200" b="1" dirty="0">
                <a:solidFill>
                  <a:schemeClr val="bg1">
                    <a:lumMod val="95000"/>
                    <a:lumOff val="5000"/>
                  </a:schemeClr>
                </a:solidFill>
                <a:latin typeface="+mj-lt"/>
                <a:cs typeface="Tahoma"/>
              </a:rPr>
              <a:t>	</a:t>
            </a:r>
            <a:r>
              <a:rPr sz="3200" b="1" spc="-20" dirty="0" err="1">
                <a:solidFill>
                  <a:schemeClr val="bg1">
                    <a:lumMod val="95000"/>
                    <a:lumOff val="5000"/>
                  </a:schemeClr>
                </a:solidFill>
                <a:latin typeface="+mj-lt"/>
                <a:cs typeface="Tahoma"/>
              </a:rPr>
              <a:t>cr</a:t>
            </a:r>
            <a:r>
              <a:rPr lang="es-PE" sz="3200" b="1" spc="-20" dirty="0" err="1">
                <a:solidFill>
                  <a:schemeClr val="bg1">
                    <a:lumMod val="95000"/>
                    <a:lumOff val="5000"/>
                  </a:schemeClr>
                </a:solidFill>
                <a:latin typeface="+mj-lt"/>
                <a:cs typeface="Tahoma"/>
              </a:rPr>
              <a:t>ean</a:t>
            </a:r>
            <a:r>
              <a:rPr sz="3200" b="1" dirty="0">
                <a:solidFill>
                  <a:schemeClr val="bg1">
                    <a:lumMod val="95000"/>
                    <a:lumOff val="5000"/>
                  </a:schemeClr>
                </a:solidFill>
                <a:latin typeface="+mj-lt"/>
                <a:cs typeface="Tahoma"/>
              </a:rPr>
              <a:t>	</a:t>
            </a:r>
            <a:r>
              <a:rPr sz="3200" b="1" spc="-10" dirty="0" err="1">
                <a:solidFill>
                  <a:schemeClr val="bg1">
                    <a:lumMod val="95000"/>
                    <a:lumOff val="5000"/>
                  </a:schemeClr>
                </a:solidFill>
                <a:latin typeface="+mj-lt"/>
                <a:cs typeface="Tahoma"/>
              </a:rPr>
              <a:t>condiciones</a:t>
            </a:r>
            <a:r>
              <a:rPr lang="es-PE" sz="3200" b="1" spc="-10" dirty="0">
                <a:solidFill>
                  <a:schemeClr val="bg1">
                    <a:lumMod val="95000"/>
                    <a:lumOff val="5000"/>
                  </a:schemeClr>
                </a:solidFill>
                <a:latin typeface="+mj-lt"/>
                <a:cs typeface="Tahoma"/>
              </a:rPr>
              <a:t> </a:t>
            </a:r>
            <a:r>
              <a:rPr sz="3200" spc="-20" dirty="0">
                <a:solidFill>
                  <a:schemeClr val="bg1">
                    <a:lumMod val="95000"/>
                    <a:lumOff val="5000"/>
                  </a:schemeClr>
                </a:solidFill>
                <a:latin typeface="+mj-lt"/>
                <a:cs typeface="Verdana"/>
              </a:rPr>
              <a:t>para</a:t>
            </a:r>
            <a:r>
              <a:rPr sz="3200" dirty="0">
                <a:solidFill>
                  <a:schemeClr val="bg1">
                    <a:lumMod val="95000"/>
                    <a:lumOff val="5000"/>
                  </a:schemeClr>
                </a:solidFill>
                <a:latin typeface="+mj-lt"/>
                <a:cs typeface="Verdana"/>
              </a:rPr>
              <a:t>	</a:t>
            </a:r>
            <a:r>
              <a:rPr sz="3200" spc="-10" dirty="0">
                <a:solidFill>
                  <a:schemeClr val="bg1">
                    <a:lumMod val="95000"/>
                    <a:lumOff val="5000"/>
                  </a:schemeClr>
                </a:solidFill>
                <a:latin typeface="+mj-lt"/>
                <a:cs typeface="Verdana"/>
              </a:rPr>
              <a:t>transformar</a:t>
            </a:r>
            <a:r>
              <a:rPr sz="3200" dirty="0">
                <a:solidFill>
                  <a:schemeClr val="bg1">
                    <a:lumMod val="95000"/>
                    <a:lumOff val="5000"/>
                  </a:schemeClr>
                </a:solidFill>
                <a:latin typeface="+mj-lt"/>
                <a:cs typeface="Verdana"/>
              </a:rPr>
              <a:t>	</a:t>
            </a:r>
            <a:r>
              <a:rPr sz="3200" spc="-105" dirty="0">
                <a:solidFill>
                  <a:schemeClr val="bg1">
                    <a:lumMod val="95000"/>
                    <a:lumOff val="5000"/>
                  </a:schemeClr>
                </a:solidFill>
                <a:latin typeface="+mj-lt"/>
                <a:cs typeface="Verdana"/>
              </a:rPr>
              <a:t>las </a:t>
            </a:r>
            <a:r>
              <a:rPr sz="3200" spc="-10" dirty="0" err="1">
                <a:solidFill>
                  <a:schemeClr val="bg1">
                    <a:lumMod val="95000"/>
                    <a:lumOff val="5000"/>
                  </a:schemeClr>
                </a:solidFill>
                <a:latin typeface="+mj-lt"/>
                <a:cs typeface="Verdana"/>
              </a:rPr>
              <a:t>creencias</a:t>
            </a:r>
            <a:r>
              <a:rPr sz="3200" spc="-10" dirty="0">
                <a:solidFill>
                  <a:schemeClr val="bg1">
                    <a:lumMod val="95000"/>
                    <a:lumOff val="5000"/>
                  </a:schemeClr>
                </a:solidFill>
                <a:latin typeface="+mj-lt"/>
                <a:cs typeface="Verdana"/>
              </a:rPr>
              <a:t>:</a:t>
            </a:r>
            <a:endParaRPr lang="es-PE" sz="3200" spc="-10" dirty="0">
              <a:solidFill>
                <a:schemeClr val="bg1">
                  <a:lumMod val="95000"/>
                  <a:lumOff val="5000"/>
                </a:schemeClr>
              </a:solidFill>
              <a:latin typeface="+mj-lt"/>
              <a:cs typeface="Verdana"/>
            </a:endParaRPr>
          </a:p>
          <a:p>
            <a:pPr marL="12700" marR="5080" algn="just">
              <a:lnSpc>
                <a:spcPct val="100000"/>
              </a:lnSpc>
              <a:spcBef>
                <a:spcPts val="105"/>
              </a:spcBef>
              <a:tabLst>
                <a:tab pos="561340" algn="l"/>
                <a:tab pos="1908810" algn="l"/>
                <a:tab pos="2797175" algn="l"/>
                <a:tab pos="4474210" algn="l"/>
                <a:tab pos="5231765" algn="l"/>
                <a:tab pos="6793865" algn="l"/>
              </a:tabLst>
            </a:pPr>
            <a:endParaRPr sz="3200" dirty="0">
              <a:solidFill>
                <a:schemeClr val="bg1">
                  <a:lumMod val="95000"/>
                  <a:lumOff val="5000"/>
                </a:schemeClr>
              </a:solidFill>
              <a:latin typeface="+mj-lt"/>
              <a:cs typeface="Verdana"/>
            </a:endParaRPr>
          </a:p>
          <a:p>
            <a:pPr marL="637540" indent="-358140" algn="just">
              <a:lnSpc>
                <a:spcPct val="100000"/>
              </a:lnSpc>
              <a:spcBef>
                <a:spcPts val="2400"/>
              </a:spcBef>
              <a:buClr>
                <a:srgbClr val="000000"/>
              </a:buClr>
              <a:buFont typeface="Arial"/>
              <a:buChar char="•"/>
              <a:tabLst>
                <a:tab pos="637540" algn="l"/>
              </a:tabLst>
            </a:pPr>
            <a:r>
              <a:rPr sz="3200" b="1" spc="-100" dirty="0">
                <a:solidFill>
                  <a:schemeClr val="bg1">
                    <a:lumMod val="95000"/>
                    <a:lumOff val="5000"/>
                  </a:schemeClr>
                </a:solidFill>
                <a:latin typeface="+mj-lt"/>
                <a:cs typeface="Tahoma"/>
              </a:rPr>
              <a:t>Impulsan</a:t>
            </a:r>
            <a:r>
              <a:rPr sz="3200" b="1" spc="45" dirty="0">
                <a:solidFill>
                  <a:schemeClr val="bg1">
                    <a:lumMod val="95000"/>
                    <a:lumOff val="5000"/>
                  </a:schemeClr>
                </a:solidFill>
                <a:latin typeface="+mj-lt"/>
                <a:cs typeface="Tahoma"/>
              </a:rPr>
              <a:t> </a:t>
            </a:r>
            <a:r>
              <a:rPr sz="3200" dirty="0">
                <a:solidFill>
                  <a:schemeClr val="bg1">
                    <a:lumMod val="95000"/>
                    <a:lumOff val="5000"/>
                  </a:schemeClr>
                </a:solidFill>
                <a:latin typeface="+mj-lt"/>
                <a:cs typeface="Verdana"/>
              </a:rPr>
              <a:t>acuerdos</a:t>
            </a:r>
            <a:r>
              <a:rPr sz="3200" spc="-60" dirty="0">
                <a:solidFill>
                  <a:schemeClr val="bg1">
                    <a:lumMod val="95000"/>
                    <a:lumOff val="5000"/>
                  </a:schemeClr>
                </a:solidFill>
                <a:latin typeface="+mj-lt"/>
                <a:cs typeface="Verdana"/>
              </a:rPr>
              <a:t> </a:t>
            </a:r>
            <a:r>
              <a:rPr sz="3200" spc="-10" dirty="0">
                <a:solidFill>
                  <a:schemeClr val="bg1">
                    <a:lumMod val="95000"/>
                    <a:lumOff val="5000"/>
                  </a:schemeClr>
                </a:solidFill>
                <a:latin typeface="+mj-lt"/>
                <a:cs typeface="Verdana"/>
              </a:rPr>
              <a:t>pedagógicos,</a:t>
            </a:r>
            <a:endParaRPr sz="3200" dirty="0">
              <a:solidFill>
                <a:schemeClr val="bg1">
                  <a:lumMod val="95000"/>
                  <a:lumOff val="5000"/>
                </a:schemeClr>
              </a:solidFill>
              <a:latin typeface="+mj-lt"/>
              <a:cs typeface="Verdana"/>
            </a:endParaRPr>
          </a:p>
          <a:p>
            <a:pPr marL="637540" indent="-358140" algn="just">
              <a:lnSpc>
                <a:spcPct val="100000"/>
              </a:lnSpc>
              <a:buClr>
                <a:srgbClr val="000000"/>
              </a:buClr>
              <a:buFont typeface="Arial"/>
              <a:buChar char="•"/>
              <a:tabLst>
                <a:tab pos="637540" algn="l"/>
              </a:tabLst>
            </a:pPr>
            <a:r>
              <a:rPr sz="3200" b="1" spc="-35" dirty="0">
                <a:solidFill>
                  <a:schemeClr val="bg1">
                    <a:lumMod val="95000"/>
                    <a:lumOff val="5000"/>
                  </a:schemeClr>
                </a:solidFill>
                <a:latin typeface="+mj-lt"/>
                <a:cs typeface="Tahoma"/>
              </a:rPr>
              <a:t>Garantizan</a:t>
            </a:r>
            <a:r>
              <a:rPr sz="3200" b="1" spc="35" dirty="0">
                <a:solidFill>
                  <a:schemeClr val="bg1">
                    <a:lumMod val="95000"/>
                    <a:lumOff val="5000"/>
                  </a:schemeClr>
                </a:solidFill>
                <a:latin typeface="+mj-lt"/>
                <a:cs typeface="Tahoma"/>
              </a:rPr>
              <a:t> </a:t>
            </a:r>
            <a:r>
              <a:rPr sz="3200" dirty="0">
                <a:solidFill>
                  <a:schemeClr val="bg1">
                    <a:lumMod val="95000"/>
                    <a:lumOff val="5000"/>
                  </a:schemeClr>
                </a:solidFill>
                <a:latin typeface="+mj-lt"/>
                <a:cs typeface="Verdana"/>
              </a:rPr>
              <a:t>la</a:t>
            </a:r>
            <a:r>
              <a:rPr sz="3200" spc="-85" dirty="0">
                <a:solidFill>
                  <a:schemeClr val="bg1">
                    <a:lumMod val="95000"/>
                    <a:lumOff val="5000"/>
                  </a:schemeClr>
                </a:solidFill>
                <a:latin typeface="+mj-lt"/>
                <a:cs typeface="Verdana"/>
              </a:rPr>
              <a:t> </a:t>
            </a:r>
            <a:r>
              <a:rPr sz="3200" dirty="0">
                <a:solidFill>
                  <a:schemeClr val="bg1">
                    <a:lumMod val="95000"/>
                    <a:lumOff val="5000"/>
                  </a:schemeClr>
                </a:solidFill>
                <a:latin typeface="+mj-lt"/>
                <a:cs typeface="Verdana"/>
              </a:rPr>
              <a:t>planificación</a:t>
            </a:r>
            <a:r>
              <a:rPr sz="3200" spc="-70" dirty="0">
                <a:solidFill>
                  <a:schemeClr val="bg1">
                    <a:lumMod val="95000"/>
                    <a:lumOff val="5000"/>
                  </a:schemeClr>
                </a:solidFill>
                <a:latin typeface="+mj-lt"/>
                <a:cs typeface="Verdana"/>
              </a:rPr>
              <a:t> </a:t>
            </a:r>
            <a:r>
              <a:rPr sz="3200" spc="-10" dirty="0">
                <a:solidFill>
                  <a:schemeClr val="bg1">
                    <a:lumMod val="95000"/>
                    <a:lumOff val="5000"/>
                  </a:schemeClr>
                </a:solidFill>
                <a:latin typeface="+mj-lt"/>
                <a:cs typeface="Verdana"/>
              </a:rPr>
              <a:t>colegiada,</a:t>
            </a:r>
            <a:endParaRPr sz="3200" dirty="0">
              <a:solidFill>
                <a:schemeClr val="bg1">
                  <a:lumMod val="95000"/>
                  <a:lumOff val="5000"/>
                </a:schemeClr>
              </a:solidFill>
              <a:latin typeface="+mj-lt"/>
              <a:cs typeface="Verdana"/>
            </a:endParaRPr>
          </a:p>
          <a:p>
            <a:pPr marL="637540" indent="-358140" algn="just">
              <a:lnSpc>
                <a:spcPct val="100000"/>
              </a:lnSpc>
              <a:buClr>
                <a:srgbClr val="000000"/>
              </a:buClr>
              <a:buFont typeface="Arial"/>
              <a:buChar char="•"/>
              <a:tabLst>
                <a:tab pos="637540" algn="l"/>
              </a:tabLst>
            </a:pPr>
            <a:r>
              <a:rPr sz="3200" b="1" spc="50" dirty="0">
                <a:solidFill>
                  <a:schemeClr val="bg1">
                    <a:lumMod val="95000"/>
                    <a:lumOff val="5000"/>
                  </a:schemeClr>
                </a:solidFill>
                <a:latin typeface="+mj-lt"/>
                <a:cs typeface="Tahoma"/>
              </a:rPr>
              <a:t>Acompañan</a:t>
            </a:r>
            <a:r>
              <a:rPr sz="3200" b="1" spc="-40" dirty="0">
                <a:solidFill>
                  <a:schemeClr val="bg1">
                    <a:lumMod val="95000"/>
                    <a:lumOff val="5000"/>
                  </a:schemeClr>
                </a:solidFill>
                <a:latin typeface="+mj-lt"/>
                <a:cs typeface="Tahoma"/>
              </a:rPr>
              <a:t> </a:t>
            </a:r>
            <a:r>
              <a:rPr sz="3200" spc="-114" dirty="0">
                <a:solidFill>
                  <a:schemeClr val="bg1">
                    <a:lumMod val="95000"/>
                    <a:lumOff val="5000"/>
                  </a:schemeClr>
                </a:solidFill>
                <a:latin typeface="+mj-lt"/>
                <a:cs typeface="Verdana"/>
              </a:rPr>
              <a:t>los</a:t>
            </a:r>
            <a:r>
              <a:rPr sz="3200" spc="-135" dirty="0">
                <a:solidFill>
                  <a:schemeClr val="bg1">
                    <a:lumMod val="95000"/>
                    <a:lumOff val="5000"/>
                  </a:schemeClr>
                </a:solidFill>
                <a:latin typeface="+mj-lt"/>
                <a:cs typeface="Verdana"/>
              </a:rPr>
              <a:t> </a:t>
            </a:r>
            <a:r>
              <a:rPr sz="3200" spc="-20" dirty="0">
                <a:solidFill>
                  <a:schemeClr val="bg1">
                    <a:lumMod val="95000"/>
                    <a:lumOff val="5000"/>
                  </a:schemeClr>
                </a:solidFill>
                <a:latin typeface="+mj-lt"/>
                <a:cs typeface="Verdana"/>
              </a:rPr>
              <a:t>procesos</a:t>
            </a:r>
            <a:r>
              <a:rPr sz="3200" spc="-130" dirty="0">
                <a:solidFill>
                  <a:schemeClr val="bg1">
                    <a:lumMod val="95000"/>
                    <a:lumOff val="5000"/>
                  </a:schemeClr>
                </a:solidFill>
                <a:latin typeface="+mj-lt"/>
                <a:cs typeface="Verdana"/>
              </a:rPr>
              <a:t> </a:t>
            </a:r>
            <a:r>
              <a:rPr sz="3200" spc="105" dirty="0">
                <a:solidFill>
                  <a:schemeClr val="bg1">
                    <a:lumMod val="95000"/>
                    <a:lumOff val="5000"/>
                  </a:schemeClr>
                </a:solidFill>
                <a:latin typeface="+mj-lt"/>
                <a:cs typeface="Verdana"/>
              </a:rPr>
              <a:t>de</a:t>
            </a:r>
            <a:r>
              <a:rPr sz="3200" spc="-125" dirty="0">
                <a:solidFill>
                  <a:schemeClr val="bg1">
                    <a:lumMod val="95000"/>
                    <a:lumOff val="5000"/>
                  </a:schemeClr>
                </a:solidFill>
                <a:latin typeface="+mj-lt"/>
                <a:cs typeface="Verdana"/>
              </a:rPr>
              <a:t> </a:t>
            </a:r>
            <a:r>
              <a:rPr sz="3200" spc="-10" dirty="0" err="1">
                <a:solidFill>
                  <a:schemeClr val="bg1">
                    <a:lumMod val="95000"/>
                    <a:lumOff val="5000"/>
                  </a:schemeClr>
                </a:solidFill>
                <a:latin typeface="+mj-lt"/>
                <a:cs typeface="Verdana"/>
              </a:rPr>
              <a:t>enseñanza</a:t>
            </a:r>
            <a:r>
              <a:rPr lang="es-PE" sz="3200" spc="-10" dirty="0">
                <a:solidFill>
                  <a:schemeClr val="bg1">
                    <a:lumMod val="95000"/>
                    <a:lumOff val="5000"/>
                  </a:schemeClr>
                </a:solidFill>
                <a:latin typeface="+mj-lt"/>
                <a:cs typeface="Verdana"/>
              </a:rPr>
              <a:t> </a:t>
            </a:r>
            <a:r>
              <a:rPr sz="3200" spc="-50" dirty="0">
                <a:solidFill>
                  <a:schemeClr val="bg1">
                    <a:lumMod val="95000"/>
                    <a:lumOff val="5000"/>
                  </a:schemeClr>
                </a:solidFill>
                <a:latin typeface="+mj-lt"/>
                <a:cs typeface="Verdana"/>
              </a:rPr>
              <a:t>y</a:t>
            </a:r>
            <a:r>
              <a:rPr lang="es-PE" sz="3200" spc="-50" dirty="0">
                <a:solidFill>
                  <a:schemeClr val="bg1">
                    <a:lumMod val="95000"/>
                    <a:lumOff val="5000"/>
                  </a:schemeClr>
                </a:solidFill>
                <a:latin typeface="+mj-lt"/>
                <a:cs typeface="Verdana"/>
              </a:rPr>
              <a:t> </a:t>
            </a:r>
            <a:r>
              <a:rPr sz="3200" spc="-10" dirty="0" err="1">
                <a:solidFill>
                  <a:schemeClr val="bg1">
                    <a:lumMod val="95000"/>
                    <a:lumOff val="5000"/>
                  </a:schemeClr>
                </a:solidFill>
                <a:latin typeface="+mj-lt"/>
                <a:cs typeface="Verdana"/>
              </a:rPr>
              <a:t>aprendizaje</a:t>
            </a:r>
            <a:r>
              <a:rPr sz="3200" spc="-10" dirty="0">
                <a:solidFill>
                  <a:schemeClr val="bg1">
                    <a:lumMod val="95000"/>
                    <a:lumOff val="5000"/>
                  </a:schemeClr>
                </a:solidFill>
                <a:latin typeface="+mj-lt"/>
                <a:cs typeface="Verdana"/>
              </a:rPr>
              <a:t>.</a:t>
            </a:r>
            <a:endParaRPr sz="3200" dirty="0">
              <a:solidFill>
                <a:schemeClr val="bg1">
                  <a:lumMod val="95000"/>
                  <a:lumOff val="5000"/>
                </a:schemeClr>
              </a:solidFill>
              <a:latin typeface="+mj-lt"/>
              <a:cs typeface="Verdana"/>
            </a:endParaRPr>
          </a:p>
        </p:txBody>
      </p:sp>
    </p:spTree>
    <p:extLst>
      <p:ext uri="{BB962C8B-B14F-4D97-AF65-F5344CB8AC3E}">
        <p14:creationId xmlns:p14="http://schemas.microsoft.com/office/powerpoint/2010/main" val="135027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62846" y="-50248"/>
            <a:ext cx="1114493" cy="1114493"/>
          </a:xfrm>
          <a:prstGeom prst="ellipse">
            <a:avLst/>
          </a:prstGeom>
          <a:ln>
            <a:noFill/>
          </a:ln>
          <a:effectLst>
            <a:softEdge rad="112500"/>
          </a:effectLst>
        </p:spPr>
      </p:pic>
      <p:sp>
        <p:nvSpPr>
          <p:cNvPr id="4" name="object 2" descr="$PPTXTitle">
            <a:extLst>
              <a:ext uri="{FF2B5EF4-FFF2-40B4-BE49-F238E27FC236}">
                <a16:creationId xmlns:a16="http://schemas.microsoft.com/office/drawing/2014/main" id="{EDDEDD5D-D313-4855-B928-FA3B4BD23869}"/>
              </a:ext>
            </a:extLst>
          </p:cNvPr>
          <p:cNvSpPr txBox="1">
            <a:spLocks noGrp="1"/>
          </p:cNvSpPr>
          <p:nvPr>
            <p:ph type="title"/>
          </p:nvPr>
        </p:nvSpPr>
        <p:spPr>
          <a:xfrm>
            <a:off x="1344551" y="256485"/>
            <a:ext cx="9502898" cy="887421"/>
          </a:xfrm>
          <a:prstGeom prst="rect">
            <a:avLst/>
          </a:prstGeom>
        </p:spPr>
        <p:txBody>
          <a:bodyPr vert="horz" wrap="square" lIns="0" tIns="116839" rIns="0" bIns="0" rtlCol="0">
            <a:spAutoFit/>
          </a:bodyPr>
          <a:lstStyle/>
          <a:p>
            <a:pPr marL="464184" algn="ctr">
              <a:lnSpc>
                <a:spcPct val="100000"/>
              </a:lnSpc>
              <a:spcBef>
                <a:spcPts val="919"/>
              </a:spcBef>
            </a:pPr>
            <a:r>
              <a:rPr sz="3200" b="1" spc="-240" dirty="0">
                <a:solidFill>
                  <a:srgbClr val="FF0000"/>
                </a:solidFill>
              </a:rPr>
              <a:t>El</a:t>
            </a:r>
            <a:r>
              <a:rPr sz="3200" b="1" spc="-40" dirty="0">
                <a:solidFill>
                  <a:srgbClr val="FF0000"/>
                </a:solidFill>
              </a:rPr>
              <a:t> </a:t>
            </a:r>
            <a:r>
              <a:rPr sz="3200" b="1" spc="-35" dirty="0">
                <a:solidFill>
                  <a:srgbClr val="FF0000"/>
                </a:solidFill>
              </a:rPr>
              <a:t>inicio</a:t>
            </a:r>
            <a:r>
              <a:rPr sz="3200" b="1" spc="-114" dirty="0">
                <a:solidFill>
                  <a:srgbClr val="FF0000"/>
                </a:solidFill>
              </a:rPr>
              <a:t> </a:t>
            </a:r>
            <a:r>
              <a:rPr sz="3200" b="1" dirty="0">
                <a:solidFill>
                  <a:srgbClr val="FF0000"/>
                </a:solidFill>
              </a:rPr>
              <a:t>del</a:t>
            </a:r>
            <a:r>
              <a:rPr sz="3200" b="1" spc="-70" dirty="0">
                <a:solidFill>
                  <a:srgbClr val="FF0000"/>
                </a:solidFill>
              </a:rPr>
              <a:t> </a:t>
            </a:r>
            <a:r>
              <a:rPr sz="3200" b="1" dirty="0">
                <a:solidFill>
                  <a:srgbClr val="FF0000"/>
                </a:solidFill>
              </a:rPr>
              <a:t>año</a:t>
            </a:r>
            <a:r>
              <a:rPr sz="3200" b="1" spc="-80" dirty="0">
                <a:solidFill>
                  <a:srgbClr val="FF0000"/>
                </a:solidFill>
              </a:rPr>
              <a:t> </a:t>
            </a:r>
            <a:r>
              <a:rPr sz="3200" b="1" dirty="0">
                <a:solidFill>
                  <a:srgbClr val="FF0000"/>
                </a:solidFill>
              </a:rPr>
              <a:t>escolar</a:t>
            </a:r>
            <a:r>
              <a:rPr sz="3200" b="1" spc="-70" dirty="0">
                <a:solidFill>
                  <a:srgbClr val="FF0000"/>
                </a:solidFill>
              </a:rPr>
              <a:t> </a:t>
            </a:r>
            <a:r>
              <a:rPr sz="3200" b="1" dirty="0">
                <a:solidFill>
                  <a:srgbClr val="FF0000"/>
                </a:solidFill>
              </a:rPr>
              <a:t>no</a:t>
            </a:r>
            <a:r>
              <a:rPr sz="3200" b="1" spc="-80" dirty="0">
                <a:solidFill>
                  <a:srgbClr val="FF0000"/>
                </a:solidFill>
              </a:rPr>
              <a:t> </a:t>
            </a:r>
            <a:r>
              <a:rPr sz="3200" b="1" dirty="0">
                <a:solidFill>
                  <a:srgbClr val="FF0000"/>
                </a:solidFill>
              </a:rPr>
              <a:t>se</a:t>
            </a:r>
            <a:r>
              <a:rPr sz="3200" b="1" spc="-70" dirty="0">
                <a:solidFill>
                  <a:srgbClr val="FF0000"/>
                </a:solidFill>
              </a:rPr>
              <a:t> </a:t>
            </a:r>
            <a:r>
              <a:rPr sz="3200" b="1" spc="-50" dirty="0" err="1">
                <a:solidFill>
                  <a:srgbClr val="FF0000"/>
                </a:solidFill>
              </a:rPr>
              <a:t>improvisa</a:t>
            </a:r>
            <a:br>
              <a:rPr lang="es-PE" sz="2800" spc="-50" dirty="0">
                <a:solidFill>
                  <a:schemeClr val="bg1">
                    <a:lumMod val="95000"/>
                    <a:lumOff val="5000"/>
                  </a:schemeClr>
                </a:solidFill>
              </a:rPr>
            </a:br>
            <a:r>
              <a:rPr sz="1800" b="1" spc="-25" dirty="0" err="1">
                <a:solidFill>
                  <a:schemeClr val="bg1">
                    <a:lumMod val="95000"/>
                    <a:lumOff val="5000"/>
                  </a:schemeClr>
                </a:solidFill>
              </a:rPr>
              <a:t>Planificación</a:t>
            </a:r>
            <a:r>
              <a:rPr sz="1800" b="1" spc="-10" dirty="0">
                <a:solidFill>
                  <a:schemeClr val="bg1">
                    <a:lumMod val="95000"/>
                    <a:lumOff val="5000"/>
                  </a:schemeClr>
                </a:solidFill>
              </a:rPr>
              <a:t> </a:t>
            </a:r>
            <a:r>
              <a:rPr sz="1800" b="1" dirty="0">
                <a:solidFill>
                  <a:schemeClr val="bg1">
                    <a:lumMod val="95000"/>
                    <a:lumOff val="5000"/>
                  </a:schemeClr>
                </a:solidFill>
              </a:rPr>
              <a:t>y</a:t>
            </a:r>
            <a:r>
              <a:rPr sz="1800" b="1" spc="10" dirty="0">
                <a:solidFill>
                  <a:schemeClr val="bg1">
                    <a:lumMod val="95000"/>
                    <a:lumOff val="5000"/>
                  </a:schemeClr>
                </a:solidFill>
              </a:rPr>
              <a:t> </a:t>
            </a:r>
            <a:r>
              <a:rPr sz="1800" b="1" dirty="0">
                <a:solidFill>
                  <a:schemeClr val="bg1">
                    <a:lumMod val="95000"/>
                    <a:lumOff val="5000"/>
                  </a:schemeClr>
                </a:solidFill>
              </a:rPr>
              <a:t>evaluación </a:t>
            </a:r>
            <a:r>
              <a:rPr sz="1800" b="1" spc="-50" dirty="0">
                <a:solidFill>
                  <a:schemeClr val="bg1">
                    <a:lumMod val="95000"/>
                    <a:lumOff val="5000"/>
                  </a:schemeClr>
                </a:solidFill>
              </a:rPr>
              <a:t>formativa</a:t>
            </a:r>
            <a:r>
              <a:rPr sz="1800" b="1" spc="10" dirty="0">
                <a:solidFill>
                  <a:schemeClr val="bg1">
                    <a:lumMod val="95000"/>
                    <a:lumOff val="5000"/>
                  </a:schemeClr>
                </a:solidFill>
              </a:rPr>
              <a:t> </a:t>
            </a:r>
            <a:r>
              <a:rPr sz="1800" b="1" dirty="0">
                <a:solidFill>
                  <a:schemeClr val="bg1">
                    <a:lumMod val="95000"/>
                    <a:lumOff val="5000"/>
                  </a:schemeClr>
                </a:solidFill>
              </a:rPr>
              <a:t>con</a:t>
            </a:r>
            <a:r>
              <a:rPr sz="1800" b="1" spc="5" dirty="0">
                <a:solidFill>
                  <a:schemeClr val="bg1">
                    <a:lumMod val="95000"/>
                    <a:lumOff val="5000"/>
                  </a:schemeClr>
                </a:solidFill>
              </a:rPr>
              <a:t> </a:t>
            </a:r>
            <a:r>
              <a:rPr sz="1800" b="1" spc="-10" dirty="0">
                <a:solidFill>
                  <a:schemeClr val="bg1">
                    <a:lumMod val="95000"/>
                    <a:lumOff val="5000"/>
                  </a:schemeClr>
                </a:solidFill>
              </a:rPr>
              <a:t>evidencia</a:t>
            </a:r>
            <a:endParaRPr sz="1800" b="1" dirty="0">
              <a:solidFill>
                <a:schemeClr val="bg1">
                  <a:lumMod val="95000"/>
                  <a:lumOff val="5000"/>
                </a:schemeClr>
              </a:solidFill>
            </a:endParaRPr>
          </a:p>
        </p:txBody>
      </p:sp>
      <p:sp>
        <p:nvSpPr>
          <p:cNvPr id="6" name="object 3">
            <a:extLst>
              <a:ext uri="{FF2B5EF4-FFF2-40B4-BE49-F238E27FC236}">
                <a16:creationId xmlns:a16="http://schemas.microsoft.com/office/drawing/2014/main" id="{9CE404E5-5A01-41F4-BBEC-69A9E53AFF0E}"/>
              </a:ext>
            </a:extLst>
          </p:cNvPr>
          <p:cNvSpPr txBox="1"/>
          <p:nvPr/>
        </p:nvSpPr>
        <p:spPr>
          <a:xfrm>
            <a:off x="1348173" y="1696671"/>
            <a:ext cx="9319827" cy="1306127"/>
          </a:xfrm>
          <a:prstGeom prst="rect">
            <a:avLst/>
          </a:prstGeom>
        </p:spPr>
        <p:txBody>
          <a:bodyPr vert="horz" wrap="square" lIns="0" tIns="13335" rIns="0" bIns="0" rtlCol="0">
            <a:spAutoFit/>
          </a:bodyPr>
          <a:lstStyle/>
          <a:p>
            <a:pPr marL="12700">
              <a:lnSpc>
                <a:spcPct val="100000"/>
              </a:lnSpc>
              <a:spcBef>
                <a:spcPts val="105"/>
              </a:spcBef>
            </a:pPr>
            <a:r>
              <a:rPr sz="2800" dirty="0">
                <a:solidFill>
                  <a:schemeClr val="bg1">
                    <a:lumMod val="95000"/>
                    <a:lumOff val="5000"/>
                  </a:schemeClr>
                </a:solidFill>
                <a:latin typeface="+mj-lt"/>
                <a:cs typeface="Verdana"/>
              </a:rPr>
              <a:t>Lo</a:t>
            </a:r>
            <a:r>
              <a:rPr sz="2800" spc="45" dirty="0">
                <a:solidFill>
                  <a:schemeClr val="bg1">
                    <a:lumMod val="95000"/>
                    <a:lumOff val="5000"/>
                  </a:schemeClr>
                </a:solidFill>
                <a:latin typeface="+mj-lt"/>
                <a:cs typeface="Verdana"/>
              </a:rPr>
              <a:t> </a:t>
            </a:r>
            <a:r>
              <a:rPr sz="2800" spc="60" dirty="0">
                <a:solidFill>
                  <a:schemeClr val="bg1">
                    <a:lumMod val="95000"/>
                    <a:lumOff val="5000"/>
                  </a:schemeClr>
                </a:solidFill>
                <a:latin typeface="+mj-lt"/>
                <a:cs typeface="Verdana"/>
              </a:rPr>
              <a:t>que</a:t>
            </a:r>
            <a:r>
              <a:rPr lang="es-PE" sz="2800" spc="60" dirty="0">
                <a:solidFill>
                  <a:schemeClr val="bg1">
                    <a:lumMod val="95000"/>
                    <a:lumOff val="5000"/>
                  </a:schemeClr>
                </a:solidFill>
                <a:latin typeface="+mj-lt"/>
                <a:cs typeface="Verdana"/>
              </a:rPr>
              <a:t> se decide en las primeras </a:t>
            </a:r>
            <a:r>
              <a:rPr lang="es-PE" sz="2800" spc="40" dirty="0">
                <a:solidFill>
                  <a:schemeClr val="bg1">
                    <a:lumMod val="95000"/>
                    <a:lumOff val="5000"/>
                  </a:schemeClr>
                </a:solidFill>
                <a:latin typeface="+mj-lt"/>
                <a:cs typeface="Verdana"/>
              </a:rPr>
              <a:t>semanas del año escolar define la calidad de los aprendizajes en adelante. No es organizar tareas </a:t>
            </a:r>
            <a:endParaRPr sz="2800" dirty="0">
              <a:solidFill>
                <a:schemeClr val="bg1">
                  <a:lumMod val="95000"/>
                  <a:lumOff val="5000"/>
                </a:schemeClr>
              </a:solidFill>
              <a:latin typeface="+mj-lt"/>
              <a:cs typeface="Verdana"/>
            </a:endParaRPr>
          </a:p>
        </p:txBody>
      </p:sp>
      <p:sp>
        <p:nvSpPr>
          <p:cNvPr id="13" name="object 9">
            <a:extLst>
              <a:ext uri="{FF2B5EF4-FFF2-40B4-BE49-F238E27FC236}">
                <a16:creationId xmlns:a16="http://schemas.microsoft.com/office/drawing/2014/main" id="{E6DD3054-FFDC-4995-BB9A-8500A8E9CDDD}"/>
              </a:ext>
            </a:extLst>
          </p:cNvPr>
          <p:cNvSpPr txBox="1"/>
          <p:nvPr/>
        </p:nvSpPr>
        <p:spPr>
          <a:xfrm>
            <a:off x="1348173" y="2753538"/>
            <a:ext cx="9319827" cy="3214341"/>
          </a:xfrm>
          <a:prstGeom prst="rect">
            <a:avLst/>
          </a:prstGeom>
        </p:spPr>
        <p:txBody>
          <a:bodyPr vert="horz" wrap="square" lIns="0" tIns="13335" rIns="0" bIns="0" rtlCol="0">
            <a:spAutoFit/>
          </a:bodyPr>
          <a:lstStyle/>
          <a:p>
            <a:pPr marL="12700">
              <a:lnSpc>
                <a:spcPct val="100000"/>
              </a:lnSpc>
              <a:spcBef>
                <a:spcPts val="105"/>
              </a:spcBef>
            </a:pPr>
            <a:endParaRPr sz="2800" dirty="0">
              <a:solidFill>
                <a:schemeClr val="bg1">
                  <a:lumMod val="95000"/>
                  <a:lumOff val="5000"/>
                </a:schemeClr>
              </a:solidFill>
              <a:latin typeface="+mj-lt"/>
              <a:cs typeface="Verdana"/>
            </a:endParaRPr>
          </a:p>
          <a:p>
            <a:pPr marL="12700">
              <a:lnSpc>
                <a:spcPct val="100000"/>
              </a:lnSpc>
              <a:spcBef>
                <a:spcPts val="2405"/>
              </a:spcBef>
            </a:pPr>
            <a:r>
              <a:rPr sz="2800" spc="-229" dirty="0">
                <a:solidFill>
                  <a:schemeClr val="bg1">
                    <a:lumMod val="95000"/>
                    <a:lumOff val="5000"/>
                  </a:schemeClr>
                </a:solidFill>
                <a:latin typeface="+mj-lt"/>
                <a:cs typeface="Verdana"/>
              </a:rPr>
              <a:t>Es</a:t>
            </a:r>
            <a:r>
              <a:rPr sz="2800" spc="-120" dirty="0">
                <a:solidFill>
                  <a:schemeClr val="bg1">
                    <a:lumMod val="95000"/>
                    <a:lumOff val="5000"/>
                  </a:schemeClr>
                </a:solidFill>
                <a:latin typeface="+mj-lt"/>
                <a:cs typeface="Verdana"/>
              </a:rPr>
              <a:t> </a:t>
            </a:r>
            <a:r>
              <a:rPr sz="2800" dirty="0">
                <a:solidFill>
                  <a:schemeClr val="bg1">
                    <a:lumMod val="95000"/>
                    <a:lumOff val="5000"/>
                  </a:schemeClr>
                </a:solidFill>
                <a:latin typeface="+mj-lt"/>
                <a:cs typeface="Verdana"/>
              </a:rPr>
              <a:t>una</a:t>
            </a:r>
            <a:r>
              <a:rPr sz="2800" spc="-130" dirty="0">
                <a:solidFill>
                  <a:schemeClr val="bg1">
                    <a:lumMod val="95000"/>
                    <a:lumOff val="5000"/>
                  </a:schemeClr>
                </a:solidFill>
                <a:latin typeface="+mj-lt"/>
                <a:cs typeface="Verdana"/>
              </a:rPr>
              <a:t> </a:t>
            </a:r>
            <a:r>
              <a:rPr sz="2800" spc="-25" dirty="0">
                <a:solidFill>
                  <a:schemeClr val="bg1">
                    <a:lumMod val="95000"/>
                    <a:lumOff val="5000"/>
                  </a:schemeClr>
                </a:solidFill>
                <a:latin typeface="+mj-lt"/>
                <a:cs typeface="Verdana"/>
              </a:rPr>
              <a:t>fase</a:t>
            </a:r>
            <a:r>
              <a:rPr sz="2800" spc="-120" dirty="0">
                <a:solidFill>
                  <a:schemeClr val="bg1">
                    <a:lumMod val="95000"/>
                    <a:lumOff val="5000"/>
                  </a:schemeClr>
                </a:solidFill>
                <a:latin typeface="+mj-lt"/>
                <a:cs typeface="Verdana"/>
              </a:rPr>
              <a:t> </a:t>
            </a:r>
            <a:r>
              <a:rPr sz="2800" spc="100" dirty="0">
                <a:solidFill>
                  <a:schemeClr val="bg1">
                    <a:lumMod val="95000"/>
                    <a:lumOff val="5000"/>
                  </a:schemeClr>
                </a:solidFill>
                <a:latin typeface="+mj-lt"/>
                <a:cs typeface="Verdana"/>
              </a:rPr>
              <a:t>pedagógica</a:t>
            </a:r>
            <a:r>
              <a:rPr sz="2800" spc="-110" dirty="0">
                <a:solidFill>
                  <a:schemeClr val="bg1">
                    <a:lumMod val="95000"/>
                    <a:lumOff val="5000"/>
                  </a:schemeClr>
                </a:solidFill>
                <a:latin typeface="+mj-lt"/>
                <a:cs typeface="Verdana"/>
              </a:rPr>
              <a:t> </a:t>
            </a:r>
            <a:r>
              <a:rPr sz="2800" spc="-10" dirty="0">
                <a:solidFill>
                  <a:schemeClr val="bg1">
                    <a:lumMod val="95000"/>
                    <a:lumOff val="5000"/>
                  </a:schemeClr>
                </a:solidFill>
                <a:latin typeface="+mj-lt"/>
                <a:cs typeface="Verdana"/>
              </a:rPr>
              <a:t>estratégica</a:t>
            </a:r>
            <a:r>
              <a:rPr sz="2800" spc="-135" dirty="0">
                <a:solidFill>
                  <a:schemeClr val="bg1">
                    <a:lumMod val="95000"/>
                    <a:lumOff val="5000"/>
                  </a:schemeClr>
                </a:solidFill>
                <a:latin typeface="+mj-lt"/>
                <a:cs typeface="Verdana"/>
              </a:rPr>
              <a:t> </a:t>
            </a:r>
            <a:r>
              <a:rPr sz="2800" spc="-10" dirty="0">
                <a:solidFill>
                  <a:schemeClr val="bg1">
                    <a:lumMod val="95000"/>
                    <a:lumOff val="5000"/>
                  </a:schemeClr>
                </a:solidFill>
                <a:latin typeface="+mj-lt"/>
                <a:cs typeface="Verdana"/>
              </a:rPr>
              <a:t>para:</a:t>
            </a:r>
            <a:endParaRPr sz="2800" dirty="0">
              <a:solidFill>
                <a:schemeClr val="bg1">
                  <a:lumMod val="95000"/>
                  <a:lumOff val="5000"/>
                </a:schemeClr>
              </a:solidFill>
              <a:latin typeface="+mj-lt"/>
              <a:cs typeface="Verdana"/>
            </a:endParaRPr>
          </a:p>
          <a:p>
            <a:pPr marL="1726564" indent="-342265">
              <a:spcBef>
                <a:spcPts val="600"/>
              </a:spcBef>
              <a:buClr>
                <a:srgbClr val="000000"/>
              </a:buClr>
              <a:buFont typeface="Arial"/>
              <a:buChar char="•"/>
              <a:tabLst>
                <a:tab pos="1726564" algn="l"/>
              </a:tabLst>
            </a:pPr>
            <a:r>
              <a:rPr sz="2800" b="1" spc="-65" dirty="0">
                <a:solidFill>
                  <a:schemeClr val="bg1">
                    <a:lumMod val="95000"/>
                    <a:lumOff val="5000"/>
                  </a:schemeClr>
                </a:solidFill>
                <a:latin typeface="+mj-lt"/>
                <a:cs typeface="Tahoma"/>
              </a:rPr>
              <a:t>Planificar </a:t>
            </a:r>
            <a:r>
              <a:rPr sz="2800" spc="-114" dirty="0">
                <a:solidFill>
                  <a:schemeClr val="bg1">
                    <a:lumMod val="95000"/>
                    <a:lumOff val="5000"/>
                  </a:schemeClr>
                </a:solidFill>
                <a:latin typeface="+mj-lt"/>
                <a:cs typeface="Verdana"/>
              </a:rPr>
              <a:t>los</a:t>
            </a:r>
            <a:r>
              <a:rPr sz="2800" spc="-130" dirty="0">
                <a:solidFill>
                  <a:schemeClr val="bg1">
                    <a:lumMod val="95000"/>
                    <a:lumOff val="5000"/>
                  </a:schemeClr>
                </a:solidFill>
                <a:latin typeface="+mj-lt"/>
                <a:cs typeface="Verdana"/>
              </a:rPr>
              <a:t> </a:t>
            </a:r>
            <a:r>
              <a:rPr sz="2800" spc="-10" dirty="0">
                <a:solidFill>
                  <a:schemeClr val="bg1">
                    <a:lumMod val="95000"/>
                    <a:lumOff val="5000"/>
                  </a:schemeClr>
                </a:solidFill>
                <a:latin typeface="+mj-lt"/>
                <a:cs typeface="Verdana"/>
              </a:rPr>
              <a:t>aprendizajes.</a:t>
            </a:r>
            <a:endParaRPr sz="2800" dirty="0">
              <a:solidFill>
                <a:schemeClr val="bg1">
                  <a:lumMod val="95000"/>
                  <a:lumOff val="5000"/>
                </a:schemeClr>
              </a:solidFill>
              <a:latin typeface="+mj-lt"/>
              <a:cs typeface="Verdana"/>
            </a:endParaRPr>
          </a:p>
          <a:p>
            <a:pPr marL="1726564" indent="-342265">
              <a:spcBef>
                <a:spcPts val="600"/>
              </a:spcBef>
              <a:buClr>
                <a:srgbClr val="000000"/>
              </a:buClr>
              <a:buFont typeface="Arial"/>
              <a:buChar char="•"/>
              <a:tabLst>
                <a:tab pos="1726564" algn="l"/>
              </a:tabLst>
            </a:pPr>
            <a:r>
              <a:rPr sz="2800" b="1" spc="-20" dirty="0">
                <a:solidFill>
                  <a:schemeClr val="bg1">
                    <a:lumMod val="95000"/>
                    <a:lumOff val="5000"/>
                  </a:schemeClr>
                </a:solidFill>
                <a:latin typeface="+mj-lt"/>
                <a:cs typeface="Tahoma"/>
              </a:rPr>
              <a:t>Coordinar</a:t>
            </a:r>
            <a:r>
              <a:rPr sz="2800" b="1" spc="-45" dirty="0">
                <a:solidFill>
                  <a:schemeClr val="bg1">
                    <a:lumMod val="95000"/>
                    <a:lumOff val="5000"/>
                  </a:schemeClr>
                </a:solidFill>
                <a:latin typeface="+mj-lt"/>
                <a:cs typeface="Tahoma"/>
              </a:rPr>
              <a:t> </a:t>
            </a:r>
            <a:r>
              <a:rPr sz="2800" spc="-20" dirty="0">
                <a:solidFill>
                  <a:schemeClr val="bg1">
                    <a:lumMod val="95000"/>
                    <a:lumOff val="5000"/>
                  </a:schemeClr>
                </a:solidFill>
                <a:latin typeface="+mj-lt"/>
                <a:cs typeface="Verdana"/>
              </a:rPr>
              <a:t>el</a:t>
            </a:r>
            <a:r>
              <a:rPr sz="2800" spc="-130" dirty="0">
                <a:solidFill>
                  <a:schemeClr val="bg1">
                    <a:lumMod val="95000"/>
                    <a:lumOff val="5000"/>
                  </a:schemeClr>
                </a:solidFill>
                <a:latin typeface="+mj-lt"/>
                <a:cs typeface="Verdana"/>
              </a:rPr>
              <a:t> </a:t>
            </a:r>
            <a:r>
              <a:rPr sz="2800" spc="-20" dirty="0">
                <a:solidFill>
                  <a:schemeClr val="bg1">
                    <a:lumMod val="95000"/>
                    <a:lumOff val="5000"/>
                  </a:schemeClr>
                </a:solidFill>
                <a:latin typeface="+mj-lt"/>
                <a:cs typeface="Verdana"/>
              </a:rPr>
              <a:t>trabajo</a:t>
            </a:r>
            <a:r>
              <a:rPr sz="2800" spc="-170" dirty="0">
                <a:solidFill>
                  <a:schemeClr val="bg1">
                    <a:lumMod val="95000"/>
                    <a:lumOff val="5000"/>
                  </a:schemeClr>
                </a:solidFill>
                <a:latin typeface="+mj-lt"/>
                <a:cs typeface="Verdana"/>
              </a:rPr>
              <a:t> </a:t>
            </a:r>
            <a:r>
              <a:rPr sz="2800" dirty="0">
                <a:solidFill>
                  <a:schemeClr val="bg1">
                    <a:lumMod val="95000"/>
                    <a:lumOff val="5000"/>
                  </a:schemeClr>
                </a:solidFill>
                <a:latin typeface="+mj-lt"/>
                <a:cs typeface="Verdana"/>
              </a:rPr>
              <a:t>en</a:t>
            </a:r>
            <a:r>
              <a:rPr sz="2800" spc="-135" dirty="0">
                <a:solidFill>
                  <a:schemeClr val="bg1">
                    <a:lumMod val="95000"/>
                    <a:lumOff val="5000"/>
                  </a:schemeClr>
                </a:solidFill>
                <a:latin typeface="+mj-lt"/>
                <a:cs typeface="Verdana"/>
              </a:rPr>
              <a:t> </a:t>
            </a:r>
            <a:r>
              <a:rPr sz="2800" dirty="0">
                <a:solidFill>
                  <a:schemeClr val="bg1">
                    <a:lumMod val="95000"/>
                    <a:lumOff val="5000"/>
                  </a:schemeClr>
                </a:solidFill>
                <a:latin typeface="+mj-lt"/>
                <a:cs typeface="Verdana"/>
              </a:rPr>
              <a:t>la</a:t>
            </a:r>
            <a:r>
              <a:rPr sz="2800" spc="-135" dirty="0">
                <a:solidFill>
                  <a:schemeClr val="bg1">
                    <a:lumMod val="95000"/>
                    <a:lumOff val="5000"/>
                  </a:schemeClr>
                </a:solidFill>
                <a:latin typeface="+mj-lt"/>
                <a:cs typeface="Verdana"/>
              </a:rPr>
              <a:t> </a:t>
            </a:r>
            <a:r>
              <a:rPr sz="2800" spc="-10" dirty="0">
                <a:solidFill>
                  <a:schemeClr val="bg1">
                    <a:lumMod val="95000"/>
                    <a:lumOff val="5000"/>
                  </a:schemeClr>
                </a:solidFill>
                <a:latin typeface="+mj-lt"/>
                <a:cs typeface="Verdana"/>
              </a:rPr>
              <a:t>escuela.</a:t>
            </a:r>
            <a:endParaRPr sz="2800" dirty="0">
              <a:solidFill>
                <a:schemeClr val="bg1">
                  <a:lumMod val="95000"/>
                  <a:lumOff val="5000"/>
                </a:schemeClr>
              </a:solidFill>
              <a:latin typeface="+mj-lt"/>
              <a:cs typeface="Verdana"/>
            </a:endParaRPr>
          </a:p>
          <a:p>
            <a:pPr marL="1726564" indent="-342265">
              <a:spcBef>
                <a:spcPts val="600"/>
              </a:spcBef>
              <a:buClr>
                <a:srgbClr val="000000"/>
              </a:buClr>
              <a:buFont typeface="Arial"/>
              <a:buChar char="•"/>
              <a:tabLst>
                <a:tab pos="1726564" algn="l"/>
                <a:tab pos="3106420" algn="l"/>
                <a:tab pos="3590925" algn="l"/>
                <a:tab pos="5055870" algn="l"/>
                <a:tab pos="5662930" algn="l"/>
                <a:tab pos="7496175" algn="l"/>
              </a:tabLst>
            </a:pPr>
            <a:r>
              <a:rPr sz="2800" b="1" spc="-10" dirty="0">
                <a:solidFill>
                  <a:schemeClr val="bg1">
                    <a:lumMod val="95000"/>
                    <a:lumOff val="5000"/>
                  </a:schemeClr>
                </a:solidFill>
                <a:latin typeface="+mj-lt"/>
                <a:cs typeface="Tahoma"/>
              </a:rPr>
              <a:t>Asegurar</a:t>
            </a:r>
            <a:r>
              <a:rPr sz="2800" b="1" dirty="0">
                <a:solidFill>
                  <a:schemeClr val="bg1">
                    <a:lumMod val="95000"/>
                    <a:lumOff val="5000"/>
                  </a:schemeClr>
                </a:solidFill>
                <a:latin typeface="+mj-lt"/>
                <a:cs typeface="Tahoma"/>
              </a:rPr>
              <a:t>	</a:t>
            </a:r>
            <a:r>
              <a:rPr sz="2800" spc="-25" dirty="0" err="1">
                <a:solidFill>
                  <a:schemeClr val="bg1">
                    <a:lumMod val="95000"/>
                    <a:lumOff val="5000"/>
                  </a:schemeClr>
                </a:solidFill>
                <a:latin typeface="+mj-lt"/>
                <a:cs typeface="Verdana"/>
              </a:rPr>
              <a:t>el</a:t>
            </a:r>
            <a:r>
              <a:rPr lang="es-PE" sz="2800" spc="-25" dirty="0">
                <a:solidFill>
                  <a:schemeClr val="bg1">
                    <a:lumMod val="95000"/>
                    <a:lumOff val="5000"/>
                  </a:schemeClr>
                </a:solidFill>
                <a:latin typeface="+mj-lt"/>
                <a:cs typeface="Verdana"/>
              </a:rPr>
              <a:t> </a:t>
            </a:r>
            <a:r>
              <a:rPr sz="2800" spc="-10" dirty="0" err="1">
                <a:solidFill>
                  <a:schemeClr val="bg1">
                    <a:lumMod val="95000"/>
                    <a:lumOff val="5000"/>
                  </a:schemeClr>
                </a:solidFill>
                <a:latin typeface="+mj-lt"/>
                <a:cs typeface="Verdana"/>
              </a:rPr>
              <a:t>desarrollo</a:t>
            </a:r>
            <a:r>
              <a:rPr sz="2800" dirty="0">
                <a:solidFill>
                  <a:schemeClr val="bg1">
                    <a:lumMod val="95000"/>
                    <a:lumOff val="5000"/>
                  </a:schemeClr>
                </a:solidFill>
                <a:latin typeface="+mj-lt"/>
                <a:cs typeface="Verdana"/>
              </a:rPr>
              <a:t>	</a:t>
            </a:r>
            <a:r>
              <a:rPr lang="es-PE" sz="2800" dirty="0">
                <a:solidFill>
                  <a:schemeClr val="bg1">
                    <a:lumMod val="95000"/>
                    <a:lumOff val="5000"/>
                  </a:schemeClr>
                </a:solidFill>
                <a:latin typeface="+mj-lt"/>
                <a:cs typeface="Verdana"/>
              </a:rPr>
              <a:t> </a:t>
            </a:r>
            <a:r>
              <a:rPr sz="2800" spc="80" dirty="0">
                <a:solidFill>
                  <a:schemeClr val="bg1">
                    <a:lumMod val="95000"/>
                    <a:lumOff val="5000"/>
                  </a:schemeClr>
                </a:solidFill>
                <a:latin typeface="+mj-lt"/>
                <a:cs typeface="Verdana"/>
              </a:rPr>
              <a:t>d</a:t>
            </a:r>
            <a:r>
              <a:rPr lang="es-PE" sz="2800" spc="80" dirty="0">
                <a:solidFill>
                  <a:schemeClr val="bg1">
                    <a:lumMod val="95000"/>
                    <a:lumOff val="5000"/>
                  </a:schemeClr>
                </a:solidFill>
                <a:latin typeface="+mj-lt"/>
                <a:cs typeface="Verdana"/>
              </a:rPr>
              <a:t>e </a:t>
            </a:r>
            <a:r>
              <a:rPr sz="2800" spc="-10" dirty="0" err="1">
                <a:solidFill>
                  <a:schemeClr val="bg1">
                    <a:lumMod val="95000"/>
                    <a:lumOff val="5000"/>
                  </a:schemeClr>
                </a:solidFill>
                <a:latin typeface="+mj-lt"/>
                <a:cs typeface="Verdana"/>
              </a:rPr>
              <a:t>aprendizajes</a:t>
            </a:r>
            <a:r>
              <a:rPr sz="2800" dirty="0">
                <a:solidFill>
                  <a:schemeClr val="bg1">
                    <a:lumMod val="95000"/>
                    <a:lumOff val="5000"/>
                  </a:schemeClr>
                </a:solidFill>
                <a:latin typeface="+mj-lt"/>
                <a:cs typeface="Verdana"/>
              </a:rPr>
              <a:t>	</a:t>
            </a:r>
            <a:r>
              <a:rPr sz="2800" spc="75" dirty="0">
                <a:solidFill>
                  <a:schemeClr val="bg1">
                    <a:lumMod val="95000"/>
                    <a:lumOff val="5000"/>
                  </a:schemeClr>
                </a:solidFill>
                <a:latin typeface="+mj-lt"/>
                <a:cs typeface="Verdana"/>
              </a:rPr>
              <a:t>de</a:t>
            </a:r>
            <a:endParaRPr sz="2800" dirty="0">
              <a:solidFill>
                <a:schemeClr val="bg1">
                  <a:lumMod val="95000"/>
                  <a:lumOff val="5000"/>
                </a:schemeClr>
              </a:solidFill>
              <a:latin typeface="+mj-lt"/>
              <a:cs typeface="Verdana"/>
            </a:endParaRPr>
          </a:p>
          <a:p>
            <a:pPr marL="1727200">
              <a:spcBef>
                <a:spcPts val="600"/>
              </a:spcBef>
            </a:pPr>
            <a:r>
              <a:rPr sz="2800" spc="70" dirty="0">
                <a:solidFill>
                  <a:schemeClr val="bg1">
                    <a:lumMod val="95000"/>
                    <a:lumOff val="5000"/>
                  </a:schemeClr>
                </a:solidFill>
                <a:latin typeface="+mj-lt"/>
                <a:cs typeface="Verdana"/>
              </a:rPr>
              <a:t>calidad</a:t>
            </a:r>
            <a:r>
              <a:rPr sz="2800" spc="-100" dirty="0">
                <a:solidFill>
                  <a:schemeClr val="bg1">
                    <a:lumMod val="95000"/>
                    <a:lumOff val="5000"/>
                  </a:schemeClr>
                </a:solidFill>
                <a:latin typeface="+mj-lt"/>
                <a:cs typeface="Verdana"/>
              </a:rPr>
              <a:t> </a:t>
            </a:r>
            <a:r>
              <a:rPr sz="2800" dirty="0">
                <a:solidFill>
                  <a:schemeClr val="bg1">
                    <a:lumMod val="95000"/>
                    <a:lumOff val="5000"/>
                  </a:schemeClr>
                </a:solidFill>
                <a:latin typeface="+mj-lt"/>
                <a:cs typeface="Verdana"/>
              </a:rPr>
              <a:t>desde</a:t>
            </a:r>
            <a:r>
              <a:rPr sz="2800" spc="-95" dirty="0">
                <a:solidFill>
                  <a:schemeClr val="bg1">
                    <a:lumMod val="95000"/>
                    <a:lumOff val="5000"/>
                  </a:schemeClr>
                </a:solidFill>
                <a:latin typeface="+mj-lt"/>
                <a:cs typeface="Verdana"/>
              </a:rPr>
              <a:t> </a:t>
            </a:r>
            <a:r>
              <a:rPr sz="2800" spc="-20" dirty="0">
                <a:solidFill>
                  <a:schemeClr val="bg1">
                    <a:lumMod val="95000"/>
                    <a:lumOff val="5000"/>
                  </a:schemeClr>
                </a:solidFill>
                <a:latin typeface="+mj-lt"/>
                <a:cs typeface="Verdana"/>
              </a:rPr>
              <a:t>el</a:t>
            </a:r>
            <a:r>
              <a:rPr sz="2800" spc="-90" dirty="0">
                <a:solidFill>
                  <a:schemeClr val="bg1">
                    <a:lumMod val="95000"/>
                    <a:lumOff val="5000"/>
                  </a:schemeClr>
                </a:solidFill>
                <a:latin typeface="+mj-lt"/>
                <a:cs typeface="Verdana"/>
              </a:rPr>
              <a:t> </a:t>
            </a:r>
            <a:r>
              <a:rPr sz="2800" spc="-95" dirty="0">
                <a:solidFill>
                  <a:schemeClr val="bg1">
                    <a:lumMod val="95000"/>
                    <a:lumOff val="5000"/>
                  </a:schemeClr>
                </a:solidFill>
                <a:latin typeface="+mj-lt"/>
                <a:cs typeface="Verdana"/>
              </a:rPr>
              <a:t>primer</a:t>
            </a:r>
            <a:r>
              <a:rPr sz="2800" spc="-110" dirty="0">
                <a:solidFill>
                  <a:schemeClr val="bg1">
                    <a:lumMod val="95000"/>
                    <a:lumOff val="5000"/>
                  </a:schemeClr>
                </a:solidFill>
                <a:latin typeface="+mj-lt"/>
                <a:cs typeface="Verdana"/>
              </a:rPr>
              <a:t> </a:t>
            </a:r>
            <a:r>
              <a:rPr sz="2800" spc="-20" dirty="0">
                <a:solidFill>
                  <a:schemeClr val="bg1">
                    <a:lumMod val="95000"/>
                    <a:lumOff val="5000"/>
                  </a:schemeClr>
                </a:solidFill>
                <a:latin typeface="+mj-lt"/>
                <a:cs typeface="Verdana"/>
              </a:rPr>
              <a:t>día.</a:t>
            </a:r>
            <a:endParaRPr sz="2800" dirty="0">
              <a:solidFill>
                <a:schemeClr val="bg1">
                  <a:lumMod val="95000"/>
                  <a:lumOff val="5000"/>
                </a:schemeClr>
              </a:solidFill>
              <a:latin typeface="+mj-lt"/>
              <a:cs typeface="Verdana"/>
            </a:endParaRPr>
          </a:p>
        </p:txBody>
      </p:sp>
    </p:spTree>
    <p:extLst>
      <p:ext uri="{BB962C8B-B14F-4D97-AF65-F5344CB8AC3E}">
        <p14:creationId xmlns:p14="http://schemas.microsoft.com/office/powerpoint/2010/main" val="158252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62846" y="-50248"/>
            <a:ext cx="1114493" cy="1114493"/>
          </a:xfrm>
          <a:prstGeom prst="ellipse">
            <a:avLst/>
          </a:prstGeom>
          <a:ln>
            <a:noFill/>
          </a:ln>
          <a:effectLst>
            <a:softEdge rad="112500"/>
          </a:effectLst>
        </p:spPr>
      </p:pic>
      <p:sp>
        <p:nvSpPr>
          <p:cNvPr id="4" name="object 2" descr="$PPTXTitle">
            <a:extLst>
              <a:ext uri="{FF2B5EF4-FFF2-40B4-BE49-F238E27FC236}">
                <a16:creationId xmlns:a16="http://schemas.microsoft.com/office/drawing/2014/main" id="{E02E0663-F867-45B8-A4C2-4CAB9F81C58E}"/>
              </a:ext>
            </a:extLst>
          </p:cNvPr>
          <p:cNvSpPr txBox="1">
            <a:spLocks noGrp="1"/>
          </p:cNvSpPr>
          <p:nvPr>
            <p:ph type="title"/>
          </p:nvPr>
        </p:nvSpPr>
        <p:spPr>
          <a:xfrm>
            <a:off x="1706326" y="-50248"/>
            <a:ext cx="10085666" cy="884581"/>
          </a:xfrm>
          <a:prstGeom prst="rect">
            <a:avLst/>
          </a:prstGeom>
        </p:spPr>
        <p:txBody>
          <a:bodyPr vert="horz" wrap="square" lIns="0" tIns="388346" rIns="0" bIns="0" rtlCol="0">
            <a:spAutoFit/>
          </a:bodyPr>
          <a:lstStyle/>
          <a:p>
            <a:pPr marL="162560">
              <a:lnSpc>
                <a:spcPct val="100000"/>
              </a:lnSpc>
              <a:spcBef>
                <a:spcPts val="100"/>
              </a:spcBef>
            </a:pPr>
            <a:r>
              <a:rPr sz="3200" b="1" dirty="0">
                <a:solidFill>
                  <a:srgbClr val="FF0000"/>
                </a:solidFill>
              </a:rPr>
              <a:t>Desde</a:t>
            </a:r>
            <a:r>
              <a:rPr sz="3200" b="1" spc="-110" dirty="0">
                <a:solidFill>
                  <a:srgbClr val="FF0000"/>
                </a:solidFill>
              </a:rPr>
              <a:t> </a:t>
            </a:r>
            <a:r>
              <a:rPr sz="3200" b="1" dirty="0">
                <a:solidFill>
                  <a:srgbClr val="FF0000"/>
                </a:solidFill>
              </a:rPr>
              <a:t>la</a:t>
            </a:r>
            <a:r>
              <a:rPr sz="3200" b="1" spc="-125" dirty="0">
                <a:solidFill>
                  <a:srgbClr val="FF0000"/>
                </a:solidFill>
              </a:rPr>
              <a:t> </a:t>
            </a:r>
            <a:r>
              <a:rPr sz="3200" b="1" spc="-90" dirty="0">
                <a:solidFill>
                  <a:srgbClr val="FF0000"/>
                </a:solidFill>
              </a:rPr>
              <a:t>gestión</a:t>
            </a:r>
            <a:r>
              <a:rPr sz="3200" b="1" spc="-105" dirty="0">
                <a:solidFill>
                  <a:srgbClr val="FF0000"/>
                </a:solidFill>
              </a:rPr>
              <a:t> </a:t>
            </a:r>
            <a:r>
              <a:rPr sz="3200" b="1" spc="-10" dirty="0">
                <a:solidFill>
                  <a:srgbClr val="FF0000"/>
                </a:solidFill>
              </a:rPr>
              <a:t>escolar…</a:t>
            </a:r>
            <a:endParaRPr sz="3200" b="1" dirty="0">
              <a:solidFill>
                <a:srgbClr val="FF0000"/>
              </a:solidFill>
            </a:endParaRPr>
          </a:p>
        </p:txBody>
      </p:sp>
      <p:sp>
        <p:nvSpPr>
          <p:cNvPr id="6" name="object 3">
            <a:extLst>
              <a:ext uri="{FF2B5EF4-FFF2-40B4-BE49-F238E27FC236}">
                <a16:creationId xmlns:a16="http://schemas.microsoft.com/office/drawing/2014/main" id="{F7B3BBDF-00E4-4DAB-B05E-12B869F309F6}"/>
              </a:ext>
            </a:extLst>
          </p:cNvPr>
          <p:cNvSpPr txBox="1">
            <a:spLocks/>
          </p:cNvSpPr>
          <p:nvPr/>
        </p:nvSpPr>
        <p:spPr>
          <a:xfrm>
            <a:off x="1318012" y="1115267"/>
            <a:ext cx="9775811" cy="5073825"/>
          </a:xfrm>
          <a:prstGeom prst="rect">
            <a:avLst/>
          </a:prstGeom>
        </p:spPr>
        <p:txBody>
          <a:bodyPr vert="horz" wrap="square" lIns="0" tIns="13335" rIns="0" bIns="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69265" indent="-456565" algn="just">
              <a:spcBef>
                <a:spcPts val="105"/>
              </a:spcBef>
              <a:buClr>
                <a:srgbClr val="000000"/>
              </a:buClr>
              <a:buFont typeface="Wingdings 3" charset="2"/>
              <a:buAutoNum type="arabicPeriod"/>
              <a:tabLst>
                <a:tab pos="469265" algn="l"/>
              </a:tabLst>
            </a:pPr>
            <a:r>
              <a:rPr lang="es-ES" sz="3200" b="1" spc="-25" dirty="0">
                <a:solidFill>
                  <a:schemeClr val="bg1">
                    <a:lumMod val="95000"/>
                    <a:lumOff val="5000"/>
                  </a:schemeClr>
                </a:solidFill>
                <a:latin typeface="+mj-lt"/>
                <a:cs typeface="Tahoma"/>
              </a:rPr>
              <a:t>Aseguramos</a:t>
            </a:r>
            <a:r>
              <a:rPr lang="es-ES" sz="3200" b="1" spc="-70" dirty="0">
                <a:solidFill>
                  <a:schemeClr val="bg1">
                    <a:lumMod val="95000"/>
                    <a:lumOff val="5000"/>
                  </a:schemeClr>
                </a:solidFill>
                <a:latin typeface="+mj-lt"/>
                <a:cs typeface="Tahoma"/>
              </a:rPr>
              <a:t> </a:t>
            </a:r>
            <a:r>
              <a:rPr lang="es-ES" sz="3200" spc="60" dirty="0">
                <a:solidFill>
                  <a:schemeClr val="bg1">
                    <a:lumMod val="95000"/>
                    <a:lumOff val="5000"/>
                  </a:schemeClr>
                </a:solidFill>
                <a:latin typeface="+mj-lt"/>
              </a:rPr>
              <a:t>que</a:t>
            </a:r>
            <a:r>
              <a:rPr lang="es-ES" sz="3200" spc="-160" dirty="0">
                <a:solidFill>
                  <a:schemeClr val="bg1">
                    <a:lumMod val="95000"/>
                    <a:lumOff val="5000"/>
                  </a:schemeClr>
                </a:solidFill>
                <a:latin typeface="+mj-lt"/>
              </a:rPr>
              <a:t> </a:t>
            </a:r>
            <a:r>
              <a:rPr lang="es-ES" sz="3200" spc="-80" dirty="0">
                <a:solidFill>
                  <a:schemeClr val="bg1">
                    <a:lumMod val="95000"/>
                    <a:lumOff val="5000"/>
                  </a:schemeClr>
                </a:solidFill>
                <a:latin typeface="+mj-lt"/>
              </a:rPr>
              <a:t>se</a:t>
            </a:r>
            <a:r>
              <a:rPr lang="es-ES" sz="3200" spc="-155" dirty="0">
                <a:solidFill>
                  <a:schemeClr val="bg1">
                    <a:lumMod val="95000"/>
                    <a:lumOff val="5000"/>
                  </a:schemeClr>
                </a:solidFill>
                <a:latin typeface="+mj-lt"/>
              </a:rPr>
              <a:t> </a:t>
            </a:r>
            <a:r>
              <a:rPr lang="es-ES" sz="3200" spc="85" dirty="0">
                <a:solidFill>
                  <a:schemeClr val="bg1">
                    <a:lumMod val="95000"/>
                    <a:lumOff val="5000"/>
                  </a:schemeClr>
                </a:solidFill>
                <a:latin typeface="+mj-lt"/>
              </a:rPr>
              <a:t>conozca</a:t>
            </a:r>
            <a:r>
              <a:rPr lang="es-ES" sz="3200" spc="-140" dirty="0">
                <a:solidFill>
                  <a:schemeClr val="bg1">
                    <a:lumMod val="95000"/>
                    <a:lumOff val="5000"/>
                  </a:schemeClr>
                </a:solidFill>
                <a:latin typeface="+mj-lt"/>
              </a:rPr>
              <a:t> </a:t>
            </a:r>
            <a:r>
              <a:rPr lang="es-ES" sz="3200" spc="-30" dirty="0">
                <a:solidFill>
                  <a:schemeClr val="bg1">
                    <a:lumMod val="95000"/>
                    <a:lumOff val="5000"/>
                  </a:schemeClr>
                </a:solidFill>
                <a:latin typeface="+mj-lt"/>
              </a:rPr>
              <a:t>el</a:t>
            </a:r>
            <a:r>
              <a:rPr lang="es-ES" sz="3200" spc="-165" dirty="0">
                <a:solidFill>
                  <a:schemeClr val="bg1">
                    <a:lumMod val="95000"/>
                    <a:lumOff val="5000"/>
                  </a:schemeClr>
                </a:solidFill>
                <a:latin typeface="+mj-lt"/>
              </a:rPr>
              <a:t> </a:t>
            </a:r>
            <a:r>
              <a:rPr lang="es-ES" sz="3200" spc="-65" dirty="0">
                <a:solidFill>
                  <a:schemeClr val="bg1">
                    <a:lumMod val="95000"/>
                    <a:lumOff val="5000"/>
                  </a:schemeClr>
                </a:solidFill>
                <a:latin typeface="+mj-lt"/>
              </a:rPr>
              <a:t>CNEB</a:t>
            </a:r>
            <a:r>
              <a:rPr lang="es-ES" sz="3200" spc="-175" dirty="0">
                <a:solidFill>
                  <a:schemeClr val="bg1">
                    <a:lumMod val="95000"/>
                    <a:lumOff val="5000"/>
                  </a:schemeClr>
                </a:solidFill>
                <a:latin typeface="+mj-lt"/>
              </a:rPr>
              <a:t> </a:t>
            </a:r>
            <a:r>
              <a:rPr lang="es-ES" sz="3200" spc="-125" dirty="0">
                <a:solidFill>
                  <a:schemeClr val="bg1">
                    <a:lumMod val="95000"/>
                    <a:lumOff val="5000"/>
                  </a:schemeClr>
                </a:solidFill>
                <a:latin typeface="+mj-lt"/>
              </a:rPr>
              <a:t>y</a:t>
            </a:r>
            <a:r>
              <a:rPr lang="es-ES" sz="3200" spc="-150" dirty="0">
                <a:solidFill>
                  <a:schemeClr val="bg1">
                    <a:lumMod val="95000"/>
                    <a:lumOff val="5000"/>
                  </a:schemeClr>
                </a:solidFill>
                <a:latin typeface="+mj-lt"/>
              </a:rPr>
              <a:t> </a:t>
            </a:r>
            <a:r>
              <a:rPr lang="es-ES" sz="3200" spc="-110" dirty="0">
                <a:solidFill>
                  <a:schemeClr val="bg1">
                    <a:lumMod val="95000"/>
                    <a:lumOff val="5000"/>
                  </a:schemeClr>
                </a:solidFill>
                <a:latin typeface="+mj-lt"/>
              </a:rPr>
              <a:t>los</a:t>
            </a:r>
            <a:r>
              <a:rPr lang="es-ES" sz="3200" spc="-165" dirty="0">
                <a:solidFill>
                  <a:schemeClr val="bg1">
                    <a:lumMod val="95000"/>
                    <a:lumOff val="5000"/>
                  </a:schemeClr>
                </a:solidFill>
                <a:latin typeface="+mj-lt"/>
              </a:rPr>
              <a:t> </a:t>
            </a:r>
            <a:r>
              <a:rPr lang="es-ES" sz="3200" spc="-10" dirty="0">
                <a:solidFill>
                  <a:schemeClr val="bg1">
                    <a:lumMod val="95000"/>
                    <a:lumOff val="5000"/>
                  </a:schemeClr>
                </a:solidFill>
                <a:latin typeface="+mj-lt"/>
              </a:rPr>
              <a:t>Programas </a:t>
            </a:r>
            <a:r>
              <a:rPr lang="es-ES" sz="3200" spc="-70" dirty="0">
                <a:solidFill>
                  <a:schemeClr val="bg1">
                    <a:lumMod val="95000"/>
                    <a:lumOff val="5000"/>
                  </a:schemeClr>
                </a:solidFill>
                <a:latin typeface="+mj-lt"/>
              </a:rPr>
              <a:t>curriculares.</a:t>
            </a:r>
          </a:p>
          <a:p>
            <a:pPr marL="12700" indent="0" algn="just">
              <a:spcBef>
                <a:spcPts val="105"/>
              </a:spcBef>
              <a:buClr>
                <a:srgbClr val="000000"/>
              </a:buClr>
              <a:buNone/>
              <a:tabLst>
                <a:tab pos="469265" algn="l"/>
              </a:tabLst>
            </a:pPr>
            <a:r>
              <a:rPr lang="es-ES" sz="3200" spc="-114" dirty="0">
                <a:solidFill>
                  <a:schemeClr val="bg1">
                    <a:lumMod val="95000"/>
                    <a:lumOff val="5000"/>
                  </a:schemeClr>
                </a:solidFill>
                <a:latin typeface="+mj-lt"/>
              </a:rPr>
              <a:t> </a:t>
            </a:r>
            <a:r>
              <a:rPr lang="es-ES" sz="3200" spc="-25" dirty="0">
                <a:solidFill>
                  <a:schemeClr val="bg1">
                    <a:lumMod val="95000"/>
                    <a:lumOff val="5000"/>
                  </a:schemeClr>
                </a:solidFill>
                <a:latin typeface="+mj-lt"/>
              </a:rPr>
              <a:t>(</a:t>
            </a:r>
            <a:r>
              <a:rPr lang="es-ES" sz="3200" u="heavy" spc="-25" dirty="0">
                <a:solidFill>
                  <a:schemeClr val="bg1">
                    <a:lumMod val="95000"/>
                    <a:lumOff val="5000"/>
                  </a:schemeClr>
                </a:solidFill>
                <a:uFill>
                  <a:solidFill>
                    <a:srgbClr val="585858"/>
                  </a:solidFill>
                </a:uFill>
                <a:latin typeface="+mj-lt"/>
                <a:hlinkClick r:id="rId4">
                  <a:extLst>
                    <a:ext uri="{A12FA001-AC4F-418D-AE19-62706E023703}">
                      <ahyp:hlinkClr xmlns:ahyp="http://schemas.microsoft.com/office/drawing/2018/hyperlinkcolor" val="tx"/>
                    </a:ext>
                  </a:extLst>
                </a:hlinkClick>
              </a:rPr>
              <a:t>https://www.minedu.gob.pe/curriculo/)</a:t>
            </a:r>
          </a:p>
          <a:p>
            <a:pPr marL="469900" marR="5080" indent="-457200" algn="just">
              <a:lnSpc>
                <a:spcPct val="99800"/>
              </a:lnSpc>
              <a:spcBef>
                <a:spcPts val="2415"/>
              </a:spcBef>
              <a:buClr>
                <a:srgbClr val="000000"/>
              </a:buClr>
              <a:buFont typeface="Wingdings 3" charset="2"/>
              <a:buAutoNum type="arabicPeriod" startAt="2"/>
              <a:tabLst>
                <a:tab pos="469900" algn="l"/>
              </a:tabLst>
            </a:pPr>
            <a:r>
              <a:rPr lang="es-ES" sz="3200" b="1" spc="-75" dirty="0">
                <a:solidFill>
                  <a:schemeClr val="bg1">
                    <a:lumMod val="95000"/>
                    <a:lumOff val="5000"/>
                  </a:schemeClr>
                </a:solidFill>
                <a:latin typeface="+mj-lt"/>
                <a:cs typeface="Tahoma"/>
              </a:rPr>
              <a:t>Revisamos</a:t>
            </a:r>
            <a:r>
              <a:rPr lang="es-ES" sz="3200" b="1" spc="-50" dirty="0">
                <a:solidFill>
                  <a:schemeClr val="bg1">
                    <a:lumMod val="95000"/>
                    <a:lumOff val="5000"/>
                  </a:schemeClr>
                </a:solidFill>
                <a:latin typeface="+mj-lt"/>
                <a:cs typeface="Tahoma"/>
              </a:rPr>
              <a:t> </a:t>
            </a:r>
            <a:r>
              <a:rPr lang="es-ES" sz="3200" spc="-25" dirty="0">
                <a:solidFill>
                  <a:schemeClr val="bg1">
                    <a:lumMod val="95000"/>
                    <a:lumOff val="5000"/>
                  </a:schemeClr>
                </a:solidFill>
                <a:latin typeface="+mj-lt"/>
              </a:rPr>
              <a:t>información</a:t>
            </a:r>
            <a:r>
              <a:rPr lang="es-ES" sz="3200" spc="-105" dirty="0">
                <a:solidFill>
                  <a:schemeClr val="bg1">
                    <a:lumMod val="95000"/>
                    <a:lumOff val="5000"/>
                  </a:schemeClr>
                </a:solidFill>
                <a:latin typeface="+mj-lt"/>
              </a:rPr>
              <a:t> </a:t>
            </a:r>
            <a:r>
              <a:rPr lang="es-ES" sz="3200" spc="105" dirty="0">
                <a:solidFill>
                  <a:schemeClr val="bg1">
                    <a:lumMod val="95000"/>
                    <a:lumOff val="5000"/>
                  </a:schemeClr>
                </a:solidFill>
                <a:latin typeface="+mj-lt"/>
              </a:rPr>
              <a:t>de</a:t>
            </a:r>
            <a:r>
              <a:rPr lang="es-ES" sz="3200" spc="-125" dirty="0">
                <a:solidFill>
                  <a:schemeClr val="bg1">
                    <a:lumMod val="95000"/>
                    <a:lumOff val="5000"/>
                  </a:schemeClr>
                </a:solidFill>
                <a:latin typeface="+mj-lt"/>
              </a:rPr>
              <a:t> </a:t>
            </a:r>
            <a:r>
              <a:rPr lang="es-ES" sz="3200" spc="-120" dirty="0">
                <a:solidFill>
                  <a:schemeClr val="bg1">
                    <a:lumMod val="95000"/>
                    <a:lumOff val="5000"/>
                  </a:schemeClr>
                </a:solidFill>
                <a:latin typeface="+mj-lt"/>
              </a:rPr>
              <a:t>los</a:t>
            </a:r>
            <a:r>
              <a:rPr lang="es-ES" sz="3200" spc="-110" dirty="0">
                <a:solidFill>
                  <a:schemeClr val="bg1">
                    <a:lumMod val="95000"/>
                    <a:lumOff val="5000"/>
                  </a:schemeClr>
                </a:solidFill>
                <a:latin typeface="+mj-lt"/>
              </a:rPr>
              <a:t> </a:t>
            </a:r>
            <a:r>
              <a:rPr lang="es-ES" sz="3200" spc="-10" dirty="0">
                <a:solidFill>
                  <a:schemeClr val="bg1">
                    <a:lumMod val="95000"/>
                    <a:lumOff val="5000"/>
                  </a:schemeClr>
                </a:solidFill>
                <a:latin typeface="+mj-lt"/>
              </a:rPr>
              <a:t>estudiantes: </a:t>
            </a:r>
            <a:r>
              <a:rPr lang="es-ES" sz="3200" spc="-30" dirty="0">
                <a:solidFill>
                  <a:schemeClr val="bg1">
                    <a:lumMod val="95000"/>
                    <a:lumOff val="5000"/>
                  </a:schemeClr>
                </a:solidFill>
                <a:latin typeface="+mj-lt"/>
              </a:rPr>
              <a:t>características,</a:t>
            </a:r>
            <a:r>
              <a:rPr lang="es-ES" sz="3200" spc="-70" dirty="0">
                <a:solidFill>
                  <a:schemeClr val="bg1">
                    <a:lumMod val="95000"/>
                    <a:lumOff val="5000"/>
                  </a:schemeClr>
                </a:solidFill>
                <a:latin typeface="+mj-lt"/>
              </a:rPr>
              <a:t> </a:t>
            </a:r>
            <a:r>
              <a:rPr lang="es-ES" sz="3200" spc="-40" dirty="0">
                <a:solidFill>
                  <a:schemeClr val="bg1">
                    <a:lumMod val="95000"/>
                    <a:lumOff val="5000"/>
                  </a:schemeClr>
                </a:solidFill>
                <a:latin typeface="+mj-lt"/>
              </a:rPr>
              <a:t>aspiraciones,</a:t>
            </a:r>
            <a:r>
              <a:rPr lang="es-ES" sz="3200" spc="-55" dirty="0">
                <a:solidFill>
                  <a:schemeClr val="bg1">
                    <a:lumMod val="95000"/>
                    <a:lumOff val="5000"/>
                  </a:schemeClr>
                </a:solidFill>
                <a:latin typeface="+mj-lt"/>
              </a:rPr>
              <a:t> </a:t>
            </a:r>
            <a:r>
              <a:rPr lang="es-ES" sz="3200" dirty="0">
                <a:solidFill>
                  <a:schemeClr val="bg1">
                    <a:lumMod val="95000"/>
                    <a:lumOff val="5000"/>
                  </a:schemeClr>
                </a:solidFill>
                <a:latin typeface="+mj-lt"/>
              </a:rPr>
              <a:t>necesidades,</a:t>
            </a:r>
            <a:r>
              <a:rPr lang="es-ES" sz="3200" spc="-45" dirty="0">
                <a:solidFill>
                  <a:schemeClr val="bg1">
                    <a:lumMod val="95000"/>
                    <a:lumOff val="5000"/>
                  </a:schemeClr>
                </a:solidFill>
                <a:latin typeface="+mj-lt"/>
              </a:rPr>
              <a:t> </a:t>
            </a:r>
            <a:r>
              <a:rPr lang="es-ES" sz="3200" dirty="0">
                <a:solidFill>
                  <a:schemeClr val="bg1">
                    <a:lumMod val="95000"/>
                    <a:lumOff val="5000"/>
                  </a:schemeClr>
                </a:solidFill>
                <a:latin typeface="+mj-lt"/>
              </a:rPr>
              <a:t>demandas</a:t>
            </a:r>
            <a:r>
              <a:rPr lang="es-ES" sz="3200" spc="-50" dirty="0">
                <a:solidFill>
                  <a:schemeClr val="bg1">
                    <a:lumMod val="95000"/>
                    <a:lumOff val="5000"/>
                  </a:schemeClr>
                </a:solidFill>
                <a:latin typeface="+mj-lt"/>
              </a:rPr>
              <a:t> y trayectorias</a:t>
            </a:r>
            <a:r>
              <a:rPr lang="es-ES" sz="3200" spc="-155" dirty="0">
                <a:solidFill>
                  <a:schemeClr val="bg1">
                    <a:lumMod val="95000"/>
                    <a:lumOff val="5000"/>
                  </a:schemeClr>
                </a:solidFill>
                <a:latin typeface="+mj-lt"/>
              </a:rPr>
              <a:t> </a:t>
            </a:r>
            <a:r>
              <a:rPr lang="es-ES" sz="3200" spc="-200" dirty="0">
                <a:solidFill>
                  <a:schemeClr val="bg1">
                    <a:lumMod val="95000"/>
                    <a:lumOff val="5000"/>
                  </a:schemeClr>
                </a:solidFill>
                <a:latin typeface="+mj-lt"/>
              </a:rPr>
              <a:t>(PEI,</a:t>
            </a:r>
            <a:r>
              <a:rPr lang="es-ES" sz="3200" spc="-105" dirty="0">
                <a:solidFill>
                  <a:schemeClr val="bg1">
                    <a:lumMod val="95000"/>
                    <a:lumOff val="5000"/>
                  </a:schemeClr>
                </a:solidFill>
                <a:latin typeface="+mj-lt"/>
              </a:rPr>
              <a:t> </a:t>
            </a:r>
            <a:r>
              <a:rPr lang="es-ES" sz="3200" spc="-95" dirty="0">
                <a:solidFill>
                  <a:schemeClr val="bg1">
                    <a:lumMod val="95000"/>
                    <a:lumOff val="5000"/>
                  </a:schemeClr>
                </a:solidFill>
                <a:latin typeface="+mj-lt"/>
              </a:rPr>
              <a:t>PCI,</a:t>
            </a:r>
            <a:r>
              <a:rPr lang="es-ES" sz="3200" spc="-135" dirty="0">
                <a:solidFill>
                  <a:schemeClr val="bg1">
                    <a:lumMod val="95000"/>
                    <a:lumOff val="5000"/>
                  </a:schemeClr>
                </a:solidFill>
                <a:latin typeface="+mj-lt"/>
              </a:rPr>
              <a:t> DG, </a:t>
            </a:r>
            <a:r>
              <a:rPr lang="es-ES" sz="3200" spc="-45" dirty="0">
                <a:solidFill>
                  <a:schemeClr val="bg1">
                    <a:lumMod val="95000"/>
                    <a:lumOff val="5000"/>
                  </a:schemeClr>
                </a:solidFill>
                <a:latin typeface="+mj-lt"/>
              </a:rPr>
              <a:t>entre</a:t>
            </a:r>
            <a:r>
              <a:rPr lang="es-ES" sz="3200" spc="-145" dirty="0">
                <a:solidFill>
                  <a:schemeClr val="bg1">
                    <a:lumMod val="95000"/>
                    <a:lumOff val="5000"/>
                  </a:schemeClr>
                </a:solidFill>
                <a:latin typeface="+mj-lt"/>
              </a:rPr>
              <a:t> </a:t>
            </a:r>
            <a:r>
              <a:rPr lang="es-ES" sz="3200" spc="-10" dirty="0">
                <a:solidFill>
                  <a:schemeClr val="bg1">
                    <a:lumMod val="95000"/>
                    <a:lumOff val="5000"/>
                  </a:schemeClr>
                </a:solidFill>
                <a:latin typeface="+mj-lt"/>
              </a:rPr>
              <a:t>otros).</a:t>
            </a:r>
          </a:p>
          <a:p>
            <a:pPr marL="469265" indent="-456565" algn="just">
              <a:spcBef>
                <a:spcPts val="2415"/>
              </a:spcBef>
              <a:buClr>
                <a:srgbClr val="000000"/>
              </a:buClr>
              <a:buFont typeface="Wingdings 3" charset="2"/>
              <a:buAutoNum type="arabicPeriod" startAt="2"/>
              <a:tabLst>
                <a:tab pos="469265" algn="l"/>
              </a:tabLst>
            </a:pPr>
            <a:r>
              <a:rPr lang="es-ES" sz="3200" b="1" spc="-30" dirty="0">
                <a:solidFill>
                  <a:schemeClr val="bg1">
                    <a:lumMod val="95000"/>
                    <a:lumOff val="5000"/>
                  </a:schemeClr>
                </a:solidFill>
                <a:latin typeface="+mj-lt"/>
                <a:cs typeface="Tahoma"/>
              </a:rPr>
              <a:t>Leemos</a:t>
            </a:r>
            <a:r>
              <a:rPr lang="es-ES" sz="3200" b="1" spc="-20" dirty="0">
                <a:solidFill>
                  <a:schemeClr val="bg1">
                    <a:lumMod val="95000"/>
                    <a:lumOff val="5000"/>
                  </a:schemeClr>
                </a:solidFill>
                <a:latin typeface="+mj-lt"/>
                <a:cs typeface="Tahoma"/>
              </a:rPr>
              <a:t> </a:t>
            </a:r>
            <a:r>
              <a:rPr lang="es-ES" sz="3200" spc="-25" dirty="0">
                <a:solidFill>
                  <a:schemeClr val="bg1">
                    <a:lumMod val="95000"/>
                    <a:lumOff val="5000"/>
                  </a:schemeClr>
                </a:solidFill>
                <a:latin typeface="+mj-lt"/>
              </a:rPr>
              <a:t>el</a:t>
            </a:r>
            <a:r>
              <a:rPr lang="es-ES" sz="3200" spc="-114" dirty="0">
                <a:solidFill>
                  <a:schemeClr val="bg1">
                    <a:lumMod val="95000"/>
                    <a:lumOff val="5000"/>
                  </a:schemeClr>
                </a:solidFill>
                <a:latin typeface="+mj-lt"/>
              </a:rPr>
              <a:t> </a:t>
            </a:r>
            <a:r>
              <a:rPr lang="es-ES" sz="3200" dirty="0">
                <a:solidFill>
                  <a:schemeClr val="bg1">
                    <a:lumMod val="95000"/>
                    <a:lumOff val="5000"/>
                  </a:schemeClr>
                </a:solidFill>
                <a:latin typeface="+mj-lt"/>
              </a:rPr>
              <a:t>contexto</a:t>
            </a:r>
            <a:r>
              <a:rPr lang="es-ES" sz="3200" spc="-145" dirty="0">
                <a:solidFill>
                  <a:schemeClr val="bg1">
                    <a:lumMod val="95000"/>
                    <a:lumOff val="5000"/>
                  </a:schemeClr>
                </a:solidFill>
                <a:latin typeface="+mj-lt"/>
              </a:rPr>
              <a:t> </a:t>
            </a:r>
            <a:r>
              <a:rPr lang="es-ES" sz="3200" dirty="0">
                <a:solidFill>
                  <a:schemeClr val="bg1">
                    <a:lumMod val="95000"/>
                    <a:lumOff val="5000"/>
                  </a:schemeClr>
                </a:solidFill>
                <a:latin typeface="+mj-lt"/>
              </a:rPr>
              <a:t>para</a:t>
            </a:r>
            <a:r>
              <a:rPr lang="es-ES" sz="3200" spc="-114" dirty="0">
                <a:solidFill>
                  <a:schemeClr val="bg1">
                    <a:lumMod val="95000"/>
                    <a:lumOff val="5000"/>
                  </a:schemeClr>
                </a:solidFill>
                <a:latin typeface="+mj-lt"/>
              </a:rPr>
              <a:t> </a:t>
            </a:r>
            <a:r>
              <a:rPr lang="es-ES" sz="3200" spc="-25" dirty="0">
                <a:solidFill>
                  <a:schemeClr val="bg1">
                    <a:lumMod val="95000"/>
                    <a:lumOff val="5000"/>
                  </a:schemeClr>
                </a:solidFill>
                <a:latin typeface="+mj-lt"/>
              </a:rPr>
              <a:t>planificar</a:t>
            </a:r>
            <a:r>
              <a:rPr lang="es-ES" sz="3200" spc="-120" dirty="0">
                <a:solidFill>
                  <a:schemeClr val="bg1">
                    <a:lumMod val="95000"/>
                    <a:lumOff val="5000"/>
                  </a:schemeClr>
                </a:solidFill>
                <a:latin typeface="+mj-lt"/>
              </a:rPr>
              <a:t> </a:t>
            </a:r>
            <a:r>
              <a:rPr lang="es-ES" sz="3200" spc="95" dirty="0">
                <a:solidFill>
                  <a:schemeClr val="bg1">
                    <a:lumMod val="95000"/>
                    <a:lumOff val="5000"/>
                  </a:schemeClr>
                </a:solidFill>
                <a:latin typeface="+mj-lt"/>
              </a:rPr>
              <a:t>con</a:t>
            </a:r>
            <a:r>
              <a:rPr lang="es-ES" sz="3200" spc="-90" dirty="0">
                <a:solidFill>
                  <a:schemeClr val="bg1">
                    <a:lumMod val="95000"/>
                    <a:lumOff val="5000"/>
                  </a:schemeClr>
                </a:solidFill>
                <a:latin typeface="+mj-lt"/>
              </a:rPr>
              <a:t> </a:t>
            </a:r>
            <a:r>
              <a:rPr lang="es-ES" sz="3200" spc="-10" dirty="0">
                <a:solidFill>
                  <a:schemeClr val="bg1">
                    <a:lumMod val="95000"/>
                    <a:lumOff val="5000"/>
                  </a:schemeClr>
                </a:solidFill>
                <a:latin typeface="+mj-lt"/>
              </a:rPr>
              <a:t>pertinencia (PEI,</a:t>
            </a:r>
            <a:r>
              <a:rPr lang="es-ES" sz="3200" dirty="0">
                <a:solidFill>
                  <a:schemeClr val="bg1">
                    <a:lumMod val="95000"/>
                    <a:lumOff val="5000"/>
                  </a:schemeClr>
                </a:solidFill>
                <a:latin typeface="+mj-lt"/>
              </a:rPr>
              <a:t>	</a:t>
            </a:r>
            <a:r>
              <a:rPr lang="es-ES" sz="3200" spc="-95" dirty="0">
                <a:solidFill>
                  <a:schemeClr val="bg1">
                    <a:lumMod val="95000"/>
                    <a:lumOff val="5000"/>
                  </a:schemeClr>
                </a:solidFill>
                <a:latin typeface="+mj-lt"/>
              </a:rPr>
              <a:t>PCI,</a:t>
            </a:r>
            <a:r>
              <a:rPr lang="es-ES" sz="3200" spc="-145" dirty="0">
                <a:solidFill>
                  <a:schemeClr val="bg1">
                    <a:lumMod val="95000"/>
                    <a:lumOff val="5000"/>
                  </a:schemeClr>
                </a:solidFill>
                <a:latin typeface="+mj-lt"/>
              </a:rPr>
              <a:t> DG, </a:t>
            </a:r>
            <a:r>
              <a:rPr lang="es-ES" sz="3200" spc="-45" dirty="0">
                <a:solidFill>
                  <a:schemeClr val="bg1">
                    <a:lumMod val="95000"/>
                    <a:lumOff val="5000"/>
                  </a:schemeClr>
                </a:solidFill>
                <a:latin typeface="+mj-lt"/>
              </a:rPr>
              <a:t>entre</a:t>
            </a:r>
            <a:r>
              <a:rPr lang="es-ES" sz="3200" spc="-165" dirty="0">
                <a:solidFill>
                  <a:schemeClr val="bg1">
                    <a:lumMod val="95000"/>
                    <a:lumOff val="5000"/>
                  </a:schemeClr>
                </a:solidFill>
                <a:latin typeface="+mj-lt"/>
              </a:rPr>
              <a:t> </a:t>
            </a:r>
            <a:r>
              <a:rPr lang="es-ES" sz="3200" spc="-10" dirty="0">
                <a:solidFill>
                  <a:schemeClr val="bg1">
                    <a:lumMod val="95000"/>
                    <a:lumOff val="5000"/>
                  </a:schemeClr>
                </a:solidFill>
                <a:latin typeface="+mj-lt"/>
              </a:rPr>
              <a:t>otros).</a:t>
            </a:r>
          </a:p>
        </p:txBody>
      </p:sp>
    </p:spTree>
    <p:extLst>
      <p:ext uri="{BB962C8B-B14F-4D97-AF65-F5344CB8AC3E}">
        <p14:creationId xmlns:p14="http://schemas.microsoft.com/office/powerpoint/2010/main" val="393375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760E2-F1AA-4487-ADEE-5500D9B8CAC1}"/>
              </a:ext>
            </a:extLst>
          </p:cNvPr>
          <p:cNvPicPr>
            <a:picLocks noChangeAspect="1"/>
          </p:cNvPicPr>
          <p:nvPr/>
        </p:nvPicPr>
        <p:blipFill>
          <a:blip r:embed="rId3">
            <a:alphaModFix/>
          </a:blip>
          <a:stretch>
            <a:fillRect/>
          </a:stretch>
        </p:blipFill>
        <p:spPr>
          <a:xfrm>
            <a:off x="62846" y="-50248"/>
            <a:ext cx="1114493" cy="1114493"/>
          </a:xfrm>
          <a:prstGeom prst="ellipse">
            <a:avLst/>
          </a:prstGeom>
          <a:ln>
            <a:noFill/>
          </a:ln>
          <a:effectLst>
            <a:softEdge rad="112500"/>
          </a:effectLst>
        </p:spPr>
      </p:pic>
      <p:sp>
        <p:nvSpPr>
          <p:cNvPr id="4" name="object 2" descr="$PPTXTitle">
            <a:extLst>
              <a:ext uri="{FF2B5EF4-FFF2-40B4-BE49-F238E27FC236}">
                <a16:creationId xmlns:a16="http://schemas.microsoft.com/office/drawing/2014/main" id="{11EE20DE-2E4C-4F1F-913F-67D412010938}"/>
              </a:ext>
            </a:extLst>
          </p:cNvPr>
          <p:cNvSpPr txBox="1">
            <a:spLocks noGrp="1"/>
          </p:cNvSpPr>
          <p:nvPr>
            <p:ph type="title"/>
          </p:nvPr>
        </p:nvSpPr>
        <p:spPr>
          <a:xfrm>
            <a:off x="2091372" y="245718"/>
            <a:ext cx="8009255" cy="751488"/>
          </a:xfrm>
          <a:prstGeom prst="rect">
            <a:avLst/>
          </a:prstGeom>
        </p:spPr>
        <p:txBody>
          <a:bodyPr vert="horz" wrap="square" lIns="0" tIns="12700" rIns="0" bIns="0" rtlCol="0">
            <a:spAutoFit/>
          </a:bodyPr>
          <a:lstStyle/>
          <a:p>
            <a:pPr marL="12700" algn="ctr">
              <a:lnSpc>
                <a:spcPct val="100000"/>
              </a:lnSpc>
              <a:spcBef>
                <a:spcPts val="100"/>
              </a:spcBef>
            </a:pPr>
            <a:r>
              <a:rPr sz="2400" b="1" spc="-130" dirty="0">
                <a:solidFill>
                  <a:srgbClr val="FF0000"/>
                </a:solidFill>
                <a:latin typeface="+mn-lt"/>
              </a:rPr>
              <a:t>Rol</a:t>
            </a:r>
            <a:r>
              <a:rPr sz="2400" b="1" spc="-25" dirty="0">
                <a:solidFill>
                  <a:srgbClr val="FF0000"/>
                </a:solidFill>
                <a:latin typeface="+mn-lt"/>
              </a:rPr>
              <a:t> </a:t>
            </a:r>
            <a:r>
              <a:rPr sz="2400" b="1" dirty="0">
                <a:solidFill>
                  <a:srgbClr val="FF0000"/>
                </a:solidFill>
                <a:latin typeface="+mn-lt"/>
              </a:rPr>
              <a:t>del</a:t>
            </a:r>
            <a:r>
              <a:rPr sz="2400" b="1" spc="-45" dirty="0">
                <a:solidFill>
                  <a:srgbClr val="FF0000"/>
                </a:solidFill>
                <a:latin typeface="+mn-lt"/>
              </a:rPr>
              <a:t> </a:t>
            </a:r>
            <a:r>
              <a:rPr sz="2400" b="1" dirty="0">
                <a:solidFill>
                  <a:srgbClr val="FF0000"/>
                </a:solidFill>
                <a:latin typeface="+mn-lt"/>
              </a:rPr>
              <a:t>equipo</a:t>
            </a:r>
            <a:r>
              <a:rPr sz="2400" b="1" spc="-40" dirty="0">
                <a:solidFill>
                  <a:srgbClr val="FF0000"/>
                </a:solidFill>
                <a:latin typeface="+mn-lt"/>
              </a:rPr>
              <a:t> </a:t>
            </a:r>
            <a:r>
              <a:rPr sz="2400" b="1" spc="-30" dirty="0">
                <a:solidFill>
                  <a:srgbClr val="FF0000"/>
                </a:solidFill>
                <a:latin typeface="+mn-lt"/>
              </a:rPr>
              <a:t>directivo</a:t>
            </a:r>
            <a:r>
              <a:rPr sz="2400" b="1" spc="-40" dirty="0">
                <a:solidFill>
                  <a:srgbClr val="FF0000"/>
                </a:solidFill>
                <a:latin typeface="+mn-lt"/>
              </a:rPr>
              <a:t> </a:t>
            </a:r>
            <a:r>
              <a:rPr sz="2400" b="1" dirty="0">
                <a:solidFill>
                  <a:srgbClr val="FF0000"/>
                </a:solidFill>
                <a:latin typeface="+mn-lt"/>
              </a:rPr>
              <a:t>al</a:t>
            </a:r>
            <a:r>
              <a:rPr sz="2400" b="1" spc="-30" dirty="0">
                <a:solidFill>
                  <a:srgbClr val="FF0000"/>
                </a:solidFill>
                <a:latin typeface="+mn-lt"/>
              </a:rPr>
              <a:t> </a:t>
            </a:r>
            <a:r>
              <a:rPr sz="2400" b="1" spc="-20" dirty="0">
                <a:solidFill>
                  <a:srgbClr val="FF0000"/>
                </a:solidFill>
                <a:latin typeface="+mn-lt"/>
              </a:rPr>
              <a:t>inicio</a:t>
            </a:r>
            <a:r>
              <a:rPr sz="2400" b="1" spc="-40" dirty="0">
                <a:solidFill>
                  <a:srgbClr val="FF0000"/>
                </a:solidFill>
                <a:latin typeface="+mn-lt"/>
              </a:rPr>
              <a:t> </a:t>
            </a:r>
            <a:r>
              <a:rPr sz="2400" b="1" dirty="0">
                <a:solidFill>
                  <a:srgbClr val="FF0000"/>
                </a:solidFill>
                <a:latin typeface="+mn-lt"/>
              </a:rPr>
              <a:t>del</a:t>
            </a:r>
            <a:r>
              <a:rPr sz="2400" b="1" spc="-35" dirty="0">
                <a:solidFill>
                  <a:srgbClr val="FF0000"/>
                </a:solidFill>
                <a:latin typeface="+mn-lt"/>
              </a:rPr>
              <a:t> </a:t>
            </a:r>
            <a:r>
              <a:rPr sz="2400" b="1" dirty="0">
                <a:solidFill>
                  <a:srgbClr val="FF0000"/>
                </a:solidFill>
                <a:latin typeface="+mn-lt"/>
              </a:rPr>
              <a:t>año</a:t>
            </a:r>
            <a:r>
              <a:rPr sz="2400" b="1" spc="-50" dirty="0">
                <a:solidFill>
                  <a:srgbClr val="FF0000"/>
                </a:solidFill>
                <a:latin typeface="+mn-lt"/>
              </a:rPr>
              <a:t> </a:t>
            </a:r>
            <a:r>
              <a:rPr sz="2400" b="1" dirty="0">
                <a:solidFill>
                  <a:srgbClr val="FF0000"/>
                </a:solidFill>
                <a:latin typeface="+mn-lt"/>
              </a:rPr>
              <a:t>escolar</a:t>
            </a:r>
            <a:r>
              <a:rPr sz="2400" b="1" spc="-45" dirty="0">
                <a:solidFill>
                  <a:srgbClr val="FF0000"/>
                </a:solidFill>
                <a:latin typeface="+mn-lt"/>
              </a:rPr>
              <a:t> </a:t>
            </a:r>
            <a:r>
              <a:rPr sz="2400" b="1" dirty="0">
                <a:solidFill>
                  <a:srgbClr val="FF0000"/>
                </a:solidFill>
                <a:latin typeface="+mn-lt"/>
              </a:rPr>
              <a:t>o</a:t>
            </a:r>
            <a:r>
              <a:rPr sz="2400" b="1" spc="-40" dirty="0">
                <a:solidFill>
                  <a:srgbClr val="FF0000"/>
                </a:solidFill>
                <a:latin typeface="+mn-lt"/>
              </a:rPr>
              <a:t> </a:t>
            </a:r>
            <a:r>
              <a:rPr sz="2400" b="1" spc="-10" dirty="0">
                <a:solidFill>
                  <a:srgbClr val="FF0000"/>
                </a:solidFill>
                <a:latin typeface="+mn-lt"/>
              </a:rPr>
              <a:t>periodo</a:t>
            </a:r>
            <a:r>
              <a:rPr sz="2400" b="1" spc="-50" dirty="0">
                <a:solidFill>
                  <a:srgbClr val="FF0000"/>
                </a:solidFill>
                <a:latin typeface="+mn-lt"/>
              </a:rPr>
              <a:t> </a:t>
            </a:r>
            <a:r>
              <a:rPr sz="2400" b="1" spc="-10" dirty="0">
                <a:solidFill>
                  <a:srgbClr val="FF0000"/>
                </a:solidFill>
                <a:latin typeface="+mn-lt"/>
              </a:rPr>
              <a:t>promocional</a:t>
            </a:r>
            <a:endParaRPr sz="2400" b="1" dirty="0">
              <a:solidFill>
                <a:srgbClr val="FF0000"/>
              </a:solidFill>
              <a:latin typeface="+mn-lt"/>
            </a:endParaRPr>
          </a:p>
        </p:txBody>
      </p:sp>
      <p:grpSp>
        <p:nvGrpSpPr>
          <p:cNvPr id="6" name="object 3">
            <a:extLst>
              <a:ext uri="{FF2B5EF4-FFF2-40B4-BE49-F238E27FC236}">
                <a16:creationId xmlns:a16="http://schemas.microsoft.com/office/drawing/2014/main" id="{CBE0F78B-6B26-4E0F-9EA0-CFECD460E589}"/>
              </a:ext>
            </a:extLst>
          </p:cNvPr>
          <p:cNvGrpSpPr/>
          <p:nvPr/>
        </p:nvGrpSpPr>
        <p:grpSpPr>
          <a:xfrm>
            <a:off x="1664788" y="2199766"/>
            <a:ext cx="1714719" cy="1445260"/>
            <a:chOff x="232981" y="2049589"/>
            <a:chExt cx="1501775" cy="1445260"/>
          </a:xfrm>
        </p:grpSpPr>
        <p:sp>
          <p:nvSpPr>
            <p:cNvPr id="7" name="object 4">
              <a:extLst>
                <a:ext uri="{FF2B5EF4-FFF2-40B4-BE49-F238E27FC236}">
                  <a16:creationId xmlns:a16="http://schemas.microsoft.com/office/drawing/2014/main" id="{BAAA634A-5A08-4E93-BE44-1E734FD4D265}"/>
                </a:ext>
              </a:extLst>
            </p:cNvPr>
            <p:cNvSpPr/>
            <p:nvPr/>
          </p:nvSpPr>
          <p:spPr>
            <a:xfrm>
              <a:off x="237743" y="2054351"/>
              <a:ext cx="1492250" cy="1435735"/>
            </a:xfrm>
            <a:custGeom>
              <a:avLst/>
              <a:gdLst/>
              <a:ahLst/>
              <a:cxnLst/>
              <a:rect l="l" t="t" r="r" b="b"/>
              <a:pathLst>
                <a:path w="1492250" h="1435735">
                  <a:moveTo>
                    <a:pt x="1368933" y="0"/>
                  </a:moveTo>
                  <a:lnTo>
                    <a:pt x="123063" y="0"/>
                  </a:lnTo>
                  <a:lnTo>
                    <a:pt x="84163" y="7317"/>
                  </a:lnTo>
                  <a:lnTo>
                    <a:pt x="50381" y="27692"/>
                  </a:lnTo>
                  <a:lnTo>
                    <a:pt x="23742" y="58759"/>
                  </a:lnTo>
                  <a:lnTo>
                    <a:pt x="6273" y="98153"/>
                  </a:lnTo>
                  <a:lnTo>
                    <a:pt x="0" y="143510"/>
                  </a:lnTo>
                  <a:lnTo>
                    <a:pt x="0" y="1292098"/>
                  </a:lnTo>
                  <a:lnTo>
                    <a:pt x="6273" y="1337454"/>
                  </a:lnTo>
                  <a:lnTo>
                    <a:pt x="23742" y="1376848"/>
                  </a:lnTo>
                  <a:lnTo>
                    <a:pt x="50381" y="1407915"/>
                  </a:lnTo>
                  <a:lnTo>
                    <a:pt x="84163" y="1428290"/>
                  </a:lnTo>
                  <a:lnTo>
                    <a:pt x="123063" y="1435608"/>
                  </a:lnTo>
                  <a:lnTo>
                    <a:pt x="1368933" y="1435608"/>
                  </a:lnTo>
                  <a:lnTo>
                    <a:pt x="1407822" y="1428290"/>
                  </a:lnTo>
                  <a:lnTo>
                    <a:pt x="1441603" y="1407915"/>
                  </a:lnTo>
                  <a:lnTo>
                    <a:pt x="1468245" y="1376848"/>
                  </a:lnTo>
                  <a:lnTo>
                    <a:pt x="1485720" y="1337454"/>
                  </a:lnTo>
                  <a:lnTo>
                    <a:pt x="1491995" y="1292098"/>
                  </a:lnTo>
                  <a:lnTo>
                    <a:pt x="1491995" y="143510"/>
                  </a:lnTo>
                  <a:lnTo>
                    <a:pt x="1485720" y="98153"/>
                  </a:lnTo>
                  <a:lnTo>
                    <a:pt x="1468245" y="58759"/>
                  </a:lnTo>
                  <a:lnTo>
                    <a:pt x="1441603" y="27692"/>
                  </a:lnTo>
                  <a:lnTo>
                    <a:pt x="1407822" y="7317"/>
                  </a:lnTo>
                  <a:lnTo>
                    <a:pt x="1368933" y="0"/>
                  </a:lnTo>
                  <a:close/>
                </a:path>
              </a:pathLst>
            </a:custGeom>
            <a:solidFill>
              <a:srgbClr val="FFFFFF">
                <a:alpha val="90194"/>
              </a:srgbClr>
            </a:solidFill>
          </p:spPr>
          <p:txBody>
            <a:bodyPr wrap="square" lIns="0" tIns="0" rIns="0" bIns="0" rtlCol="0"/>
            <a:lstStyle/>
            <a:p>
              <a:endParaRPr sz="1200">
                <a:solidFill>
                  <a:schemeClr val="bg1">
                    <a:lumMod val="95000"/>
                    <a:lumOff val="5000"/>
                  </a:schemeClr>
                </a:solidFill>
              </a:endParaRPr>
            </a:p>
          </p:txBody>
        </p:sp>
        <p:sp>
          <p:nvSpPr>
            <p:cNvPr id="8" name="object 5">
              <a:extLst>
                <a:ext uri="{FF2B5EF4-FFF2-40B4-BE49-F238E27FC236}">
                  <a16:creationId xmlns:a16="http://schemas.microsoft.com/office/drawing/2014/main" id="{21D116E3-20C0-4AE1-A442-50170C2B1D8C}"/>
                </a:ext>
              </a:extLst>
            </p:cNvPr>
            <p:cNvSpPr/>
            <p:nvPr/>
          </p:nvSpPr>
          <p:spPr>
            <a:xfrm>
              <a:off x="237743" y="2054351"/>
              <a:ext cx="1492250" cy="1435735"/>
            </a:xfrm>
            <a:custGeom>
              <a:avLst/>
              <a:gdLst/>
              <a:ahLst/>
              <a:cxnLst/>
              <a:rect l="l" t="t" r="r" b="b"/>
              <a:pathLst>
                <a:path w="1492250" h="1435735">
                  <a:moveTo>
                    <a:pt x="0" y="143510"/>
                  </a:moveTo>
                  <a:lnTo>
                    <a:pt x="6273" y="98153"/>
                  </a:lnTo>
                  <a:lnTo>
                    <a:pt x="23742" y="58759"/>
                  </a:lnTo>
                  <a:lnTo>
                    <a:pt x="50381" y="27692"/>
                  </a:lnTo>
                  <a:lnTo>
                    <a:pt x="84163" y="7317"/>
                  </a:lnTo>
                  <a:lnTo>
                    <a:pt x="123063" y="0"/>
                  </a:lnTo>
                  <a:lnTo>
                    <a:pt x="1368933" y="0"/>
                  </a:lnTo>
                  <a:lnTo>
                    <a:pt x="1407822" y="7317"/>
                  </a:lnTo>
                  <a:lnTo>
                    <a:pt x="1441603" y="27692"/>
                  </a:lnTo>
                  <a:lnTo>
                    <a:pt x="1468245" y="58759"/>
                  </a:lnTo>
                  <a:lnTo>
                    <a:pt x="1485720" y="98153"/>
                  </a:lnTo>
                  <a:lnTo>
                    <a:pt x="1491995" y="143510"/>
                  </a:lnTo>
                  <a:lnTo>
                    <a:pt x="1491995" y="1292098"/>
                  </a:lnTo>
                  <a:lnTo>
                    <a:pt x="1485720" y="1337454"/>
                  </a:lnTo>
                  <a:lnTo>
                    <a:pt x="1468245" y="1376848"/>
                  </a:lnTo>
                  <a:lnTo>
                    <a:pt x="1441603" y="1407915"/>
                  </a:lnTo>
                  <a:lnTo>
                    <a:pt x="1407822" y="1428290"/>
                  </a:lnTo>
                  <a:lnTo>
                    <a:pt x="1368933" y="1435608"/>
                  </a:lnTo>
                  <a:lnTo>
                    <a:pt x="123063" y="1435608"/>
                  </a:lnTo>
                  <a:lnTo>
                    <a:pt x="84163" y="1428290"/>
                  </a:lnTo>
                  <a:lnTo>
                    <a:pt x="50381" y="1407915"/>
                  </a:lnTo>
                  <a:lnTo>
                    <a:pt x="23742" y="1376848"/>
                  </a:lnTo>
                  <a:lnTo>
                    <a:pt x="6273" y="1337454"/>
                  </a:lnTo>
                  <a:lnTo>
                    <a:pt x="0" y="1292098"/>
                  </a:lnTo>
                  <a:lnTo>
                    <a:pt x="0" y="143510"/>
                  </a:lnTo>
                  <a:close/>
                </a:path>
              </a:pathLst>
            </a:custGeom>
            <a:ln w="9524">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9" name="object 6">
            <a:extLst>
              <a:ext uri="{FF2B5EF4-FFF2-40B4-BE49-F238E27FC236}">
                <a16:creationId xmlns:a16="http://schemas.microsoft.com/office/drawing/2014/main" id="{449074EA-7308-48AE-A42A-3C5BB7ED3A15}"/>
              </a:ext>
            </a:extLst>
          </p:cNvPr>
          <p:cNvSpPr txBox="1"/>
          <p:nvPr/>
        </p:nvSpPr>
        <p:spPr>
          <a:xfrm>
            <a:off x="1670225" y="2260013"/>
            <a:ext cx="1690485" cy="952184"/>
          </a:xfrm>
          <a:prstGeom prst="rect">
            <a:avLst/>
          </a:prstGeom>
        </p:spPr>
        <p:txBody>
          <a:bodyPr vert="horz" wrap="square" lIns="0" tIns="28575" rIns="0" bIns="0" rtlCol="0">
            <a:spAutoFit/>
          </a:bodyPr>
          <a:lstStyle/>
          <a:p>
            <a:pPr marL="70485" marR="5080" indent="-58419">
              <a:spcBef>
                <a:spcPts val="225"/>
              </a:spcBef>
              <a:buFont typeface="Arial"/>
              <a:buChar char="•"/>
              <a:tabLst>
                <a:tab pos="70485" algn="l"/>
              </a:tabLst>
            </a:pPr>
            <a:r>
              <a:rPr sz="1200" b="1" spc="-20" dirty="0">
                <a:solidFill>
                  <a:schemeClr val="bg1">
                    <a:lumMod val="95000"/>
                    <a:lumOff val="5000"/>
                  </a:schemeClr>
                </a:solidFill>
                <a:cs typeface="Tahoma"/>
              </a:rPr>
              <a:t>Pone</a:t>
            </a:r>
            <a:r>
              <a:rPr sz="1200" b="1" spc="10" dirty="0">
                <a:solidFill>
                  <a:schemeClr val="bg1">
                    <a:lumMod val="95000"/>
                    <a:lumOff val="5000"/>
                  </a:schemeClr>
                </a:solidFill>
                <a:cs typeface="Tahoma"/>
              </a:rPr>
              <a:t> </a:t>
            </a:r>
            <a:r>
              <a:rPr sz="1200" b="1" spc="50" dirty="0">
                <a:solidFill>
                  <a:schemeClr val="bg1">
                    <a:lumMod val="95000"/>
                    <a:lumOff val="5000"/>
                  </a:schemeClr>
                </a:solidFill>
                <a:cs typeface="Tahoma"/>
              </a:rPr>
              <a:t>a</a:t>
            </a:r>
            <a:r>
              <a:rPr sz="1200" b="1" spc="35" dirty="0">
                <a:solidFill>
                  <a:schemeClr val="bg1">
                    <a:lumMod val="95000"/>
                    <a:lumOff val="5000"/>
                  </a:schemeClr>
                </a:solidFill>
                <a:cs typeface="Tahoma"/>
              </a:rPr>
              <a:t> </a:t>
            </a:r>
            <a:r>
              <a:rPr sz="1200" b="1" spc="-40" dirty="0">
                <a:solidFill>
                  <a:schemeClr val="bg1">
                    <a:lumMod val="95000"/>
                    <a:lumOff val="5000"/>
                  </a:schemeClr>
                </a:solidFill>
                <a:cs typeface="Tahoma"/>
              </a:rPr>
              <a:t>disposición</a:t>
            </a:r>
            <a:r>
              <a:rPr sz="1200" spc="-40" dirty="0">
                <a:solidFill>
                  <a:schemeClr val="bg1">
                    <a:lumMod val="95000"/>
                    <a:lumOff val="5000"/>
                  </a:schemeClr>
                </a:solidFill>
                <a:cs typeface="Verdana"/>
              </a:rPr>
              <a:t>: </a:t>
            </a:r>
            <a:r>
              <a:rPr sz="1200" spc="-65" dirty="0">
                <a:solidFill>
                  <a:schemeClr val="bg1">
                    <a:lumMod val="95000"/>
                    <a:lumOff val="5000"/>
                  </a:schemeClr>
                </a:solidFill>
                <a:cs typeface="Verdana"/>
              </a:rPr>
              <a:t>PEI, </a:t>
            </a:r>
            <a:r>
              <a:rPr sz="1200" spc="-45" dirty="0">
                <a:solidFill>
                  <a:schemeClr val="bg1">
                    <a:lumMod val="95000"/>
                    <a:lumOff val="5000"/>
                  </a:schemeClr>
                </a:solidFill>
                <a:cs typeface="Verdana"/>
              </a:rPr>
              <a:t>PCI,</a:t>
            </a:r>
            <a:r>
              <a:rPr sz="1200" spc="-35" dirty="0">
                <a:solidFill>
                  <a:schemeClr val="bg1">
                    <a:lumMod val="95000"/>
                    <a:lumOff val="5000"/>
                  </a:schemeClr>
                </a:solidFill>
                <a:cs typeface="Verdana"/>
              </a:rPr>
              <a:t> </a:t>
            </a:r>
            <a:r>
              <a:rPr sz="1200" spc="-10" dirty="0">
                <a:solidFill>
                  <a:schemeClr val="bg1">
                    <a:lumMod val="95000"/>
                    <a:lumOff val="5000"/>
                  </a:schemeClr>
                </a:solidFill>
                <a:cs typeface="Verdana"/>
              </a:rPr>
              <a:t>actas,</a:t>
            </a:r>
            <a:r>
              <a:rPr sz="1200" spc="-35" dirty="0">
                <a:solidFill>
                  <a:schemeClr val="bg1">
                    <a:lumMod val="95000"/>
                    <a:lumOff val="5000"/>
                  </a:schemeClr>
                </a:solidFill>
                <a:cs typeface="Verdana"/>
              </a:rPr>
              <a:t> </a:t>
            </a:r>
            <a:r>
              <a:rPr sz="1200" spc="-50" dirty="0">
                <a:solidFill>
                  <a:schemeClr val="bg1">
                    <a:lumMod val="95000"/>
                    <a:lumOff val="5000"/>
                  </a:schemeClr>
                </a:solidFill>
                <a:cs typeface="Verdana"/>
              </a:rPr>
              <a:t>informes</a:t>
            </a:r>
            <a:r>
              <a:rPr sz="1200" spc="-20" dirty="0">
                <a:solidFill>
                  <a:schemeClr val="bg1">
                    <a:lumMod val="95000"/>
                    <a:lumOff val="5000"/>
                  </a:schemeClr>
                </a:solidFill>
                <a:cs typeface="Verdana"/>
              </a:rPr>
              <a:t> </a:t>
            </a:r>
            <a:r>
              <a:rPr sz="1200" spc="-25" dirty="0">
                <a:solidFill>
                  <a:schemeClr val="bg1">
                    <a:lumMod val="95000"/>
                    <a:lumOff val="5000"/>
                  </a:schemeClr>
                </a:solidFill>
                <a:cs typeface="Verdana"/>
              </a:rPr>
              <a:t>de </a:t>
            </a:r>
            <a:r>
              <a:rPr sz="1200" spc="-35" dirty="0">
                <a:solidFill>
                  <a:schemeClr val="bg1">
                    <a:lumMod val="95000"/>
                    <a:lumOff val="5000"/>
                  </a:schemeClr>
                </a:solidFill>
                <a:cs typeface="Verdana"/>
              </a:rPr>
              <a:t>progreso,</a:t>
            </a:r>
            <a:r>
              <a:rPr sz="1200" spc="-5" dirty="0">
                <a:solidFill>
                  <a:schemeClr val="bg1">
                    <a:lumMod val="95000"/>
                    <a:lumOff val="5000"/>
                  </a:schemeClr>
                </a:solidFill>
                <a:cs typeface="Verdana"/>
              </a:rPr>
              <a:t> </a:t>
            </a:r>
            <a:r>
              <a:rPr sz="1200" spc="-10" dirty="0">
                <a:solidFill>
                  <a:schemeClr val="bg1">
                    <a:lumMod val="95000"/>
                    <a:lumOff val="5000"/>
                  </a:schemeClr>
                </a:solidFill>
                <a:cs typeface="Verdana"/>
              </a:rPr>
              <a:t>carpetas </a:t>
            </a:r>
            <a:r>
              <a:rPr sz="1200" dirty="0">
                <a:solidFill>
                  <a:schemeClr val="bg1">
                    <a:lumMod val="95000"/>
                    <a:lumOff val="5000"/>
                  </a:schemeClr>
                </a:solidFill>
                <a:cs typeface="Verdana"/>
              </a:rPr>
              <a:t>pedagógicas,</a:t>
            </a:r>
            <a:r>
              <a:rPr sz="1200" spc="114" dirty="0">
                <a:solidFill>
                  <a:schemeClr val="bg1">
                    <a:lumMod val="95000"/>
                    <a:lumOff val="5000"/>
                  </a:schemeClr>
                </a:solidFill>
                <a:cs typeface="Verdana"/>
              </a:rPr>
              <a:t> </a:t>
            </a:r>
            <a:r>
              <a:rPr sz="1200" spc="-20" dirty="0">
                <a:solidFill>
                  <a:schemeClr val="bg1">
                    <a:lumMod val="95000"/>
                    <a:lumOff val="5000"/>
                  </a:schemeClr>
                </a:solidFill>
                <a:cs typeface="Verdana"/>
              </a:rPr>
              <a:t>etc.</a:t>
            </a:r>
            <a:endParaRPr sz="1200" dirty="0">
              <a:solidFill>
                <a:schemeClr val="bg1">
                  <a:lumMod val="95000"/>
                  <a:lumOff val="5000"/>
                </a:schemeClr>
              </a:solidFill>
              <a:cs typeface="Verdana"/>
            </a:endParaRPr>
          </a:p>
        </p:txBody>
      </p:sp>
      <p:sp>
        <p:nvSpPr>
          <p:cNvPr id="10" name="object 7">
            <a:extLst>
              <a:ext uri="{FF2B5EF4-FFF2-40B4-BE49-F238E27FC236}">
                <a16:creationId xmlns:a16="http://schemas.microsoft.com/office/drawing/2014/main" id="{8CCC43B2-A7CC-4B9C-AABC-C665889B9405}"/>
              </a:ext>
            </a:extLst>
          </p:cNvPr>
          <p:cNvSpPr txBox="1"/>
          <p:nvPr/>
        </p:nvSpPr>
        <p:spPr>
          <a:xfrm>
            <a:off x="1701573" y="3293531"/>
            <a:ext cx="1453490" cy="271421"/>
          </a:xfrm>
          <a:prstGeom prst="rect">
            <a:avLst/>
          </a:prstGeom>
        </p:spPr>
        <p:txBody>
          <a:bodyPr vert="horz" wrap="square" lIns="0" tIns="12700" rIns="0" bIns="0" rtlCol="0">
            <a:spAutoFit/>
          </a:bodyPr>
          <a:lstStyle/>
          <a:p>
            <a:pPr marL="70485" indent="-57785">
              <a:lnSpc>
                <a:spcPts val="1025"/>
              </a:lnSpc>
              <a:spcBef>
                <a:spcPts val="100"/>
              </a:spcBef>
              <a:buFont typeface="Arial"/>
              <a:buChar char="•"/>
              <a:tabLst>
                <a:tab pos="70485" algn="l"/>
              </a:tabLst>
            </a:pPr>
            <a:r>
              <a:rPr sz="1200" b="1" spc="-45" dirty="0">
                <a:solidFill>
                  <a:schemeClr val="bg1">
                    <a:lumMod val="95000"/>
                    <a:lumOff val="5000"/>
                  </a:schemeClr>
                </a:solidFill>
                <a:cs typeface="Tahoma"/>
              </a:rPr>
              <a:t>Evita</a:t>
            </a:r>
            <a:r>
              <a:rPr sz="1200" b="1" spc="10" dirty="0">
                <a:solidFill>
                  <a:schemeClr val="bg1">
                    <a:lumMod val="95000"/>
                    <a:lumOff val="5000"/>
                  </a:schemeClr>
                </a:solidFill>
                <a:cs typeface="Tahoma"/>
              </a:rPr>
              <a:t> </a:t>
            </a:r>
            <a:r>
              <a:rPr sz="1200" b="1" spc="-10" dirty="0">
                <a:solidFill>
                  <a:schemeClr val="bg1">
                    <a:lumMod val="95000"/>
                    <a:lumOff val="5000"/>
                  </a:schemeClr>
                </a:solidFill>
                <a:cs typeface="Tahoma"/>
              </a:rPr>
              <a:t>decisiones</a:t>
            </a:r>
            <a:r>
              <a:rPr sz="1200" b="1" spc="-5" dirty="0">
                <a:solidFill>
                  <a:schemeClr val="bg1">
                    <a:lumMod val="95000"/>
                    <a:lumOff val="5000"/>
                  </a:schemeClr>
                </a:solidFill>
                <a:cs typeface="Tahoma"/>
              </a:rPr>
              <a:t> </a:t>
            </a:r>
            <a:r>
              <a:rPr sz="1200" spc="-50" dirty="0">
                <a:solidFill>
                  <a:schemeClr val="bg1">
                    <a:lumMod val="95000"/>
                    <a:lumOff val="5000"/>
                  </a:schemeClr>
                </a:solidFill>
                <a:cs typeface="Verdana"/>
              </a:rPr>
              <a:t>sin</a:t>
            </a:r>
            <a:endParaRPr sz="1200" dirty="0">
              <a:solidFill>
                <a:schemeClr val="bg1">
                  <a:lumMod val="95000"/>
                  <a:lumOff val="5000"/>
                </a:schemeClr>
              </a:solidFill>
              <a:cs typeface="Verdana"/>
            </a:endParaRPr>
          </a:p>
          <a:p>
            <a:pPr marL="70485">
              <a:lnSpc>
                <a:spcPts val="1025"/>
              </a:lnSpc>
            </a:pPr>
            <a:r>
              <a:rPr sz="1200" spc="-10" dirty="0">
                <a:solidFill>
                  <a:schemeClr val="bg1">
                    <a:lumMod val="95000"/>
                    <a:lumOff val="5000"/>
                  </a:schemeClr>
                </a:solidFill>
                <a:cs typeface="Verdana"/>
              </a:rPr>
              <a:t>sustento.</a:t>
            </a:r>
            <a:endParaRPr sz="1200" dirty="0">
              <a:solidFill>
                <a:schemeClr val="bg1">
                  <a:lumMod val="95000"/>
                  <a:lumOff val="5000"/>
                </a:schemeClr>
              </a:solidFill>
              <a:cs typeface="Verdana"/>
            </a:endParaRPr>
          </a:p>
        </p:txBody>
      </p:sp>
      <p:grpSp>
        <p:nvGrpSpPr>
          <p:cNvPr id="11" name="object 8">
            <a:extLst>
              <a:ext uri="{FF2B5EF4-FFF2-40B4-BE49-F238E27FC236}">
                <a16:creationId xmlns:a16="http://schemas.microsoft.com/office/drawing/2014/main" id="{1B1D9825-5159-4ADD-BBFD-8D520292A76A}"/>
              </a:ext>
            </a:extLst>
          </p:cNvPr>
          <p:cNvGrpSpPr/>
          <p:nvPr/>
        </p:nvGrpSpPr>
        <p:grpSpPr>
          <a:xfrm>
            <a:off x="1816888" y="3836197"/>
            <a:ext cx="2156460" cy="709930"/>
            <a:chOff x="443737" y="3293617"/>
            <a:chExt cx="2156460" cy="709930"/>
          </a:xfrm>
          <a:solidFill>
            <a:srgbClr val="FF0000"/>
          </a:solidFill>
        </p:grpSpPr>
        <p:sp>
          <p:nvSpPr>
            <p:cNvPr id="13" name="object 9">
              <a:extLst>
                <a:ext uri="{FF2B5EF4-FFF2-40B4-BE49-F238E27FC236}">
                  <a16:creationId xmlns:a16="http://schemas.microsoft.com/office/drawing/2014/main" id="{DBBAE657-85A7-43F4-BD22-AB4213B553CC}"/>
                </a:ext>
              </a:extLst>
            </p:cNvPr>
            <p:cNvSpPr/>
            <p:nvPr/>
          </p:nvSpPr>
          <p:spPr>
            <a:xfrm>
              <a:off x="1284985" y="3314953"/>
              <a:ext cx="1315085" cy="688340"/>
            </a:xfrm>
            <a:custGeom>
              <a:avLst/>
              <a:gdLst/>
              <a:ahLst/>
              <a:cxnLst/>
              <a:rect l="l" t="t" r="r" b="b"/>
              <a:pathLst>
                <a:path w="1315085" h="688339">
                  <a:moveTo>
                    <a:pt x="1252855" y="0"/>
                  </a:moveTo>
                  <a:lnTo>
                    <a:pt x="1138046" y="111506"/>
                  </a:lnTo>
                  <a:lnTo>
                    <a:pt x="1188339" y="120396"/>
                  </a:lnTo>
                  <a:lnTo>
                    <a:pt x="1172002" y="168608"/>
                  </a:lnTo>
                  <a:lnTo>
                    <a:pt x="1152515" y="215227"/>
                  </a:lnTo>
                  <a:lnTo>
                    <a:pt x="1129966" y="260096"/>
                  </a:lnTo>
                  <a:lnTo>
                    <a:pt x="1104443" y="303059"/>
                  </a:lnTo>
                  <a:lnTo>
                    <a:pt x="1076035" y="343963"/>
                  </a:lnTo>
                  <a:lnTo>
                    <a:pt x="1044828" y="382651"/>
                  </a:lnTo>
                  <a:lnTo>
                    <a:pt x="1013102" y="416810"/>
                  </a:lnTo>
                  <a:lnTo>
                    <a:pt x="979700" y="448218"/>
                  </a:lnTo>
                  <a:lnTo>
                    <a:pt x="944755" y="476870"/>
                  </a:lnTo>
                  <a:lnTo>
                    <a:pt x="908398" y="502764"/>
                  </a:lnTo>
                  <a:lnTo>
                    <a:pt x="870758" y="525897"/>
                  </a:lnTo>
                  <a:lnTo>
                    <a:pt x="831968" y="546267"/>
                  </a:lnTo>
                  <a:lnTo>
                    <a:pt x="792158" y="563869"/>
                  </a:lnTo>
                  <a:lnTo>
                    <a:pt x="751460" y="578703"/>
                  </a:lnTo>
                  <a:lnTo>
                    <a:pt x="710004" y="590763"/>
                  </a:lnTo>
                  <a:lnTo>
                    <a:pt x="667921" y="600049"/>
                  </a:lnTo>
                  <a:lnTo>
                    <a:pt x="625342" y="606557"/>
                  </a:lnTo>
                  <a:lnTo>
                    <a:pt x="582399" y="610283"/>
                  </a:lnTo>
                  <a:lnTo>
                    <a:pt x="539222" y="611226"/>
                  </a:lnTo>
                  <a:lnTo>
                    <a:pt x="495942" y="609382"/>
                  </a:lnTo>
                  <a:lnTo>
                    <a:pt x="452690" y="604749"/>
                  </a:lnTo>
                  <a:lnTo>
                    <a:pt x="409598" y="597324"/>
                  </a:lnTo>
                  <a:lnTo>
                    <a:pt x="366796" y="587103"/>
                  </a:lnTo>
                  <a:lnTo>
                    <a:pt x="324415" y="574084"/>
                  </a:lnTo>
                  <a:lnTo>
                    <a:pt x="282586" y="558264"/>
                  </a:lnTo>
                  <a:lnTo>
                    <a:pt x="241441" y="539641"/>
                  </a:lnTo>
                  <a:lnTo>
                    <a:pt x="201109" y="518211"/>
                  </a:lnTo>
                  <a:lnTo>
                    <a:pt x="161723" y="493971"/>
                  </a:lnTo>
                  <a:lnTo>
                    <a:pt x="123413" y="466919"/>
                  </a:lnTo>
                  <a:lnTo>
                    <a:pt x="86310" y="437052"/>
                  </a:lnTo>
                  <a:lnTo>
                    <a:pt x="50545" y="404368"/>
                  </a:lnTo>
                  <a:lnTo>
                    <a:pt x="0" y="462534"/>
                  </a:lnTo>
                  <a:lnTo>
                    <a:pt x="37092" y="496164"/>
                  </a:lnTo>
                  <a:lnTo>
                    <a:pt x="75900" y="527339"/>
                  </a:lnTo>
                  <a:lnTo>
                    <a:pt x="116302" y="555987"/>
                  </a:lnTo>
                  <a:lnTo>
                    <a:pt x="158180" y="582036"/>
                  </a:lnTo>
                  <a:lnTo>
                    <a:pt x="201413" y="605415"/>
                  </a:lnTo>
                  <a:lnTo>
                    <a:pt x="245881" y="626052"/>
                  </a:lnTo>
                  <a:lnTo>
                    <a:pt x="291464" y="643877"/>
                  </a:lnTo>
                  <a:lnTo>
                    <a:pt x="337471" y="658659"/>
                  </a:lnTo>
                  <a:lnTo>
                    <a:pt x="383558" y="670407"/>
                  </a:lnTo>
                  <a:lnTo>
                    <a:pt x="429625" y="679175"/>
                  </a:lnTo>
                  <a:lnTo>
                    <a:pt x="475569" y="685016"/>
                  </a:lnTo>
                  <a:lnTo>
                    <a:pt x="521290" y="687982"/>
                  </a:lnTo>
                  <a:lnTo>
                    <a:pt x="566684" y="688129"/>
                  </a:lnTo>
                  <a:lnTo>
                    <a:pt x="611652" y="685508"/>
                  </a:lnTo>
                  <a:lnTo>
                    <a:pt x="656090" y="680174"/>
                  </a:lnTo>
                  <a:lnTo>
                    <a:pt x="699896" y="672179"/>
                  </a:lnTo>
                  <a:lnTo>
                    <a:pt x="742971" y="661576"/>
                  </a:lnTo>
                  <a:lnTo>
                    <a:pt x="785210" y="648420"/>
                  </a:lnTo>
                  <a:lnTo>
                    <a:pt x="826514" y="632764"/>
                  </a:lnTo>
                  <a:lnTo>
                    <a:pt x="866779" y="614660"/>
                  </a:lnTo>
                  <a:lnTo>
                    <a:pt x="905905" y="594162"/>
                  </a:lnTo>
                  <a:lnTo>
                    <a:pt x="943790" y="571324"/>
                  </a:lnTo>
                  <a:lnTo>
                    <a:pt x="980331" y="546198"/>
                  </a:lnTo>
                  <a:lnTo>
                    <a:pt x="1015427" y="518839"/>
                  </a:lnTo>
                  <a:lnTo>
                    <a:pt x="1048977" y="489299"/>
                  </a:lnTo>
                  <a:lnTo>
                    <a:pt x="1080878" y="457632"/>
                  </a:lnTo>
                  <a:lnTo>
                    <a:pt x="1111030" y="423891"/>
                  </a:lnTo>
                  <a:lnTo>
                    <a:pt x="1139329" y="388129"/>
                  </a:lnTo>
                  <a:lnTo>
                    <a:pt x="1165675" y="350400"/>
                  </a:lnTo>
                  <a:lnTo>
                    <a:pt x="1189965" y="310757"/>
                  </a:lnTo>
                  <a:lnTo>
                    <a:pt x="1212098" y="269253"/>
                  </a:lnTo>
                  <a:lnTo>
                    <a:pt x="1231973" y="225942"/>
                  </a:lnTo>
                  <a:lnTo>
                    <a:pt x="1249487" y="180877"/>
                  </a:lnTo>
                  <a:lnTo>
                    <a:pt x="1264539" y="134112"/>
                  </a:lnTo>
                  <a:lnTo>
                    <a:pt x="1314831" y="143129"/>
                  </a:lnTo>
                  <a:lnTo>
                    <a:pt x="1252855" y="0"/>
                  </a:lnTo>
                  <a:close/>
                </a:path>
              </a:pathLst>
            </a:custGeom>
            <a:grpFill/>
          </p:spPr>
          <p:txBody>
            <a:bodyPr wrap="square" lIns="0" tIns="0" rIns="0" bIns="0" rtlCol="0"/>
            <a:lstStyle/>
            <a:p>
              <a:endParaRPr sz="1200">
                <a:solidFill>
                  <a:schemeClr val="bg1">
                    <a:lumMod val="95000"/>
                    <a:lumOff val="5000"/>
                  </a:schemeClr>
                </a:solidFill>
              </a:endParaRPr>
            </a:p>
          </p:txBody>
        </p:sp>
        <p:sp>
          <p:nvSpPr>
            <p:cNvPr id="14" name="object 10">
              <a:extLst>
                <a:ext uri="{FF2B5EF4-FFF2-40B4-BE49-F238E27FC236}">
                  <a16:creationId xmlns:a16="http://schemas.microsoft.com/office/drawing/2014/main" id="{D4228FEC-07AC-468C-AF57-9FFF82B26BF5}"/>
                </a:ext>
              </a:extLst>
            </p:cNvPr>
            <p:cNvSpPr/>
            <p:nvPr/>
          </p:nvSpPr>
          <p:spPr>
            <a:xfrm>
              <a:off x="456437" y="3306317"/>
              <a:ext cx="1274445" cy="462280"/>
            </a:xfrm>
            <a:custGeom>
              <a:avLst/>
              <a:gdLst/>
              <a:ahLst/>
              <a:cxnLst/>
              <a:rect l="l" t="t" r="r" b="b"/>
              <a:pathLst>
                <a:path w="1274445" h="462279">
                  <a:moveTo>
                    <a:pt x="1223391" y="0"/>
                  </a:moveTo>
                  <a:lnTo>
                    <a:pt x="50660" y="0"/>
                  </a:lnTo>
                  <a:lnTo>
                    <a:pt x="30941" y="3633"/>
                  </a:lnTo>
                  <a:lnTo>
                    <a:pt x="14838" y="13541"/>
                  </a:lnTo>
                  <a:lnTo>
                    <a:pt x="3981" y="28235"/>
                  </a:lnTo>
                  <a:lnTo>
                    <a:pt x="0" y="46227"/>
                  </a:lnTo>
                  <a:lnTo>
                    <a:pt x="0" y="415543"/>
                  </a:lnTo>
                  <a:lnTo>
                    <a:pt x="3981" y="433536"/>
                  </a:lnTo>
                  <a:lnTo>
                    <a:pt x="14838" y="448230"/>
                  </a:lnTo>
                  <a:lnTo>
                    <a:pt x="30941" y="458138"/>
                  </a:lnTo>
                  <a:lnTo>
                    <a:pt x="50660" y="461771"/>
                  </a:lnTo>
                  <a:lnTo>
                    <a:pt x="1223391" y="461771"/>
                  </a:lnTo>
                  <a:lnTo>
                    <a:pt x="1243095" y="458138"/>
                  </a:lnTo>
                  <a:lnTo>
                    <a:pt x="1259204" y="448230"/>
                  </a:lnTo>
                  <a:lnTo>
                    <a:pt x="1270075" y="433536"/>
                  </a:lnTo>
                  <a:lnTo>
                    <a:pt x="1274064" y="415543"/>
                  </a:lnTo>
                  <a:lnTo>
                    <a:pt x="1274064" y="46227"/>
                  </a:lnTo>
                  <a:lnTo>
                    <a:pt x="1270075" y="28235"/>
                  </a:lnTo>
                  <a:lnTo>
                    <a:pt x="1259205" y="13541"/>
                  </a:lnTo>
                  <a:lnTo>
                    <a:pt x="1243095" y="3633"/>
                  </a:lnTo>
                  <a:lnTo>
                    <a:pt x="1223391" y="0"/>
                  </a:lnTo>
                  <a:close/>
                </a:path>
              </a:pathLst>
            </a:custGeom>
            <a:grpFill/>
          </p:spPr>
          <p:txBody>
            <a:bodyPr wrap="square" lIns="0" tIns="0" rIns="0" bIns="0" rtlCol="0"/>
            <a:lstStyle/>
            <a:p>
              <a:endParaRPr sz="1200">
                <a:solidFill>
                  <a:schemeClr val="bg1">
                    <a:lumMod val="95000"/>
                    <a:lumOff val="5000"/>
                  </a:schemeClr>
                </a:solidFill>
              </a:endParaRPr>
            </a:p>
          </p:txBody>
        </p:sp>
        <p:sp>
          <p:nvSpPr>
            <p:cNvPr id="15" name="object 11">
              <a:extLst>
                <a:ext uri="{FF2B5EF4-FFF2-40B4-BE49-F238E27FC236}">
                  <a16:creationId xmlns:a16="http://schemas.microsoft.com/office/drawing/2014/main" id="{3E4BF9C5-406D-40F2-9B07-EFF685FBA727}"/>
                </a:ext>
              </a:extLst>
            </p:cNvPr>
            <p:cNvSpPr/>
            <p:nvPr/>
          </p:nvSpPr>
          <p:spPr>
            <a:xfrm>
              <a:off x="456437" y="3306317"/>
              <a:ext cx="1274445" cy="462280"/>
            </a:xfrm>
            <a:custGeom>
              <a:avLst/>
              <a:gdLst/>
              <a:ahLst/>
              <a:cxnLst/>
              <a:rect l="l" t="t" r="r" b="b"/>
              <a:pathLst>
                <a:path w="1274445" h="462279">
                  <a:moveTo>
                    <a:pt x="0" y="46227"/>
                  </a:moveTo>
                  <a:lnTo>
                    <a:pt x="3981" y="28235"/>
                  </a:lnTo>
                  <a:lnTo>
                    <a:pt x="14838" y="13541"/>
                  </a:lnTo>
                  <a:lnTo>
                    <a:pt x="30941" y="3633"/>
                  </a:lnTo>
                  <a:lnTo>
                    <a:pt x="50660" y="0"/>
                  </a:lnTo>
                  <a:lnTo>
                    <a:pt x="1223391" y="0"/>
                  </a:lnTo>
                  <a:lnTo>
                    <a:pt x="1243095" y="3633"/>
                  </a:lnTo>
                  <a:lnTo>
                    <a:pt x="1259205" y="13541"/>
                  </a:lnTo>
                  <a:lnTo>
                    <a:pt x="1270075" y="28235"/>
                  </a:lnTo>
                  <a:lnTo>
                    <a:pt x="1274064" y="46227"/>
                  </a:lnTo>
                  <a:lnTo>
                    <a:pt x="1274064" y="415543"/>
                  </a:lnTo>
                  <a:lnTo>
                    <a:pt x="1270075" y="433536"/>
                  </a:lnTo>
                  <a:lnTo>
                    <a:pt x="1259204" y="448230"/>
                  </a:lnTo>
                  <a:lnTo>
                    <a:pt x="1243095" y="458138"/>
                  </a:lnTo>
                  <a:lnTo>
                    <a:pt x="1223391" y="461771"/>
                  </a:lnTo>
                  <a:lnTo>
                    <a:pt x="50660" y="461771"/>
                  </a:lnTo>
                  <a:lnTo>
                    <a:pt x="30941" y="458138"/>
                  </a:lnTo>
                  <a:lnTo>
                    <a:pt x="14838" y="448230"/>
                  </a:lnTo>
                  <a:lnTo>
                    <a:pt x="3981" y="433536"/>
                  </a:lnTo>
                  <a:lnTo>
                    <a:pt x="0" y="415543"/>
                  </a:lnTo>
                  <a:lnTo>
                    <a:pt x="0" y="46227"/>
                  </a:lnTo>
                  <a:close/>
                </a:path>
              </a:pathLst>
            </a:custGeom>
            <a:grpFill/>
            <a:ln w="25400">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16" name="object 12">
            <a:extLst>
              <a:ext uri="{FF2B5EF4-FFF2-40B4-BE49-F238E27FC236}">
                <a16:creationId xmlns:a16="http://schemas.microsoft.com/office/drawing/2014/main" id="{D58506FB-DA3D-4F19-AFC8-172B3927529C}"/>
              </a:ext>
            </a:extLst>
          </p:cNvPr>
          <p:cNvSpPr txBox="1"/>
          <p:nvPr/>
        </p:nvSpPr>
        <p:spPr>
          <a:xfrm>
            <a:off x="1956243" y="3916595"/>
            <a:ext cx="1259360" cy="346762"/>
          </a:xfrm>
          <a:prstGeom prst="rect">
            <a:avLst/>
          </a:prstGeom>
        </p:spPr>
        <p:txBody>
          <a:bodyPr vert="horz" wrap="square" lIns="0" tIns="31750" rIns="0" bIns="0" rtlCol="0">
            <a:spAutoFit/>
          </a:bodyPr>
          <a:lstStyle/>
          <a:p>
            <a:pPr marL="12700" marR="5080">
              <a:lnSpc>
                <a:spcPts val="1190"/>
              </a:lnSpc>
              <a:spcBef>
                <a:spcPts val="250"/>
              </a:spcBef>
            </a:pPr>
            <a:r>
              <a:rPr sz="1200" b="1" spc="-45" dirty="0">
                <a:solidFill>
                  <a:schemeClr val="bg1">
                    <a:lumMod val="95000"/>
                    <a:lumOff val="5000"/>
                  </a:schemeClr>
                </a:solidFill>
                <a:cs typeface="Tahoma"/>
              </a:rPr>
              <a:t>Información </a:t>
            </a:r>
            <a:r>
              <a:rPr sz="1200" b="1" spc="-40" dirty="0">
                <a:solidFill>
                  <a:schemeClr val="bg1">
                    <a:lumMod val="95000"/>
                    <a:lumOff val="5000"/>
                  </a:schemeClr>
                </a:solidFill>
                <a:cs typeface="Tahoma"/>
              </a:rPr>
              <a:t>institucional</a:t>
            </a:r>
            <a:endParaRPr sz="1200" dirty="0">
              <a:solidFill>
                <a:schemeClr val="bg1">
                  <a:lumMod val="95000"/>
                  <a:lumOff val="5000"/>
                </a:schemeClr>
              </a:solidFill>
              <a:cs typeface="Tahoma"/>
            </a:endParaRPr>
          </a:p>
        </p:txBody>
      </p:sp>
      <p:grpSp>
        <p:nvGrpSpPr>
          <p:cNvPr id="17" name="object 13">
            <a:extLst>
              <a:ext uri="{FF2B5EF4-FFF2-40B4-BE49-F238E27FC236}">
                <a16:creationId xmlns:a16="http://schemas.microsoft.com/office/drawing/2014/main" id="{6CA288D0-2C3D-4C71-8A9E-3334AB025162}"/>
              </a:ext>
            </a:extLst>
          </p:cNvPr>
          <p:cNvGrpSpPr/>
          <p:nvPr/>
        </p:nvGrpSpPr>
        <p:grpSpPr>
          <a:xfrm>
            <a:off x="3589184" y="2064129"/>
            <a:ext cx="1588770" cy="1793359"/>
            <a:chOff x="1944433" y="1913953"/>
            <a:chExt cx="1588770" cy="1414780"/>
          </a:xfrm>
        </p:grpSpPr>
        <p:sp>
          <p:nvSpPr>
            <p:cNvPr id="18" name="object 14">
              <a:extLst>
                <a:ext uri="{FF2B5EF4-FFF2-40B4-BE49-F238E27FC236}">
                  <a16:creationId xmlns:a16="http://schemas.microsoft.com/office/drawing/2014/main" id="{EBFCFC71-7EE5-4EA3-92BE-E52CDA64C98E}"/>
                </a:ext>
              </a:extLst>
            </p:cNvPr>
            <p:cNvSpPr/>
            <p:nvPr/>
          </p:nvSpPr>
          <p:spPr>
            <a:xfrm>
              <a:off x="1949195" y="1918716"/>
              <a:ext cx="1579245" cy="1405255"/>
            </a:xfrm>
            <a:custGeom>
              <a:avLst/>
              <a:gdLst/>
              <a:ahLst/>
              <a:cxnLst/>
              <a:rect l="l" t="t" r="r" b="b"/>
              <a:pathLst>
                <a:path w="1579245" h="1405254">
                  <a:moveTo>
                    <a:pt x="1448689" y="0"/>
                  </a:moveTo>
                  <a:lnTo>
                    <a:pt x="130175" y="0"/>
                  </a:lnTo>
                  <a:lnTo>
                    <a:pt x="89034" y="7158"/>
                  </a:lnTo>
                  <a:lnTo>
                    <a:pt x="53300" y="27094"/>
                  </a:lnTo>
                  <a:lnTo>
                    <a:pt x="25119" y="57497"/>
                  </a:lnTo>
                  <a:lnTo>
                    <a:pt x="6637" y="96056"/>
                  </a:lnTo>
                  <a:lnTo>
                    <a:pt x="0" y="140461"/>
                  </a:lnTo>
                  <a:lnTo>
                    <a:pt x="0" y="1264665"/>
                  </a:lnTo>
                  <a:lnTo>
                    <a:pt x="6637" y="1309071"/>
                  </a:lnTo>
                  <a:lnTo>
                    <a:pt x="25119" y="1347630"/>
                  </a:lnTo>
                  <a:lnTo>
                    <a:pt x="53300" y="1378033"/>
                  </a:lnTo>
                  <a:lnTo>
                    <a:pt x="89034" y="1397969"/>
                  </a:lnTo>
                  <a:lnTo>
                    <a:pt x="130175" y="1405127"/>
                  </a:lnTo>
                  <a:lnTo>
                    <a:pt x="1448689" y="1405127"/>
                  </a:lnTo>
                  <a:lnTo>
                    <a:pt x="1489829" y="1397969"/>
                  </a:lnTo>
                  <a:lnTo>
                    <a:pt x="1525563" y="1378033"/>
                  </a:lnTo>
                  <a:lnTo>
                    <a:pt x="1553744" y="1347630"/>
                  </a:lnTo>
                  <a:lnTo>
                    <a:pt x="1572226" y="1309071"/>
                  </a:lnTo>
                  <a:lnTo>
                    <a:pt x="1578864" y="1264665"/>
                  </a:lnTo>
                  <a:lnTo>
                    <a:pt x="1578864" y="140461"/>
                  </a:lnTo>
                  <a:lnTo>
                    <a:pt x="1572226" y="96056"/>
                  </a:lnTo>
                  <a:lnTo>
                    <a:pt x="1553744" y="57497"/>
                  </a:lnTo>
                  <a:lnTo>
                    <a:pt x="1525563" y="27094"/>
                  </a:lnTo>
                  <a:lnTo>
                    <a:pt x="1489829" y="7158"/>
                  </a:lnTo>
                  <a:lnTo>
                    <a:pt x="1448689" y="0"/>
                  </a:lnTo>
                  <a:close/>
                </a:path>
              </a:pathLst>
            </a:custGeom>
            <a:solidFill>
              <a:srgbClr val="FFFFFF">
                <a:alpha val="90194"/>
              </a:srgbClr>
            </a:solidFill>
          </p:spPr>
          <p:txBody>
            <a:bodyPr wrap="square" lIns="0" tIns="0" rIns="0" bIns="0" rtlCol="0"/>
            <a:lstStyle/>
            <a:p>
              <a:endParaRPr sz="1200">
                <a:solidFill>
                  <a:schemeClr val="bg1">
                    <a:lumMod val="95000"/>
                    <a:lumOff val="5000"/>
                  </a:schemeClr>
                </a:solidFill>
              </a:endParaRPr>
            </a:p>
          </p:txBody>
        </p:sp>
        <p:sp>
          <p:nvSpPr>
            <p:cNvPr id="19" name="object 15">
              <a:extLst>
                <a:ext uri="{FF2B5EF4-FFF2-40B4-BE49-F238E27FC236}">
                  <a16:creationId xmlns:a16="http://schemas.microsoft.com/office/drawing/2014/main" id="{58CCC1C3-4BDC-4B19-9D45-03DFC1EE82E8}"/>
                </a:ext>
              </a:extLst>
            </p:cNvPr>
            <p:cNvSpPr/>
            <p:nvPr/>
          </p:nvSpPr>
          <p:spPr>
            <a:xfrm>
              <a:off x="1949195" y="1918716"/>
              <a:ext cx="1579245" cy="1405255"/>
            </a:xfrm>
            <a:custGeom>
              <a:avLst/>
              <a:gdLst/>
              <a:ahLst/>
              <a:cxnLst/>
              <a:rect l="l" t="t" r="r" b="b"/>
              <a:pathLst>
                <a:path w="1579245" h="1405254">
                  <a:moveTo>
                    <a:pt x="0" y="140461"/>
                  </a:moveTo>
                  <a:lnTo>
                    <a:pt x="6637" y="96056"/>
                  </a:lnTo>
                  <a:lnTo>
                    <a:pt x="25119" y="57497"/>
                  </a:lnTo>
                  <a:lnTo>
                    <a:pt x="53300" y="27094"/>
                  </a:lnTo>
                  <a:lnTo>
                    <a:pt x="89034" y="7158"/>
                  </a:lnTo>
                  <a:lnTo>
                    <a:pt x="130175" y="0"/>
                  </a:lnTo>
                  <a:lnTo>
                    <a:pt x="1448689" y="0"/>
                  </a:lnTo>
                  <a:lnTo>
                    <a:pt x="1489829" y="7158"/>
                  </a:lnTo>
                  <a:lnTo>
                    <a:pt x="1525563" y="27094"/>
                  </a:lnTo>
                  <a:lnTo>
                    <a:pt x="1553744" y="57497"/>
                  </a:lnTo>
                  <a:lnTo>
                    <a:pt x="1572226" y="96056"/>
                  </a:lnTo>
                  <a:lnTo>
                    <a:pt x="1578864" y="140461"/>
                  </a:lnTo>
                  <a:lnTo>
                    <a:pt x="1578864" y="1264665"/>
                  </a:lnTo>
                  <a:lnTo>
                    <a:pt x="1572226" y="1309071"/>
                  </a:lnTo>
                  <a:lnTo>
                    <a:pt x="1553744" y="1347630"/>
                  </a:lnTo>
                  <a:lnTo>
                    <a:pt x="1525563" y="1378033"/>
                  </a:lnTo>
                  <a:lnTo>
                    <a:pt x="1489829" y="1397969"/>
                  </a:lnTo>
                  <a:lnTo>
                    <a:pt x="1448689" y="1405127"/>
                  </a:lnTo>
                  <a:lnTo>
                    <a:pt x="130175" y="1405127"/>
                  </a:lnTo>
                  <a:lnTo>
                    <a:pt x="89034" y="1397969"/>
                  </a:lnTo>
                  <a:lnTo>
                    <a:pt x="53300" y="1378033"/>
                  </a:lnTo>
                  <a:lnTo>
                    <a:pt x="25119" y="1347630"/>
                  </a:lnTo>
                  <a:lnTo>
                    <a:pt x="6637" y="1309071"/>
                  </a:lnTo>
                  <a:lnTo>
                    <a:pt x="0" y="1264665"/>
                  </a:lnTo>
                  <a:lnTo>
                    <a:pt x="0" y="140461"/>
                  </a:lnTo>
                  <a:close/>
                </a:path>
              </a:pathLst>
            </a:custGeom>
            <a:ln w="9525">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20" name="object 16">
            <a:extLst>
              <a:ext uri="{FF2B5EF4-FFF2-40B4-BE49-F238E27FC236}">
                <a16:creationId xmlns:a16="http://schemas.microsoft.com/office/drawing/2014/main" id="{5D1B3961-DAA6-4812-B2C5-3D211AECF2B1}"/>
              </a:ext>
            </a:extLst>
          </p:cNvPr>
          <p:cNvSpPr txBox="1"/>
          <p:nvPr/>
        </p:nvSpPr>
        <p:spPr>
          <a:xfrm>
            <a:off x="3627376" y="2500615"/>
            <a:ext cx="1410718" cy="751488"/>
          </a:xfrm>
          <a:prstGeom prst="rect">
            <a:avLst/>
          </a:prstGeom>
        </p:spPr>
        <p:txBody>
          <a:bodyPr vert="horz" wrap="square" lIns="0" tIns="12700" rIns="0" bIns="0" rtlCol="0">
            <a:spAutoFit/>
          </a:bodyPr>
          <a:lstStyle/>
          <a:p>
            <a:pPr marL="70485" indent="-57785" algn="just">
              <a:lnSpc>
                <a:spcPct val="100000"/>
              </a:lnSpc>
              <a:spcBef>
                <a:spcPts val="100"/>
              </a:spcBef>
              <a:buFont typeface="Arial"/>
              <a:buChar char="•"/>
              <a:tabLst>
                <a:tab pos="70485" algn="l"/>
              </a:tabLst>
            </a:pPr>
            <a:r>
              <a:rPr sz="1200" b="1" spc="-30" dirty="0">
                <a:solidFill>
                  <a:schemeClr val="bg1">
                    <a:lumMod val="95000"/>
                    <a:lumOff val="5000"/>
                  </a:schemeClr>
                </a:solidFill>
                <a:cs typeface="Tahoma"/>
              </a:rPr>
              <a:t>Implementa</a:t>
            </a:r>
            <a:r>
              <a:rPr sz="1200" b="1" spc="10" dirty="0">
                <a:solidFill>
                  <a:schemeClr val="bg1">
                    <a:lumMod val="95000"/>
                    <a:lumOff val="5000"/>
                  </a:schemeClr>
                </a:solidFill>
                <a:cs typeface="Tahoma"/>
              </a:rPr>
              <a:t> </a:t>
            </a:r>
            <a:r>
              <a:rPr sz="1200" b="1" spc="-10" dirty="0">
                <a:solidFill>
                  <a:schemeClr val="bg1">
                    <a:lumMod val="95000"/>
                    <a:lumOff val="5000"/>
                  </a:schemeClr>
                </a:solidFill>
                <a:cs typeface="Tahoma"/>
              </a:rPr>
              <a:t>actividades</a:t>
            </a:r>
            <a:endParaRPr sz="1200" dirty="0">
              <a:solidFill>
                <a:schemeClr val="bg1">
                  <a:lumMod val="95000"/>
                  <a:lumOff val="5000"/>
                </a:schemeClr>
              </a:solidFill>
              <a:cs typeface="Tahoma"/>
            </a:endParaRPr>
          </a:p>
          <a:p>
            <a:pPr marL="70485" algn="just">
              <a:lnSpc>
                <a:spcPct val="100000"/>
              </a:lnSpc>
            </a:pPr>
            <a:r>
              <a:rPr sz="1200" dirty="0">
                <a:solidFill>
                  <a:schemeClr val="bg1">
                    <a:lumMod val="95000"/>
                    <a:lumOff val="5000"/>
                  </a:schemeClr>
                </a:solidFill>
                <a:cs typeface="Verdana"/>
              </a:rPr>
              <a:t>e </a:t>
            </a:r>
            <a:r>
              <a:rPr sz="1200" spc="-60" dirty="0">
                <a:solidFill>
                  <a:schemeClr val="bg1">
                    <a:lumMod val="95000"/>
                    <a:lumOff val="5000"/>
                  </a:schemeClr>
                </a:solidFill>
                <a:cs typeface="Verdana"/>
              </a:rPr>
              <a:t>instrumentos</a:t>
            </a:r>
            <a:r>
              <a:rPr sz="1200" spc="5" dirty="0">
                <a:solidFill>
                  <a:schemeClr val="bg1">
                    <a:lumMod val="95000"/>
                    <a:lumOff val="5000"/>
                  </a:schemeClr>
                </a:solidFill>
                <a:cs typeface="Verdana"/>
              </a:rPr>
              <a:t> </a:t>
            </a:r>
            <a:r>
              <a:rPr sz="1200" spc="-10" dirty="0">
                <a:solidFill>
                  <a:schemeClr val="bg1">
                    <a:lumMod val="95000"/>
                    <a:lumOff val="5000"/>
                  </a:schemeClr>
                </a:solidFill>
                <a:cs typeface="Verdana"/>
              </a:rPr>
              <a:t>diversos.</a:t>
            </a:r>
            <a:endParaRPr sz="1200" dirty="0">
              <a:solidFill>
                <a:schemeClr val="bg1">
                  <a:lumMod val="95000"/>
                  <a:lumOff val="5000"/>
                </a:schemeClr>
              </a:solidFill>
              <a:cs typeface="Verdana"/>
            </a:endParaRPr>
          </a:p>
        </p:txBody>
      </p:sp>
      <p:sp>
        <p:nvSpPr>
          <p:cNvPr id="21" name="object 17">
            <a:extLst>
              <a:ext uri="{FF2B5EF4-FFF2-40B4-BE49-F238E27FC236}">
                <a16:creationId xmlns:a16="http://schemas.microsoft.com/office/drawing/2014/main" id="{EA13CF74-CB37-4703-83A0-56C10C11B2DC}"/>
              </a:ext>
            </a:extLst>
          </p:cNvPr>
          <p:cNvSpPr txBox="1"/>
          <p:nvPr/>
        </p:nvSpPr>
        <p:spPr>
          <a:xfrm>
            <a:off x="3640111" y="3260739"/>
            <a:ext cx="1533079" cy="566822"/>
          </a:xfrm>
          <a:prstGeom prst="rect">
            <a:avLst/>
          </a:prstGeom>
        </p:spPr>
        <p:txBody>
          <a:bodyPr vert="horz" wrap="square" lIns="0" tIns="12700" rIns="0" bIns="0" rtlCol="0">
            <a:spAutoFit/>
          </a:bodyPr>
          <a:lstStyle/>
          <a:p>
            <a:pPr marL="70485" marR="5080" indent="-58419">
              <a:lnSpc>
                <a:spcPct val="100000"/>
              </a:lnSpc>
              <a:spcBef>
                <a:spcPts val="100"/>
              </a:spcBef>
              <a:buFont typeface="Arial"/>
              <a:buChar char="•"/>
              <a:tabLst>
                <a:tab pos="70485" algn="l"/>
              </a:tabLst>
            </a:pPr>
            <a:r>
              <a:rPr sz="1200" b="1" spc="-40" dirty="0">
                <a:solidFill>
                  <a:schemeClr val="bg1">
                    <a:lumMod val="95000"/>
                    <a:lumOff val="5000"/>
                  </a:schemeClr>
                </a:solidFill>
                <a:cs typeface="Tahoma"/>
              </a:rPr>
              <a:t>Identifica</a:t>
            </a:r>
            <a:r>
              <a:rPr sz="1200" b="1" spc="-5" dirty="0">
                <a:solidFill>
                  <a:schemeClr val="bg1">
                    <a:lumMod val="95000"/>
                    <a:lumOff val="5000"/>
                  </a:schemeClr>
                </a:solidFill>
                <a:cs typeface="Tahoma"/>
              </a:rPr>
              <a:t> </a:t>
            </a:r>
            <a:r>
              <a:rPr sz="1200" b="1" dirty="0">
                <a:solidFill>
                  <a:schemeClr val="bg1">
                    <a:lumMod val="95000"/>
                    <a:lumOff val="5000"/>
                  </a:schemeClr>
                </a:solidFill>
                <a:cs typeface="Tahoma"/>
              </a:rPr>
              <a:t>y</a:t>
            </a:r>
            <a:r>
              <a:rPr sz="1200" b="1" spc="5" dirty="0">
                <a:solidFill>
                  <a:schemeClr val="bg1">
                    <a:lumMod val="95000"/>
                    <a:lumOff val="5000"/>
                  </a:schemeClr>
                </a:solidFill>
                <a:cs typeface="Tahoma"/>
              </a:rPr>
              <a:t> </a:t>
            </a:r>
            <a:r>
              <a:rPr sz="1200" b="1" spc="-10" dirty="0">
                <a:solidFill>
                  <a:schemeClr val="bg1">
                    <a:lumMod val="95000"/>
                    <a:lumOff val="5000"/>
                  </a:schemeClr>
                </a:solidFill>
                <a:cs typeface="Tahoma"/>
              </a:rPr>
              <a:t>analiza</a:t>
            </a:r>
            <a:r>
              <a:rPr sz="1200" b="1" spc="-20" dirty="0">
                <a:solidFill>
                  <a:schemeClr val="bg1">
                    <a:lumMod val="95000"/>
                    <a:lumOff val="5000"/>
                  </a:schemeClr>
                </a:solidFill>
                <a:cs typeface="Tahoma"/>
              </a:rPr>
              <a:t> </a:t>
            </a:r>
            <a:r>
              <a:rPr sz="1200" b="1" spc="-25" dirty="0">
                <a:solidFill>
                  <a:schemeClr val="bg1">
                    <a:lumMod val="95000"/>
                    <a:lumOff val="5000"/>
                  </a:schemeClr>
                </a:solidFill>
                <a:cs typeface="Tahoma"/>
              </a:rPr>
              <a:t>el </a:t>
            </a:r>
            <a:r>
              <a:rPr sz="1200" b="1" spc="-30" dirty="0">
                <a:solidFill>
                  <a:schemeClr val="bg1">
                    <a:lumMod val="95000"/>
                    <a:lumOff val="5000"/>
                  </a:schemeClr>
                </a:solidFill>
                <a:cs typeface="Tahoma"/>
              </a:rPr>
              <a:t>nivel </a:t>
            </a:r>
            <a:r>
              <a:rPr sz="1200" b="1" spc="-20" dirty="0">
                <a:solidFill>
                  <a:schemeClr val="bg1">
                    <a:lumMod val="95000"/>
                    <a:lumOff val="5000"/>
                  </a:schemeClr>
                </a:solidFill>
                <a:cs typeface="Tahoma"/>
              </a:rPr>
              <a:t>real</a:t>
            </a:r>
            <a:r>
              <a:rPr sz="1200" b="1" spc="-25" dirty="0">
                <a:solidFill>
                  <a:schemeClr val="bg1">
                    <a:lumMod val="95000"/>
                    <a:lumOff val="5000"/>
                  </a:schemeClr>
                </a:solidFill>
                <a:cs typeface="Tahoma"/>
              </a:rPr>
              <a:t> </a:t>
            </a:r>
            <a:r>
              <a:rPr sz="1200" spc="-25" dirty="0">
                <a:solidFill>
                  <a:schemeClr val="bg1">
                    <a:lumMod val="95000"/>
                    <a:lumOff val="5000"/>
                  </a:schemeClr>
                </a:solidFill>
                <a:cs typeface="Verdana"/>
              </a:rPr>
              <a:t>de </a:t>
            </a:r>
            <a:r>
              <a:rPr sz="1200" spc="-10" dirty="0">
                <a:solidFill>
                  <a:schemeClr val="bg1">
                    <a:lumMod val="95000"/>
                    <a:lumOff val="5000"/>
                  </a:schemeClr>
                </a:solidFill>
                <a:cs typeface="Verdana"/>
              </a:rPr>
              <a:t>aprendizajes.</a:t>
            </a:r>
            <a:endParaRPr sz="1200" dirty="0">
              <a:solidFill>
                <a:schemeClr val="bg1">
                  <a:lumMod val="95000"/>
                  <a:lumOff val="5000"/>
                </a:schemeClr>
              </a:solidFill>
              <a:cs typeface="Verdana"/>
            </a:endParaRPr>
          </a:p>
        </p:txBody>
      </p:sp>
      <p:grpSp>
        <p:nvGrpSpPr>
          <p:cNvPr id="22" name="object 18">
            <a:extLst>
              <a:ext uri="{FF2B5EF4-FFF2-40B4-BE49-F238E27FC236}">
                <a16:creationId xmlns:a16="http://schemas.microsoft.com/office/drawing/2014/main" id="{0BFE71E2-F97F-4C64-A9A0-6CC8F67E315D}"/>
              </a:ext>
            </a:extLst>
          </p:cNvPr>
          <p:cNvGrpSpPr/>
          <p:nvPr/>
        </p:nvGrpSpPr>
        <p:grpSpPr>
          <a:xfrm>
            <a:off x="3844136" y="1737492"/>
            <a:ext cx="2172970" cy="734060"/>
            <a:chOff x="2199385" y="1587315"/>
            <a:chExt cx="2172970" cy="734060"/>
          </a:xfrm>
          <a:solidFill>
            <a:srgbClr val="FF0000"/>
          </a:solidFill>
        </p:grpSpPr>
        <p:sp>
          <p:nvSpPr>
            <p:cNvPr id="23" name="object 19">
              <a:extLst>
                <a:ext uri="{FF2B5EF4-FFF2-40B4-BE49-F238E27FC236}">
                  <a16:creationId xmlns:a16="http://schemas.microsoft.com/office/drawing/2014/main" id="{67BFB7A4-3871-4FF6-9831-8C6D77887FCE}"/>
                </a:ext>
              </a:extLst>
            </p:cNvPr>
            <p:cNvSpPr/>
            <p:nvPr/>
          </p:nvSpPr>
          <p:spPr>
            <a:xfrm>
              <a:off x="2976498" y="1587315"/>
              <a:ext cx="1395730" cy="675005"/>
            </a:xfrm>
            <a:custGeom>
              <a:avLst/>
              <a:gdLst/>
              <a:ahLst/>
              <a:cxnLst/>
              <a:rect l="l" t="t" r="r" b="b"/>
              <a:pathLst>
                <a:path w="1395729" h="675005">
                  <a:moveTo>
                    <a:pt x="720213" y="0"/>
                  </a:moveTo>
                  <a:lnTo>
                    <a:pt x="677107" y="2213"/>
                  </a:lnTo>
                  <a:lnTo>
                    <a:pt x="634492" y="7151"/>
                  </a:lnTo>
                  <a:lnTo>
                    <a:pt x="592451" y="14764"/>
                  </a:lnTo>
                  <a:lnTo>
                    <a:pt x="551066" y="24999"/>
                  </a:lnTo>
                  <a:lnTo>
                    <a:pt x="510421" y="37806"/>
                  </a:lnTo>
                  <a:lnTo>
                    <a:pt x="470599" y="53134"/>
                  </a:lnTo>
                  <a:lnTo>
                    <a:pt x="431683" y="70932"/>
                  </a:lnTo>
                  <a:lnTo>
                    <a:pt x="393756" y="91149"/>
                  </a:lnTo>
                  <a:lnTo>
                    <a:pt x="356901" y="113734"/>
                  </a:lnTo>
                  <a:lnTo>
                    <a:pt x="321201" y="138637"/>
                  </a:lnTo>
                  <a:lnTo>
                    <a:pt x="286739" y="165806"/>
                  </a:lnTo>
                  <a:lnTo>
                    <a:pt x="253599" y="195189"/>
                  </a:lnTo>
                  <a:lnTo>
                    <a:pt x="221862" y="226737"/>
                  </a:lnTo>
                  <a:lnTo>
                    <a:pt x="191613" y="260399"/>
                  </a:lnTo>
                  <a:lnTo>
                    <a:pt x="162934" y="296123"/>
                  </a:lnTo>
                  <a:lnTo>
                    <a:pt x="135909" y="333858"/>
                  </a:lnTo>
                  <a:lnTo>
                    <a:pt x="110619" y="373554"/>
                  </a:lnTo>
                  <a:lnTo>
                    <a:pt x="87150" y="415159"/>
                  </a:lnTo>
                  <a:lnTo>
                    <a:pt x="65583" y="458622"/>
                  </a:lnTo>
                  <a:lnTo>
                    <a:pt x="46001" y="503893"/>
                  </a:lnTo>
                  <a:lnTo>
                    <a:pt x="28488" y="550921"/>
                  </a:lnTo>
                  <a:lnTo>
                    <a:pt x="13126" y="599655"/>
                  </a:lnTo>
                  <a:lnTo>
                    <a:pt x="0" y="650043"/>
                  </a:lnTo>
                  <a:lnTo>
                    <a:pt x="66039" y="674935"/>
                  </a:lnTo>
                  <a:lnTo>
                    <a:pt x="78527" y="625256"/>
                  </a:lnTo>
                  <a:lnTo>
                    <a:pt x="93512" y="576883"/>
                  </a:lnTo>
                  <a:lnTo>
                    <a:pt x="110932" y="529939"/>
                  </a:lnTo>
                  <a:lnTo>
                    <a:pt x="130726" y="484543"/>
                  </a:lnTo>
                  <a:lnTo>
                    <a:pt x="152832" y="440818"/>
                  </a:lnTo>
                  <a:lnTo>
                    <a:pt x="177188" y="398884"/>
                  </a:lnTo>
                  <a:lnTo>
                    <a:pt x="203733" y="358863"/>
                  </a:lnTo>
                  <a:lnTo>
                    <a:pt x="232406" y="320876"/>
                  </a:lnTo>
                  <a:lnTo>
                    <a:pt x="263144" y="285045"/>
                  </a:lnTo>
                  <a:lnTo>
                    <a:pt x="296016" y="251310"/>
                  </a:lnTo>
                  <a:lnTo>
                    <a:pt x="330214" y="220484"/>
                  </a:lnTo>
                  <a:lnTo>
                    <a:pt x="365629" y="192559"/>
                  </a:lnTo>
                  <a:lnTo>
                    <a:pt x="402154" y="167525"/>
                  </a:lnTo>
                  <a:lnTo>
                    <a:pt x="439679" y="145375"/>
                  </a:lnTo>
                  <a:lnTo>
                    <a:pt x="478096" y="126099"/>
                  </a:lnTo>
                  <a:lnTo>
                    <a:pt x="517298" y="109689"/>
                  </a:lnTo>
                  <a:lnTo>
                    <a:pt x="557175" y="96135"/>
                  </a:lnTo>
                  <a:lnTo>
                    <a:pt x="597619" y="85429"/>
                  </a:lnTo>
                  <a:lnTo>
                    <a:pt x="638522" y="77562"/>
                  </a:lnTo>
                  <a:lnTo>
                    <a:pt x="679776" y="72525"/>
                  </a:lnTo>
                  <a:lnTo>
                    <a:pt x="721272" y="70309"/>
                  </a:lnTo>
                  <a:lnTo>
                    <a:pt x="762901" y="70906"/>
                  </a:lnTo>
                  <a:lnTo>
                    <a:pt x="804556" y="74307"/>
                  </a:lnTo>
                  <a:lnTo>
                    <a:pt x="846128" y="80502"/>
                  </a:lnTo>
                  <a:lnTo>
                    <a:pt x="887509" y="89483"/>
                  </a:lnTo>
                  <a:lnTo>
                    <a:pt x="928590" y="101241"/>
                  </a:lnTo>
                  <a:lnTo>
                    <a:pt x="969263" y="115768"/>
                  </a:lnTo>
                  <a:lnTo>
                    <a:pt x="1009420" y="133054"/>
                  </a:lnTo>
                  <a:lnTo>
                    <a:pt x="1048952" y="153091"/>
                  </a:lnTo>
                  <a:lnTo>
                    <a:pt x="1087751" y="175870"/>
                  </a:lnTo>
                  <a:lnTo>
                    <a:pt x="1125709" y="201382"/>
                  </a:lnTo>
                  <a:lnTo>
                    <a:pt x="1162717" y="229618"/>
                  </a:lnTo>
                  <a:lnTo>
                    <a:pt x="1198666" y="260569"/>
                  </a:lnTo>
                  <a:lnTo>
                    <a:pt x="1233449" y="294227"/>
                  </a:lnTo>
                  <a:lnTo>
                    <a:pt x="1266958" y="330582"/>
                  </a:lnTo>
                  <a:lnTo>
                    <a:pt x="1299083" y="369627"/>
                  </a:lnTo>
                  <a:lnTo>
                    <a:pt x="1262506" y="398710"/>
                  </a:lnTo>
                  <a:lnTo>
                    <a:pt x="1395729" y="449637"/>
                  </a:lnTo>
                  <a:lnTo>
                    <a:pt x="1390523" y="296983"/>
                  </a:lnTo>
                  <a:lnTo>
                    <a:pt x="1353820" y="326066"/>
                  </a:lnTo>
                  <a:lnTo>
                    <a:pt x="1319195" y="284156"/>
                  </a:lnTo>
                  <a:lnTo>
                    <a:pt x="1282708" y="244762"/>
                  </a:lnTo>
                  <a:lnTo>
                    <a:pt x="1244468" y="207970"/>
                  </a:lnTo>
                  <a:lnTo>
                    <a:pt x="1204588" y="173869"/>
                  </a:lnTo>
                  <a:lnTo>
                    <a:pt x="1163180" y="142546"/>
                  </a:lnTo>
                  <a:lnTo>
                    <a:pt x="1120356" y="114089"/>
                  </a:lnTo>
                  <a:lnTo>
                    <a:pt x="1076227" y="88586"/>
                  </a:lnTo>
                  <a:lnTo>
                    <a:pt x="1030906" y="66125"/>
                  </a:lnTo>
                  <a:lnTo>
                    <a:pt x="984503" y="46793"/>
                  </a:lnTo>
                  <a:lnTo>
                    <a:pt x="940197" y="31587"/>
                  </a:lnTo>
                  <a:lnTo>
                    <a:pt x="895883" y="19413"/>
                  </a:lnTo>
                  <a:lnTo>
                    <a:pt x="851645" y="10217"/>
                  </a:lnTo>
                  <a:lnTo>
                    <a:pt x="807565" y="3951"/>
                  </a:lnTo>
                  <a:lnTo>
                    <a:pt x="763727" y="562"/>
                  </a:lnTo>
                  <a:lnTo>
                    <a:pt x="720213" y="0"/>
                  </a:lnTo>
                  <a:close/>
                </a:path>
              </a:pathLst>
            </a:custGeom>
            <a:grpFill/>
          </p:spPr>
          <p:txBody>
            <a:bodyPr wrap="square" lIns="0" tIns="0" rIns="0" bIns="0" rtlCol="0"/>
            <a:lstStyle/>
            <a:p>
              <a:endParaRPr sz="1200">
                <a:solidFill>
                  <a:srgbClr val="FF0000"/>
                </a:solidFill>
              </a:endParaRPr>
            </a:p>
          </p:txBody>
        </p:sp>
        <p:sp>
          <p:nvSpPr>
            <p:cNvPr id="24" name="object 20">
              <a:extLst>
                <a:ext uri="{FF2B5EF4-FFF2-40B4-BE49-F238E27FC236}">
                  <a16:creationId xmlns:a16="http://schemas.microsoft.com/office/drawing/2014/main" id="{88D61460-52F0-44FA-8A21-3D10031319E1}"/>
                </a:ext>
              </a:extLst>
            </p:cNvPr>
            <p:cNvSpPr/>
            <p:nvPr/>
          </p:nvSpPr>
          <p:spPr>
            <a:xfrm>
              <a:off x="2212085" y="1846326"/>
              <a:ext cx="1344295" cy="462280"/>
            </a:xfrm>
            <a:custGeom>
              <a:avLst/>
              <a:gdLst/>
              <a:ahLst/>
              <a:cxnLst/>
              <a:rect l="l" t="t" r="r" b="b"/>
              <a:pathLst>
                <a:path w="1344295" h="462280">
                  <a:moveTo>
                    <a:pt x="1290701" y="0"/>
                  </a:moveTo>
                  <a:lnTo>
                    <a:pt x="53466" y="0"/>
                  </a:lnTo>
                  <a:lnTo>
                    <a:pt x="32629" y="3633"/>
                  </a:lnTo>
                  <a:lnTo>
                    <a:pt x="15636" y="13541"/>
                  </a:lnTo>
                  <a:lnTo>
                    <a:pt x="4192" y="28235"/>
                  </a:lnTo>
                  <a:lnTo>
                    <a:pt x="0" y="46228"/>
                  </a:lnTo>
                  <a:lnTo>
                    <a:pt x="0" y="415544"/>
                  </a:lnTo>
                  <a:lnTo>
                    <a:pt x="4192" y="433536"/>
                  </a:lnTo>
                  <a:lnTo>
                    <a:pt x="15636" y="448230"/>
                  </a:lnTo>
                  <a:lnTo>
                    <a:pt x="32629" y="458138"/>
                  </a:lnTo>
                  <a:lnTo>
                    <a:pt x="53466" y="461772"/>
                  </a:lnTo>
                  <a:lnTo>
                    <a:pt x="1290701" y="461772"/>
                  </a:lnTo>
                  <a:lnTo>
                    <a:pt x="1311538" y="458138"/>
                  </a:lnTo>
                  <a:lnTo>
                    <a:pt x="1328531" y="448230"/>
                  </a:lnTo>
                  <a:lnTo>
                    <a:pt x="1339975" y="433536"/>
                  </a:lnTo>
                  <a:lnTo>
                    <a:pt x="1344167" y="415544"/>
                  </a:lnTo>
                  <a:lnTo>
                    <a:pt x="1344167" y="46228"/>
                  </a:lnTo>
                  <a:lnTo>
                    <a:pt x="1339975" y="28235"/>
                  </a:lnTo>
                  <a:lnTo>
                    <a:pt x="1328531" y="13541"/>
                  </a:lnTo>
                  <a:lnTo>
                    <a:pt x="1311538" y="3633"/>
                  </a:lnTo>
                  <a:lnTo>
                    <a:pt x="1290701" y="0"/>
                  </a:lnTo>
                  <a:close/>
                </a:path>
              </a:pathLst>
            </a:custGeom>
            <a:grpFill/>
          </p:spPr>
          <p:txBody>
            <a:bodyPr wrap="square" lIns="0" tIns="0" rIns="0" bIns="0" rtlCol="0"/>
            <a:lstStyle/>
            <a:p>
              <a:endParaRPr sz="1200">
                <a:solidFill>
                  <a:srgbClr val="FF0000"/>
                </a:solidFill>
              </a:endParaRPr>
            </a:p>
          </p:txBody>
        </p:sp>
        <p:sp>
          <p:nvSpPr>
            <p:cNvPr id="25" name="object 21">
              <a:extLst>
                <a:ext uri="{FF2B5EF4-FFF2-40B4-BE49-F238E27FC236}">
                  <a16:creationId xmlns:a16="http://schemas.microsoft.com/office/drawing/2014/main" id="{3EEE12FE-C050-4023-B62D-8102E78FF36B}"/>
                </a:ext>
              </a:extLst>
            </p:cNvPr>
            <p:cNvSpPr/>
            <p:nvPr/>
          </p:nvSpPr>
          <p:spPr>
            <a:xfrm>
              <a:off x="2212085" y="1846326"/>
              <a:ext cx="1344295" cy="462280"/>
            </a:xfrm>
            <a:custGeom>
              <a:avLst/>
              <a:gdLst/>
              <a:ahLst/>
              <a:cxnLst/>
              <a:rect l="l" t="t" r="r" b="b"/>
              <a:pathLst>
                <a:path w="1344295" h="462280">
                  <a:moveTo>
                    <a:pt x="0" y="46228"/>
                  </a:moveTo>
                  <a:lnTo>
                    <a:pt x="4192" y="28235"/>
                  </a:lnTo>
                  <a:lnTo>
                    <a:pt x="15636" y="13541"/>
                  </a:lnTo>
                  <a:lnTo>
                    <a:pt x="32629" y="3633"/>
                  </a:lnTo>
                  <a:lnTo>
                    <a:pt x="53466" y="0"/>
                  </a:lnTo>
                  <a:lnTo>
                    <a:pt x="1290701" y="0"/>
                  </a:lnTo>
                  <a:lnTo>
                    <a:pt x="1311538" y="3633"/>
                  </a:lnTo>
                  <a:lnTo>
                    <a:pt x="1328531" y="13541"/>
                  </a:lnTo>
                  <a:lnTo>
                    <a:pt x="1339975" y="28235"/>
                  </a:lnTo>
                  <a:lnTo>
                    <a:pt x="1344167" y="46228"/>
                  </a:lnTo>
                  <a:lnTo>
                    <a:pt x="1344167" y="415544"/>
                  </a:lnTo>
                  <a:lnTo>
                    <a:pt x="1339975" y="433536"/>
                  </a:lnTo>
                  <a:lnTo>
                    <a:pt x="1328531" y="448230"/>
                  </a:lnTo>
                  <a:lnTo>
                    <a:pt x="1311538" y="458138"/>
                  </a:lnTo>
                  <a:lnTo>
                    <a:pt x="1290701" y="461772"/>
                  </a:lnTo>
                  <a:lnTo>
                    <a:pt x="53466" y="461772"/>
                  </a:lnTo>
                  <a:lnTo>
                    <a:pt x="32629" y="458138"/>
                  </a:lnTo>
                  <a:lnTo>
                    <a:pt x="15636" y="448230"/>
                  </a:lnTo>
                  <a:lnTo>
                    <a:pt x="4192" y="433536"/>
                  </a:lnTo>
                  <a:lnTo>
                    <a:pt x="0" y="415544"/>
                  </a:lnTo>
                  <a:lnTo>
                    <a:pt x="0" y="46228"/>
                  </a:lnTo>
                  <a:close/>
                </a:path>
              </a:pathLst>
            </a:custGeom>
            <a:grpFill/>
            <a:ln w="25400">
              <a:solidFill>
                <a:srgbClr val="0096A7"/>
              </a:solidFill>
            </a:ln>
          </p:spPr>
          <p:txBody>
            <a:bodyPr wrap="square" lIns="0" tIns="0" rIns="0" bIns="0" rtlCol="0"/>
            <a:lstStyle/>
            <a:p>
              <a:endParaRPr sz="1200">
                <a:solidFill>
                  <a:srgbClr val="FF0000"/>
                </a:solidFill>
              </a:endParaRPr>
            </a:p>
          </p:txBody>
        </p:sp>
      </p:grpSp>
      <p:sp>
        <p:nvSpPr>
          <p:cNvPr id="26" name="object 22">
            <a:extLst>
              <a:ext uri="{FF2B5EF4-FFF2-40B4-BE49-F238E27FC236}">
                <a16:creationId xmlns:a16="http://schemas.microsoft.com/office/drawing/2014/main" id="{4A796CAE-4BA2-42B5-8CF8-5BF8F0643322}"/>
              </a:ext>
            </a:extLst>
          </p:cNvPr>
          <p:cNvSpPr txBox="1"/>
          <p:nvPr/>
        </p:nvSpPr>
        <p:spPr>
          <a:xfrm>
            <a:off x="3877156" y="2043747"/>
            <a:ext cx="1182878" cy="339837"/>
          </a:xfrm>
          <a:prstGeom prst="rect">
            <a:avLst/>
          </a:prstGeom>
        </p:spPr>
        <p:txBody>
          <a:bodyPr vert="horz" wrap="square" lIns="0" tIns="31750" rIns="0" bIns="0" rtlCol="0">
            <a:spAutoFit/>
          </a:bodyPr>
          <a:lstStyle/>
          <a:p>
            <a:pPr marL="12700" marR="5080">
              <a:lnSpc>
                <a:spcPts val="1190"/>
              </a:lnSpc>
              <a:spcBef>
                <a:spcPts val="250"/>
              </a:spcBef>
            </a:pPr>
            <a:r>
              <a:rPr sz="1200" b="1" spc="-25" dirty="0">
                <a:solidFill>
                  <a:schemeClr val="bg1">
                    <a:lumMod val="95000"/>
                    <a:lumOff val="5000"/>
                  </a:schemeClr>
                </a:solidFill>
                <a:cs typeface="Tahoma"/>
              </a:rPr>
              <a:t>Diagnóstico</a:t>
            </a:r>
            <a:r>
              <a:rPr sz="1200" b="1" spc="10" dirty="0">
                <a:solidFill>
                  <a:schemeClr val="bg1">
                    <a:lumMod val="95000"/>
                    <a:lumOff val="5000"/>
                  </a:schemeClr>
                </a:solidFill>
                <a:cs typeface="Tahoma"/>
              </a:rPr>
              <a:t> </a:t>
            </a:r>
            <a:r>
              <a:rPr sz="1200" b="1" spc="-25" dirty="0">
                <a:solidFill>
                  <a:schemeClr val="bg1">
                    <a:lumMod val="95000"/>
                    <a:lumOff val="5000"/>
                  </a:schemeClr>
                </a:solidFill>
                <a:cs typeface="Tahoma"/>
              </a:rPr>
              <a:t>de </a:t>
            </a:r>
            <a:r>
              <a:rPr sz="1200" b="1" spc="-10" dirty="0">
                <a:solidFill>
                  <a:schemeClr val="bg1">
                    <a:lumMod val="95000"/>
                    <a:lumOff val="5000"/>
                  </a:schemeClr>
                </a:solidFill>
                <a:cs typeface="Tahoma"/>
              </a:rPr>
              <a:t>aprendizajes</a:t>
            </a:r>
            <a:endParaRPr sz="1200" dirty="0">
              <a:solidFill>
                <a:schemeClr val="bg1">
                  <a:lumMod val="95000"/>
                  <a:lumOff val="5000"/>
                </a:schemeClr>
              </a:solidFill>
              <a:cs typeface="Tahoma"/>
            </a:endParaRPr>
          </a:p>
        </p:txBody>
      </p:sp>
      <p:grpSp>
        <p:nvGrpSpPr>
          <p:cNvPr id="27" name="object 23">
            <a:extLst>
              <a:ext uri="{FF2B5EF4-FFF2-40B4-BE49-F238E27FC236}">
                <a16:creationId xmlns:a16="http://schemas.microsoft.com/office/drawing/2014/main" id="{4DC17E7A-1DF8-4BA3-99B7-370EC9192D7C}"/>
              </a:ext>
            </a:extLst>
          </p:cNvPr>
          <p:cNvGrpSpPr/>
          <p:nvPr/>
        </p:nvGrpSpPr>
        <p:grpSpPr>
          <a:xfrm>
            <a:off x="5382932" y="2179954"/>
            <a:ext cx="1600835" cy="1477645"/>
            <a:chOff x="3738181" y="2029777"/>
            <a:chExt cx="1600835" cy="1477645"/>
          </a:xfrm>
        </p:grpSpPr>
        <p:sp>
          <p:nvSpPr>
            <p:cNvPr id="28" name="object 24">
              <a:extLst>
                <a:ext uri="{FF2B5EF4-FFF2-40B4-BE49-F238E27FC236}">
                  <a16:creationId xmlns:a16="http://schemas.microsoft.com/office/drawing/2014/main" id="{00452E55-9412-4A35-8BC5-02F498AA7545}"/>
                </a:ext>
              </a:extLst>
            </p:cNvPr>
            <p:cNvSpPr/>
            <p:nvPr/>
          </p:nvSpPr>
          <p:spPr>
            <a:xfrm>
              <a:off x="3742944" y="2034539"/>
              <a:ext cx="1591310" cy="1468120"/>
            </a:xfrm>
            <a:custGeom>
              <a:avLst/>
              <a:gdLst/>
              <a:ahLst/>
              <a:cxnLst/>
              <a:rect l="l" t="t" r="r" b="b"/>
              <a:pathLst>
                <a:path w="1591310" h="1468120">
                  <a:moveTo>
                    <a:pt x="1459864" y="0"/>
                  </a:moveTo>
                  <a:lnTo>
                    <a:pt x="131190" y="0"/>
                  </a:lnTo>
                  <a:lnTo>
                    <a:pt x="89749" y="7477"/>
                  </a:lnTo>
                  <a:lnTo>
                    <a:pt x="53739" y="28305"/>
                  </a:lnTo>
                  <a:lnTo>
                    <a:pt x="25330" y="60076"/>
                  </a:lnTo>
                  <a:lnTo>
                    <a:pt x="6694" y="100380"/>
                  </a:lnTo>
                  <a:lnTo>
                    <a:pt x="0" y="146812"/>
                  </a:lnTo>
                  <a:lnTo>
                    <a:pt x="0" y="1320800"/>
                  </a:lnTo>
                  <a:lnTo>
                    <a:pt x="6694" y="1367231"/>
                  </a:lnTo>
                  <a:lnTo>
                    <a:pt x="25330" y="1407535"/>
                  </a:lnTo>
                  <a:lnTo>
                    <a:pt x="53739" y="1439306"/>
                  </a:lnTo>
                  <a:lnTo>
                    <a:pt x="89749" y="1460134"/>
                  </a:lnTo>
                  <a:lnTo>
                    <a:pt x="131190" y="1467612"/>
                  </a:lnTo>
                  <a:lnTo>
                    <a:pt x="1459864" y="1467612"/>
                  </a:lnTo>
                  <a:lnTo>
                    <a:pt x="1501306" y="1460134"/>
                  </a:lnTo>
                  <a:lnTo>
                    <a:pt x="1537316" y="1439306"/>
                  </a:lnTo>
                  <a:lnTo>
                    <a:pt x="1565725" y="1407535"/>
                  </a:lnTo>
                  <a:lnTo>
                    <a:pt x="1584361" y="1367231"/>
                  </a:lnTo>
                  <a:lnTo>
                    <a:pt x="1591055" y="1320800"/>
                  </a:lnTo>
                  <a:lnTo>
                    <a:pt x="1591055" y="146812"/>
                  </a:lnTo>
                  <a:lnTo>
                    <a:pt x="1584361" y="100380"/>
                  </a:lnTo>
                  <a:lnTo>
                    <a:pt x="1565725" y="60076"/>
                  </a:lnTo>
                  <a:lnTo>
                    <a:pt x="1537316" y="28305"/>
                  </a:lnTo>
                  <a:lnTo>
                    <a:pt x="1501306" y="7477"/>
                  </a:lnTo>
                  <a:lnTo>
                    <a:pt x="1459864" y="0"/>
                  </a:lnTo>
                  <a:close/>
                </a:path>
              </a:pathLst>
            </a:custGeom>
            <a:solidFill>
              <a:srgbClr val="FFFFFF">
                <a:alpha val="90194"/>
              </a:srgbClr>
            </a:solidFill>
          </p:spPr>
          <p:txBody>
            <a:bodyPr wrap="square" lIns="0" tIns="0" rIns="0" bIns="0" rtlCol="0"/>
            <a:lstStyle/>
            <a:p>
              <a:endParaRPr sz="1200">
                <a:solidFill>
                  <a:schemeClr val="bg1">
                    <a:lumMod val="95000"/>
                    <a:lumOff val="5000"/>
                  </a:schemeClr>
                </a:solidFill>
              </a:endParaRPr>
            </a:p>
          </p:txBody>
        </p:sp>
        <p:sp>
          <p:nvSpPr>
            <p:cNvPr id="29" name="object 25">
              <a:extLst>
                <a:ext uri="{FF2B5EF4-FFF2-40B4-BE49-F238E27FC236}">
                  <a16:creationId xmlns:a16="http://schemas.microsoft.com/office/drawing/2014/main" id="{11EA137A-FED7-4682-9DFF-4CE079B2FCCF}"/>
                </a:ext>
              </a:extLst>
            </p:cNvPr>
            <p:cNvSpPr/>
            <p:nvPr/>
          </p:nvSpPr>
          <p:spPr>
            <a:xfrm>
              <a:off x="3742944" y="2034539"/>
              <a:ext cx="1591310" cy="1468120"/>
            </a:xfrm>
            <a:custGeom>
              <a:avLst/>
              <a:gdLst/>
              <a:ahLst/>
              <a:cxnLst/>
              <a:rect l="l" t="t" r="r" b="b"/>
              <a:pathLst>
                <a:path w="1591310" h="1468120">
                  <a:moveTo>
                    <a:pt x="0" y="146812"/>
                  </a:moveTo>
                  <a:lnTo>
                    <a:pt x="6694" y="100380"/>
                  </a:lnTo>
                  <a:lnTo>
                    <a:pt x="25330" y="60076"/>
                  </a:lnTo>
                  <a:lnTo>
                    <a:pt x="53739" y="28305"/>
                  </a:lnTo>
                  <a:lnTo>
                    <a:pt x="89749" y="7477"/>
                  </a:lnTo>
                  <a:lnTo>
                    <a:pt x="131190" y="0"/>
                  </a:lnTo>
                  <a:lnTo>
                    <a:pt x="1459864" y="0"/>
                  </a:lnTo>
                  <a:lnTo>
                    <a:pt x="1501306" y="7477"/>
                  </a:lnTo>
                  <a:lnTo>
                    <a:pt x="1537316" y="28305"/>
                  </a:lnTo>
                  <a:lnTo>
                    <a:pt x="1565725" y="60076"/>
                  </a:lnTo>
                  <a:lnTo>
                    <a:pt x="1584361" y="100380"/>
                  </a:lnTo>
                  <a:lnTo>
                    <a:pt x="1591055" y="146812"/>
                  </a:lnTo>
                  <a:lnTo>
                    <a:pt x="1591055" y="1320800"/>
                  </a:lnTo>
                  <a:lnTo>
                    <a:pt x="1584361" y="1367231"/>
                  </a:lnTo>
                  <a:lnTo>
                    <a:pt x="1565725" y="1407535"/>
                  </a:lnTo>
                  <a:lnTo>
                    <a:pt x="1537316" y="1439306"/>
                  </a:lnTo>
                  <a:lnTo>
                    <a:pt x="1501306" y="1460134"/>
                  </a:lnTo>
                  <a:lnTo>
                    <a:pt x="1459864" y="1467612"/>
                  </a:lnTo>
                  <a:lnTo>
                    <a:pt x="131190" y="1467612"/>
                  </a:lnTo>
                  <a:lnTo>
                    <a:pt x="89749" y="1460134"/>
                  </a:lnTo>
                  <a:lnTo>
                    <a:pt x="53739" y="1439306"/>
                  </a:lnTo>
                  <a:lnTo>
                    <a:pt x="25330" y="1407535"/>
                  </a:lnTo>
                  <a:lnTo>
                    <a:pt x="6694" y="1367231"/>
                  </a:lnTo>
                  <a:lnTo>
                    <a:pt x="0" y="1320800"/>
                  </a:lnTo>
                  <a:lnTo>
                    <a:pt x="0" y="146812"/>
                  </a:lnTo>
                  <a:close/>
                </a:path>
              </a:pathLst>
            </a:custGeom>
            <a:ln w="9525">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30" name="object 26">
            <a:extLst>
              <a:ext uri="{FF2B5EF4-FFF2-40B4-BE49-F238E27FC236}">
                <a16:creationId xmlns:a16="http://schemas.microsoft.com/office/drawing/2014/main" id="{3BFAE22A-640F-4124-9E70-4DBE83D2FED5}"/>
              </a:ext>
            </a:extLst>
          </p:cNvPr>
          <p:cNvSpPr txBox="1"/>
          <p:nvPr/>
        </p:nvSpPr>
        <p:spPr>
          <a:xfrm>
            <a:off x="5424270" y="2237490"/>
            <a:ext cx="1497330" cy="767518"/>
          </a:xfrm>
          <a:prstGeom prst="rect">
            <a:avLst/>
          </a:prstGeom>
        </p:spPr>
        <p:txBody>
          <a:bodyPr vert="horz" wrap="square" lIns="0" tIns="28575" rIns="0" bIns="0" rtlCol="0">
            <a:spAutoFit/>
          </a:bodyPr>
          <a:lstStyle/>
          <a:p>
            <a:pPr marL="70485" marR="5080" indent="-58419" algn="just">
              <a:spcBef>
                <a:spcPts val="225"/>
              </a:spcBef>
              <a:buFont typeface="Arial"/>
              <a:buChar char="•"/>
              <a:tabLst>
                <a:tab pos="70485" algn="l"/>
              </a:tabLst>
            </a:pPr>
            <a:r>
              <a:rPr sz="1200" b="1" spc="-20" dirty="0">
                <a:solidFill>
                  <a:schemeClr val="bg1">
                    <a:lumMod val="95000"/>
                    <a:lumOff val="5000"/>
                  </a:schemeClr>
                </a:solidFill>
                <a:cs typeface="Tahoma"/>
              </a:rPr>
              <a:t>Garantiza</a:t>
            </a:r>
            <a:r>
              <a:rPr sz="1200" b="1" spc="-15" dirty="0">
                <a:solidFill>
                  <a:schemeClr val="bg1">
                    <a:lumMod val="95000"/>
                    <a:lumOff val="5000"/>
                  </a:schemeClr>
                </a:solidFill>
                <a:cs typeface="Tahoma"/>
              </a:rPr>
              <a:t> </a:t>
            </a:r>
            <a:r>
              <a:rPr sz="1200" b="1" dirty="0">
                <a:solidFill>
                  <a:schemeClr val="bg1">
                    <a:lumMod val="95000"/>
                    <a:lumOff val="5000"/>
                  </a:schemeClr>
                </a:solidFill>
                <a:cs typeface="Tahoma"/>
              </a:rPr>
              <a:t>el</a:t>
            </a:r>
            <a:r>
              <a:rPr sz="1200" b="1" spc="-5" dirty="0">
                <a:solidFill>
                  <a:schemeClr val="bg1">
                    <a:lumMod val="95000"/>
                    <a:lumOff val="5000"/>
                  </a:schemeClr>
                </a:solidFill>
                <a:cs typeface="Tahoma"/>
              </a:rPr>
              <a:t> </a:t>
            </a:r>
            <a:r>
              <a:rPr sz="1200" b="1" spc="-25" dirty="0">
                <a:solidFill>
                  <a:schemeClr val="bg1">
                    <a:lumMod val="95000"/>
                    <a:lumOff val="5000"/>
                  </a:schemeClr>
                </a:solidFill>
                <a:cs typeface="Tahoma"/>
              </a:rPr>
              <a:t>contraste</a:t>
            </a:r>
            <a:r>
              <a:rPr sz="1200" b="1" spc="5" dirty="0">
                <a:solidFill>
                  <a:schemeClr val="bg1">
                    <a:lumMod val="95000"/>
                    <a:lumOff val="5000"/>
                  </a:schemeClr>
                </a:solidFill>
                <a:cs typeface="Tahoma"/>
              </a:rPr>
              <a:t> </a:t>
            </a:r>
            <a:r>
              <a:rPr sz="1200" b="1" spc="-25" dirty="0">
                <a:solidFill>
                  <a:schemeClr val="bg1">
                    <a:lumMod val="95000"/>
                    <a:lumOff val="5000"/>
                  </a:schemeClr>
                </a:solidFill>
                <a:cs typeface="Tahoma"/>
              </a:rPr>
              <a:t>de </a:t>
            </a:r>
            <a:r>
              <a:rPr sz="1200" b="1" spc="-35" dirty="0">
                <a:solidFill>
                  <a:schemeClr val="bg1">
                    <a:lumMod val="95000"/>
                    <a:lumOff val="5000"/>
                  </a:schemeClr>
                </a:solidFill>
                <a:cs typeface="Tahoma"/>
              </a:rPr>
              <a:t>los</a:t>
            </a:r>
            <a:r>
              <a:rPr sz="1200" b="1" spc="20" dirty="0">
                <a:solidFill>
                  <a:schemeClr val="bg1">
                    <a:lumMod val="95000"/>
                    <a:lumOff val="5000"/>
                  </a:schemeClr>
                </a:solidFill>
                <a:cs typeface="Tahoma"/>
              </a:rPr>
              <a:t> </a:t>
            </a:r>
            <a:r>
              <a:rPr sz="1200" b="1" spc="-30" dirty="0">
                <a:solidFill>
                  <a:schemeClr val="bg1">
                    <a:lumMod val="95000"/>
                    <a:lumOff val="5000"/>
                  </a:schemeClr>
                </a:solidFill>
                <a:cs typeface="Tahoma"/>
              </a:rPr>
              <a:t>resultados</a:t>
            </a:r>
            <a:r>
              <a:rPr sz="1200" b="1" spc="25" dirty="0">
                <a:solidFill>
                  <a:schemeClr val="bg1">
                    <a:lumMod val="95000"/>
                    <a:lumOff val="5000"/>
                  </a:schemeClr>
                </a:solidFill>
                <a:cs typeface="Tahoma"/>
              </a:rPr>
              <a:t> </a:t>
            </a:r>
            <a:r>
              <a:rPr sz="1200" dirty="0">
                <a:solidFill>
                  <a:schemeClr val="bg1">
                    <a:lumMod val="95000"/>
                    <a:lumOff val="5000"/>
                  </a:schemeClr>
                </a:solidFill>
                <a:cs typeface="Verdana"/>
              </a:rPr>
              <a:t>con</a:t>
            </a:r>
            <a:r>
              <a:rPr sz="1200" spc="-25" dirty="0">
                <a:solidFill>
                  <a:schemeClr val="bg1">
                    <a:lumMod val="95000"/>
                    <a:lumOff val="5000"/>
                  </a:schemeClr>
                </a:solidFill>
                <a:cs typeface="Verdana"/>
              </a:rPr>
              <a:t> </a:t>
            </a:r>
            <a:r>
              <a:rPr sz="1200" spc="-30" dirty="0">
                <a:solidFill>
                  <a:schemeClr val="bg1">
                    <a:lumMod val="95000"/>
                    <a:lumOff val="5000"/>
                  </a:schemeClr>
                </a:solidFill>
                <a:cs typeface="Verdana"/>
              </a:rPr>
              <a:t>el</a:t>
            </a:r>
            <a:r>
              <a:rPr sz="1200" spc="-45" dirty="0">
                <a:solidFill>
                  <a:schemeClr val="bg1">
                    <a:lumMod val="95000"/>
                    <a:lumOff val="5000"/>
                  </a:schemeClr>
                </a:solidFill>
                <a:cs typeface="Verdana"/>
              </a:rPr>
              <a:t> </a:t>
            </a:r>
            <a:r>
              <a:rPr sz="1200" spc="-30" dirty="0">
                <a:solidFill>
                  <a:schemeClr val="bg1">
                    <a:lumMod val="95000"/>
                    <a:lumOff val="5000"/>
                  </a:schemeClr>
                </a:solidFill>
                <a:cs typeface="Verdana"/>
              </a:rPr>
              <a:t>nivel </a:t>
            </a:r>
            <a:r>
              <a:rPr sz="1200" spc="-10" dirty="0">
                <a:solidFill>
                  <a:schemeClr val="bg1">
                    <a:lumMod val="95000"/>
                    <a:lumOff val="5000"/>
                  </a:schemeClr>
                </a:solidFill>
                <a:cs typeface="Verdana"/>
              </a:rPr>
              <a:t>esperado.</a:t>
            </a:r>
            <a:endParaRPr sz="1200" dirty="0">
              <a:solidFill>
                <a:schemeClr val="bg1">
                  <a:lumMod val="95000"/>
                  <a:lumOff val="5000"/>
                </a:schemeClr>
              </a:solidFill>
              <a:cs typeface="Verdana"/>
            </a:endParaRPr>
          </a:p>
        </p:txBody>
      </p:sp>
      <p:sp>
        <p:nvSpPr>
          <p:cNvPr id="31" name="object 27">
            <a:extLst>
              <a:ext uri="{FF2B5EF4-FFF2-40B4-BE49-F238E27FC236}">
                <a16:creationId xmlns:a16="http://schemas.microsoft.com/office/drawing/2014/main" id="{ECF6B27C-BA96-4E9D-92AE-36E0601F1DCC}"/>
              </a:ext>
            </a:extLst>
          </p:cNvPr>
          <p:cNvSpPr txBox="1"/>
          <p:nvPr/>
        </p:nvSpPr>
        <p:spPr>
          <a:xfrm>
            <a:off x="5436684" y="2982710"/>
            <a:ext cx="1186180" cy="582852"/>
          </a:xfrm>
          <a:prstGeom prst="rect">
            <a:avLst/>
          </a:prstGeom>
        </p:spPr>
        <p:txBody>
          <a:bodyPr vert="horz" wrap="square" lIns="0" tIns="28575" rIns="0" bIns="0" rtlCol="0">
            <a:spAutoFit/>
          </a:bodyPr>
          <a:lstStyle/>
          <a:p>
            <a:pPr marL="70485" marR="5080" indent="-58419">
              <a:spcBef>
                <a:spcPts val="225"/>
              </a:spcBef>
              <a:buFont typeface="Arial"/>
              <a:buChar char="•"/>
              <a:tabLst>
                <a:tab pos="70485" algn="l"/>
              </a:tabLst>
            </a:pPr>
            <a:r>
              <a:rPr sz="1200" b="1" spc="-45" dirty="0">
                <a:solidFill>
                  <a:schemeClr val="bg1">
                    <a:lumMod val="95000"/>
                    <a:lumOff val="5000"/>
                  </a:schemeClr>
                </a:solidFill>
                <a:cs typeface="Tahoma"/>
              </a:rPr>
              <a:t>Evita</a:t>
            </a:r>
            <a:r>
              <a:rPr sz="1200" b="1" spc="10" dirty="0">
                <a:solidFill>
                  <a:schemeClr val="bg1">
                    <a:lumMod val="95000"/>
                    <a:lumOff val="5000"/>
                  </a:schemeClr>
                </a:solidFill>
                <a:cs typeface="Tahoma"/>
              </a:rPr>
              <a:t> </a:t>
            </a:r>
            <a:r>
              <a:rPr sz="1200" b="1" spc="-10" dirty="0">
                <a:solidFill>
                  <a:schemeClr val="bg1">
                    <a:lumMod val="95000"/>
                    <a:lumOff val="5000"/>
                  </a:schemeClr>
                </a:solidFill>
                <a:cs typeface="Tahoma"/>
              </a:rPr>
              <a:t>decisiones</a:t>
            </a:r>
            <a:r>
              <a:rPr sz="1200" b="1" spc="-5" dirty="0">
                <a:solidFill>
                  <a:schemeClr val="bg1">
                    <a:lumMod val="95000"/>
                    <a:lumOff val="5000"/>
                  </a:schemeClr>
                </a:solidFill>
                <a:cs typeface="Tahoma"/>
              </a:rPr>
              <a:t> </a:t>
            </a:r>
            <a:r>
              <a:rPr sz="1200" spc="-25" dirty="0">
                <a:solidFill>
                  <a:schemeClr val="bg1">
                    <a:lumMod val="95000"/>
                    <a:lumOff val="5000"/>
                  </a:schemeClr>
                </a:solidFill>
                <a:cs typeface="Verdana"/>
              </a:rPr>
              <a:t>por </a:t>
            </a:r>
            <a:r>
              <a:rPr sz="1200" spc="-10" dirty="0">
                <a:solidFill>
                  <a:schemeClr val="bg1">
                    <a:lumMod val="95000"/>
                    <a:lumOff val="5000"/>
                  </a:schemeClr>
                </a:solidFill>
                <a:cs typeface="Verdana"/>
              </a:rPr>
              <a:t>intuición.</a:t>
            </a:r>
            <a:endParaRPr sz="1200" dirty="0">
              <a:solidFill>
                <a:schemeClr val="bg1">
                  <a:lumMod val="95000"/>
                  <a:lumOff val="5000"/>
                </a:schemeClr>
              </a:solidFill>
              <a:cs typeface="Verdana"/>
            </a:endParaRPr>
          </a:p>
        </p:txBody>
      </p:sp>
      <p:grpSp>
        <p:nvGrpSpPr>
          <p:cNvPr id="32" name="object 28">
            <a:extLst>
              <a:ext uri="{FF2B5EF4-FFF2-40B4-BE49-F238E27FC236}">
                <a16:creationId xmlns:a16="http://schemas.microsoft.com/office/drawing/2014/main" id="{4E1819CF-B401-486F-A0B4-D0616853BE9B}"/>
              </a:ext>
            </a:extLst>
          </p:cNvPr>
          <p:cNvGrpSpPr/>
          <p:nvPr/>
        </p:nvGrpSpPr>
        <p:grpSpPr>
          <a:xfrm>
            <a:off x="5722465" y="3772482"/>
            <a:ext cx="2200275" cy="706120"/>
            <a:chOff x="4174490" y="3293617"/>
            <a:chExt cx="2200275" cy="706120"/>
          </a:xfrm>
          <a:solidFill>
            <a:srgbClr val="FF0000"/>
          </a:solidFill>
        </p:grpSpPr>
        <p:sp>
          <p:nvSpPr>
            <p:cNvPr id="33" name="object 29">
              <a:extLst>
                <a:ext uri="{FF2B5EF4-FFF2-40B4-BE49-F238E27FC236}">
                  <a16:creationId xmlns:a16="http://schemas.microsoft.com/office/drawing/2014/main" id="{32C2D848-0E1E-468A-9102-D78E72A50BF3}"/>
                </a:ext>
              </a:extLst>
            </p:cNvPr>
            <p:cNvSpPr/>
            <p:nvPr/>
          </p:nvSpPr>
          <p:spPr>
            <a:xfrm>
              <a:off x="5128514" y="3526535"/>
              <a:ext cx="1246505" cy="473075"/>
            </a:xfrm>
            <a:custGeom>
              <a:avLst/>
              <a:gdLst/>
              <a:ahLst/>
              <a:cxnLst/>
              <a:rect l="l" t="t" r="r" b="b"/>
              <a:pathLst>
                <a:path w="1246504" h="473075">
                  <a:moveTo>
                    <a:pt x="1231519" y="0"/>
                  </a:moveTo>
                  <a:lnTo>
                    <a:pt x="1102868" y="67309"/>
                  </a:lnTo>
                  <a:lnTo>
                    <a:pt x="1143762" y="90550"/>
                  </a:lnTo>
                  <a:lnTo>
                    <a:pt x="1113215" y="135270"/>
                  </a:lnTo>
                  <a:lnTo>
                    <a:pt x="1079896" y="177124"/>
                  </a:lnTo>
                  <a:lnTo>
                    <a:pt x="1043955" y="215960"/>
                  </a:lnTo>
                  <a:lnTo>
                    <a:pt x="1005545" y="251627"/>
                  </a:lnTo>
                  <a:lnTo>
                    <a:pt x="964819" y="283972"/>
                  </a:lnTo>
                  <a:lnTo>
                    <a:pt x="926045" y="310236"/>
                  </a:lnTo>
                  <a:lnTo>
                    <a:pt x="886364" y="333128"/>
                  </a:lnTo>
                  <a:lnTo>
                    <a:pt x="845912" y="352683"/>
                  </a:lnTo>
                  <a:lnTo>
                    <a:pt x="804821" y="368934"/>
                  </a:lnTo>
                  <a:lnTo>
                    <a:pt x="763229" y="381915"/>
                  </a:lnTo>
                  <a:lnTo>
                    <a:pt x="721270" y="391662"/>
                  </a:lnTo>
                  <a:lnTo>
                    <a:pt x="679079" y="398208"/>
                  </a:lnTo>
                  <a:lnTo>
                    <a:pt x="636792" y="401588"/>
                  </a:lnTo>
                  <a:lnTo>
                    <a:pt x="594542" y="401836"/>
                  </a:lnTo>
                  <a:lnTo>
                    <a:pt x="552466" y="398986"/>
                  </a:lnTo>
                  <a:lnTo>
                    <a:pt x="510699" y="393073"/>
                  </a:lnTo>
                  <a:lnTo>
                    <a:pt x="469376" y="384132"/>
                  </a:lnTo>
                  <a:lnTo>
                    <a:pt x="428631" y="372196"/>
                  </a:lnTo>
                  <a:lnTo>
                    <a:pt x="388600" y="357299"/>
                  </a:lnTo>
                  <a:lnTo>
                    <a:pt x="349418" y="339477"/>
                  </a:lnTo>
                  <a:lnTo>
                    <a:pt x="311220" y="318764"/>
                  </a:lnTo>
                  <a:lnTo>
                    <a:pt x="274141" y="295193"/>
                  </a:lnTo>
                  <a:lnTo>
                    <a:pt x="238317" y="268800"/>
                  </a:lnTo>
                  <a:lnTo>
                    <a:pt x="203882" y="239618"/>
                  </a:lnTo>
                  <a:lnTo>
                    <a:pt x="170971" y="207682"/>
                  </a:lnTo>
                  <a:lnTo>
                    <a:pt x="139721" y="173027"/>
                  </a:lnTo>
                  <a:lnTo>
                    <a:pt x="110264" y="135686"/>
                  </a:lnTo>
                  <a:lnTo>
                    <a:pt x="82738" y="95694"/>
                  </a:lnTo>
                  <a:lnTo>
                    <a:pt x="57276" y="53085"/>
                  </a:lnTo>
                  <a:lnTo>
                    <a:pt x="0" y="94995"/>
                  </a:lnTo>
                  <a:lnTo>
                    <a:pt x="26271" y="138073"/>
                  </a:lnTo>
                  <a:lnTo>
                    <a:pt x="54854" y="179093"/>
                  </a:lnTo>
                  <a:lnTo>
                    <a:pt x="85645" y="217947"/>
                  </a:lnTo>
                  <a:lnTo>
                    <a:pt x="118542" y="254526"/>
                  </a:lnTo>
                  <a:lnTo>
                    <a:pt x="153443" y="288720"/>
                  </a:lnTo>
                  <a:lnTo>
                    <a:pt x="190246" y="320420"/>
                  </a:lnTo>
                  <a:lnTo>
                    <a:pt x="228609" y="349284"/>
                  </a:lnTo>
                  <a:lnTo>
                    <a:pt x="267978" y="375055"/>
                  </a:lnTo>
                  <a:lnTo>
                    <a:pt x="308232" y="397758"/>
                  </a:lnTo>
                  <a:lnTo>
                    <a:pt x="349254" y="417414"/>
                  </a:lnTo>
                  <a:lnTo>
                    <a:pt x="390924" y="434047"/>
                  </a:lnTo>
                  <a:lnTo>
                    <a:pt x="433123" y="447679"/>
                  </a:lnTo>
                  <a:lnTo>
                    <a:pt x="475732" y="458333"/>
                  </a:lnTo>
                  <a:lnTo>
                    <a:pt x="518633" y="466033"/>
                  </a:lnTo>
                  <a:lnTo>
                    <a:pt x="561706" y="470800"/>
                  </a:lnTo>
                  <a:lnTo>
                    <a:pt x="604833" y="472658"/>
                  </a:lnTo>
                  <a:lnTo>
                    <a:pt x="647894" y="471630"/>
                  </a:lnTo>
                  <a:lnTo>
                    <a:pt x="690771" y="467738"/>
                  </a:lnTo>
                  <a:lnTo>
                    <a:pt x="733345" y="461005"/>
                  </a:lnTo>
                  <a:lnTo>
                    <a:pt x="775497" y="451454"/>
                  </a:lnTo>
                  <a:lnTo>
                    <a:pt x="817107" y="439108"/>
                  </a:lnTo>
                  <a:lnTo>
                    <a:pt x="858058" y="423989"/>
                  </a:lnTo>
                  <a:lnTo>
                    <a:pt x="898230" y="406121"/>
                  </a:lnTo>
                  <a:lnTo>
                    <a:pt x="937504" y="385527"/>
                  </a:lnTo>
                  <a:lnTo>
                    <a:pt x="975761" y="362228"/>
                  </a:lnTo>
                  <a:lnTo>
                    <a:pt x="1012882" y="336249"/>
                  </a:lnTo>
                  <a:lnTo>
                    <a:pt x="1048749" y="307611"/>
                  </a:lnTo>
                  <a:lnTo>
                    <a:pt x="1083243" y="276338"/>
                  </a:lnTo>
                  <a:lnTo>
                    <a:pt x="1116244" y="242452"/>
                  </a:lnTo>
                  <a:lnTo>
                    <a:pt x="1147633" y="205977"/>
                  </a:lnTo>
                  <a:lnTo>
                    <a:pt x="1177292" y="166935"/>
                  </a:lnTo>
                  <a:lnTo>
                    <a:pt x="1205102" y="125348"/>
                  </a:lnTo>
                  <a:lnTo>
                    <a:pt x="1246124" y="148589"/>
                  </a:lnTo>
                  <a:lnTo>
                    <a:pt x="1231519" y="0"/>
                  </a:lnTo>
                  <a:close/>
                </a:path>
              </a:pathLst>
            </a:custGeom>
            <a:grpFill/>
          </p:spPr>
          <p:txBody>
            <a:bodyPr wrap="square" lIns="0" tIns="0" rIns="0" bIns="0" rtlCol="0"/>
            <a:lstStyle/>
            <a:p>
              <a:endParaRPr sz="1200" dirty="0">
                <a:solidFill>
                  <a:schemeClr val="bg1">
                    <a:lumMod val="95000"/>
                    <a:lumOff val="5000"/>
                  </a:schemeClr>
                </a:solidFill>
              </a:endParaRPr>
            </a:p>
          </p:txBody>
        </p:sp>
        <p:sp>
          <p:nvSpPr>
            <p:cNvPr id="34" name="object 30">
              <a:extLst>
                <a:ext uri="{FF2B5EF4-FFF2-40B4-BE49-F238E27FC236}">
                  <a16:creationId xmlns:a16="http://schemas.microsoft.com/office/drawing/2014/main" id="{16B4C22E-C1F5-4CE9-A815-72B0A5E6AC5E}"/>
                </a:ext>
              </a:extLst>
            </p:cNvPr>
            <p:cNvSpPr/>
            <p:nvPr/>
          </p:nvSpPr>
          <p:spPr>
            <a:xfrm>
              <a:off x="4187190" y="3306317"/>
              <a:ext cx="1169035" cy="462280"/>
            </a:xfrm>
            <a:custGeom>
              <a:avLst/>
              <a:gdLst/>
              <a:ahLst/>
              <a:cxnLst/>
              <a:rect l="l" t="t" r="r" b="b"/>
              <a:pathLst>
                <a:path w="1169035" h="462279">
                  <a:moveTo>
                    <a:pt x="1122426" y="0"/>
                  </a:moveTo>
                  <a:lnTo>
                    <a:pt x="46482" y="0"/>
                  </a:lnTo>
                  <a:lnTo>
                    <a:pt x="28396" y="3633"/>
                  </a:lnTo>
                  <a:lnTo>
                    <a:pt x="13620" y="13541"/>
                  </a:lnTo>
                  <a:lnTo>
                    <a:pt x="3655" y="28235"/>
                  </a:lnTo>
                  <a:lnTo>
                    <a:pt x="0" y="46227"/>
                  </a:lnTo>
                  <a:lnTo>
                    <a:pt x="0" y="415543"/>
                  </a:lnTo>
                  <a:lnTo>
                    <a:pt x="3655" y="433536"/>
                  </a:lnTo>
                  <a:lnTo>
                    <a:pt x="13620" y="448230"/>
                  </a:lnTo>
                  <a:lnTo>
                    <a:pt x="28396" y="458138"/>
                  </a:lnTo>
                  <a:lnTo>
                    <a:pt x="46482" y="461771"/>
                  </a:lnTo>
                  <a:lnTo>
                    <a:pt x="1122426" y="461771"/>
                  </a:lnTo>
                  <a:lnTo>
                    <a:pt x="1140511" y="458138"/>
                  </a:lnTo>
                  <a:lnTo>
                    <a:pt x="1155287" y="448230"/>
                  </a:lnTo>
                  <a:lnTo>
                    <a:pt x="1165252" y="433536"/>
                  </a:lnTo>
                  <a:lnTo>
                    <a:pt x="1168908" y="415543"/>
                  </a:lnTo>
                  <a:lnTo>
                    <a:pt x="1168908" y="46227"/>
                  </a:lnTo>
                  <a:lnTo>
                    <a:pt x="1165252" y="28235"/>
                  </a:lnTo>
                  <a:lnTo>
                    <a:pt x="1155287" y="13541"/>
                  </a:lnTo>
                  <a:lnTo>
                    <a:pt x="1140511" y="3633"/>
                  </a:lnTo>
                  <a:lnTo>
                    <a:pt x="1122426" y="0"/>
                  </a:lnTo>
                  <a:close/>
                </a:path>
              </a:pathLst>
            </a:custGeom>
            <a:grpFill/>
          </p:spPr>
          <p:txBody>
            <a:bodyPr wrap="square" lIns="0" tIns="0" rIns="0" bIns="0" rtlCol="0"/>
            <a:lstStyle/>
            <a:p>
              <a:endParaRPr sz="1200">
                <a:solidFill>
                  <a:schemeClr val="bg1">
                    <a:lumMod val="95000"/>
                    <a:lumOff val="5000"/>
                  </a:schemeClr>
                </a:solidFill>
              </a:endParaRPr>
            </a:p>
          </p:txBody>
        </p:sp>
        <p:sp>
          <p:nvSpPr>
            <p:cNvPr id="35" name="object 31">
              <a:extLst>
                <a:ext uri="{FF2B5EF4-FFF2-40B4-BE49-F238E27FC236}">
                  <a16:creationId xmlns:a16="http://schemas.microsoft.com/office/drawing/2014/main" id="{E6522B06-4B6B-41A3-8B03-89DB89A6D70B}"/>
                </a:ext>
              </a:extLst>
            </p:cNvPr>
            <p:cNvSpPr/>
            <p:nvPr/>
          </p:nvSpPr>
          <p:spPr>
            <a:xfrm>
              <a:off x="4187190" y="3306317"/>
              <a:ext cx="1169035" cy="462280"/>
            </a:xfrm>
            <a:custGeom>
              <a:avLst/>
              <a:gdLst/>
              <a:ahLst/>
              <a:cxnLst/>
              <a:rect l="l" t="t" r="r" b="b"/>
              <a:pathLst>
                <a:path w="1169035" h="462279">
                  <a:moveTo>
                    <a:pt x="0" y="46227"/>
                  </a:moveTo>
                  <a:lnTo>
                    <a:pt x="3655" y="28235"/>
                  </a:lnTo>
                  <a:lnTo>
                    <a:pt x="13620" y="13541"/>
                  </a:lnTo>
                  <a:lnTo>
                    <a:pt x="28396" y="3633"/>
                  </a:lnTo>
                  <a:lnTo>
                    <a:pt x="46482" y="0"/>
                  </a:lnTo>
                  <a:lnTo>
                    <a:pt x="1122426" y="0"/>
                  </a:lnTo>
                  <a:lnTo>
                    <a:pt x="1140511" y="3633"/>
                  </a:lnTo>
                  <a:lnTo>
                    <a:pt x="1155287" y="13541"/>
                  </a:lnTo>
                  <a:lnTo>
                    <a:pt x="1165252" y="28235"/>
                  </a:lnTo>
                  <a:lnTo>
                    <a:pt x="1168908" y="46227"/>
                  </a:lnTo>
                  <a:lnTo>
                    <a:pt x="1168908" y="415543"/>
                  </a:lnTo>
                  <a:lnTo>
                    <a:pt x="1165252" y="433536"/>
                  </a:lnTo>
                  <a:lnTo>
                    <a:pt x="1155287" y="448230"/>
                  </a:lnTo>
                  <a:lnTo>
                    <a:pt x="1140511" y="458138"/>
                  </a:lnTo>
                  <a:lnTo>
                    <a:pt x="1122426" y="461771"/>
                  </a:lnTo>
                  <a:lnTo>
                    <a:pt x="46482" y="461771"/>
                  </a:lnTo>
                  <a:lnTo>
                    <a:pt x="28396" y="458138"/>
                  </a:lnTo>
                  <a:lnTo>
                    <a:pt x="13620" y="448230"/>
                  </a:lnTo>
                  <a:lnTo>
                    <a:pt x="3655" y="433536"/>
                  </a:lnTo>
                  <a:lnTo>
                    <a:pt x="0" y="415543"/>
                  </a:lnTo>
                  <a:lnTo>
                    <a:pt x="0" y="46227"/>
                  </a:lnTo>
                  <a:close/>
                </a:path>
              </a:pathLst>
            </a:custGeom>
            <a:grpFill/>
            <a:ln w="25400">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36" name="object 32">
            <a:extLst>
              <a:ext uri="{FF2B5EF4-FFF2-40B4-BE49-F238E27FC236}">
                <a16:creationId xmlns:a16="http://schemas.microsoft.com/office/drawing/2014/main" id="{D0EC9EBA-B38D-4239-8BE3-765FC6D1507B}"/>
              </a:ext>
            </a:extLst>
          </p:cNvPr>
          <p:cNvSpPr txBox="1"/>
          <p:nvPr/>
        </p:nvSpPr>
        <p:spPr>
          <a:xfrm>
            <a:off x="5869130" y="3854332"/>
            <a:ext cx="976884" cy="339837"/>
          </a:xfrm>
          <a:prstGeom prst="rect">
            <a:avLst/>
          </a:prstGeom>
        </p:spPr>
        <p:txBody>
          <a:bodyPr vert="horz" wrap="square" lIns="0" tIns="31750" rIns="0" bIns="0" rtlCol="0">
            <a:spAutoFit/>
          </a:bodyPr>
          <a:lstStyle/>
          <a:p>
            <a:pPr marL="12700" marR="5080">
              <a:lnSpc>
                <a:spcPts val="1190"/>
              </a:lnSpc>
              <a:spcBef>
                <a:spcPts val="250"/>
              </a:spcBef>
            </a:pPr>
            <a:r>
              <a:rPr sz="1200" b="1" spc="-35" dirty="0">
                <a:solidFill>
                  <a:schemeClr val="bg1">
                    <a:lumMod val="95000"/>
                    <a:lumOff val="5000"/>
                  </a:schemeClr>
                </a:solidFill>
                <a:cs typeface="Tahoma"/>
              </a:rPr>
              <a:t>Análisis</a:t>
            </a:r>
            <a:r>
              <a:rPr sz="1200" b="1" spc="-45" dirty="0">
                <a:solidFill>
                  <a:schemeClr val="bg1">
                    <a:lumMod val="95000"/>
                    <a:lumOff val="5000"/>
                  </a:schemeClr>
                </a:solidFill>
                <a:cs typeface="Tahoma"/>
              </a:rPr>
              <a:t> </a:t>
            </a:r>
            <a:r>
              <a:rPr sz="1200" b="1" spc="-25" dirty="0">
                <a:solidFill>
                  <a:schemeClr val="bg1">
                    <a:lumMod val="95000"/>
                    <a:lumOff val="5000"/>
                  </a:schemeClr>
                </a:solidFill>
                <a:cs typeface="Tahoma"/>
              </a:rPr>
              <a:t>de </a:t>
            </a:r>
            <a:r>
              <a:rPr sz="1200" b="1" spc="-10" dirty="0">
                <a:solidFill>
                  <a:schemeClr val="bg1">
                    <a:lumMod val="95000"/>
                    <a:lumOff val="5000"/>
                  </a:schemeClr>
                </a:solidFill>
                <a:cs typeface="Tahoma"/>
              </a:rPr>
              <a:t>evidencia</a:t>
            </a:r>
            <a:endParaRPr sz="1200" dirty="0">
              <a:solidFill>
                <a:schemeClr val="bg1">
                  <a:lumMod val="95000"/>
                  <a:lumOff val="5000"/>
                </a:schemeClr>
              </a:solidFill>
              <a:cs typeface="Tahoma"/>
            </a:endParaRPr>
          </a:p>
        </p:txBody>
      </p:sp>
      <p:grpSp>
        <p:nvGrpSpPr>
          <p:cNvPr id="37" name="object 33">
            <a:extLst>
              <a:ext uri="{FF2B5EF4-FFF2-40B4-BE49-F238E27FC236}">
                <a16:creationId xmlns:a16="http://schemas.microsoft.com/office/drawing/2014/main" id="{C3D02167-B257-4A7A-99DF-238ACA3ABB11}"/>
              </a:ext>
            </a:extLst>
          </p:cNvPr>
          <p:cNvGrpSpPr/>
          <p:nvPr/>
        </p:nvGrpSpPr>
        <p:grpSpPr>
          <a:xfrm>
            <a:off x="7219352" y="2080893"/>
            <a:ext cx="1853287" cy="2166569"/>
            <a:chOff x="5574601" y="1930717"/>
            <a:chExt cx="1607185" cy="1581150"/>
          </a:xfrm>
        </p:grpSpPr>
        <p:sp>
          <p:nvSpPr>
            <p:cNvPr id="38" name="object 34">
              <a:extLst>
                <a:ext uri="{FF2B5EF4-FFF2-40B4-BE49-F238E27FC236}">
                  <a16:creationId xmlns:a16="http://schemas.microsoft.com/office/drawing/2014/main" id="{8B99A124-DE5C-4429-B554-FE1814DEC85D}"/>
                </a:ext>
              </a:extLst>
            </p:cNvPr>
            <p:cNvSpPr/>
            <p:nvPr/>
          </p:nvSpPr>
          <p:spPr>
            <a:xfrm>
              <a:off x="5579364" y="1935479"/>
              <a:ext cx="1597660" cy="1571625"/>
            </a:xfrm>
            <a:custGeom>
              <a:avLst/>
              <a:gdLst/>
              <a:ahLst/>
              <a:cxnLst/>
              <a:rect l="l" t="t" r="r" b="b"/>
              <a:pathLst>
                <a:path w="1597659" h="1571625">
                  <a:moveTo>
                    <a:pt x="1465453" y="0"/>
                  </a:moveTo>
                  <a:lnTo>
                    <a:pt x="131699" y="0"/>
                  </a:lnTo>
                  <a:lnTo>
                    <a:pt x="90058" y="8011"/>
                  </a:lnTo>
                  <a:lnTo>
                    <a:pt x="53903" y="30317"/>
                  </a:lnTo>
                  <a:lnTo>
                    <a:pt x="25400" y="64328"/>
                  </a:lnTo>
                  <a:lnTo>
                    <a:pt x="6710" y="107452"/>
                  </a:lnTo>
                  <a:lnTo>
                    <a:pt x="0" y="157099"/>
                  </a:lnTo>
                  <a:lnTo>
                    <a:pt x="0" y="1414145"/>
                  </a:lnTo>
                  <a:lnTo>
                    <a:pt x="6710" y="1463791"/>
                  </a:lnTo>
                  <a:lnTo>
                    <a:pt x="25400" y="1506915"/>
                  </a:lnTo>
                  <a:lnTo>
                    <a:pt x="53903" y="1540926"/>
                  </a:lnTo>
                  <a:lnTo>
                    <a:pt x="90058" y="1563232"/>
                  </a:lnTo>
                  <a:lnTo>
                    <a:pt x="131699" y="1571244"/>
                  </a:lnTo>
                  <a:lnTo>
                    <a:pt x="1465453" y="1571244"/>
                  </a:lnTo>
                  <a:lnTo>
                    <a:pt x="1507093" y="1563232"/>
                  </a:lnTo>
                  <a:lnTo>
                    <a:pt x="1543248" y="1540926"/>
                  </a:lnTo>
                  <a:lnTo>
                    <a:pt x="1571752" y="1506915"/>
                  </a:lnTo>
                  <a:lnTo>
                    <a:pt x="1590441" y="1463791"/>
                  </a:lnTo>
                  <a:lnTo>
                    <a:pt x="1597152" y="1414145"/>
                  </a:lnTo>
                  <a:lnTo>
                    <a:pt x="1597152" y="157099"/>
                  </a:lnTo>
                  <a:lnTo>
                    <a:pt x="1590441" y="107452"/>
                  </a:lnTo>
                  <a:lnTo>
                    <a:pt x="1571752" y="64328"/>
                  </a:lnTo>
                  <a:lnTo>
                    <a:pt x="1543248" y="30317"/>
                  </a:lnTo>
                  <a:lnTo>
                    <a:pt x="1507093" y="8011"/>
                  </a:lnTo>
                  <a:lnTo>
                    <a:pt x="1465453" y="0"/>
                  </a:lnTo>
                  <a:close/>
                </a:path>
              </a:pathLst>
            </a:custGeom>
            <a:solidFill>
              <a:srgbClr val="FFFFFF">
                <a:alpha val="90194"/>
              </a:srgbClr>
            </a:solidFill>
          </p:spPr>
          <p:txBody>
            <a:bodyPr wrap="square" lIns="0" tIns="0" rIns="0" bIns="0" rtlCol="0"/>
            <a:lstStyle/>
            <a:p>
              <a:endParaRPr sz="1200">
                <a:solidFill>
                  <a:schemeClr val="bg1">
                    <a:lumMod val="95000"/>
                    <a:lumOff val="5000"/>
                  </a:schemeClr>
                </a:solidFill>
              </a:endParaRPr>
            </a:p>
          </p:txBody>
        </p:sp>
        <p:sp>
          <p:nvSpPr>
            <p:cNvPr id="39" name="object 35">
              <a:extLst>
                <a:ext uri="{FF2B5EF4-FFF2-40B4-BE49-F238E27FC236}">
                  <a16:creationId xmlns:a16="http://schemas.microsoft.com/office/drawing/2014/main" id="{F94A6C61-1570-4C43-9412-D6470AA878C6}"/>
                </a:ext>
              </a:extLst>
            </p:cNvPr>
            <p:cNvSpPr/>
            <p:nvPr/>
          </p:nvSpPr>
          <p:spPr>
            <a:xfrm>
              <a:off x="5579364" y="1935479"/>
              <a:ext cx="1597660" cy="1571625"/>
            </a:xfrm>
            <a:custGeom>
              <a:avLst/>
              <a:gdLst/>
              <a:ahLst/>
              <a:cxnLst/>
              <a:rect l="l" t="t" r="r" b="b"/>
              <a:pathLst>
                <a:path w="1597659" h="1571625">
                  <a:moveTo>
                    <a:pt x="0" y="157099"/>
                  </a:moveTo>
                  <a:lnTo>
                    <a:pt x="6710" y="107452"/>
                  </a:lnTo>
                  <a:lnTo>
                    <a:pt x="25400" y="64328"/>
                  </a:lnTo>
                  <a:lnTo>
                    <a:pt x="53903" y="30317"/>
                  </a:lnTo>
                  <a:lnTo>
                    <a:pt x="90058" y="8011"/>
                  </a:lnTo>
                  <a:lnTo>
                    <a:pt x="131699" y="0"/>
                  </a:lnTo>
                  <a:lnTo>
                    <a:pt x="1465453" y="0"/>
                  </a:lnTo>
                  <a:lnTo>
                    <a:pt x="1507093" y="8011"/>
                  </a:lnTo>
                  <a:lnTo>
                    <a:pt x="1543248" y="30317"/>
                  </a:lnTo>
                  <a:lnTo>
                    <a:pt x="1571752" y="64328"/>
                  </a:lnTo>
                  <a:lnTo>
                    <a:pt x="1590441" y="107452"/>
                  </a:lnTo>
                  <a:lnTo>
                    <a:pt x="1597152" y="157099"/>
                  </a:lnTo>
                  <a:lnTo>
                    <a:pt x="1597152" y="1414145"/>
                  </a:lnTo>
                  <a:lnTo>
                    <a:pt x="1590441" y="1463791"/>
                  </a:lnTo>
                  <a:lnTo>
                    <a:pt x="1571752" y="1506915"/>
                  </a:lnTo>
                  <a:lnTo>
                    <a:pt x="1543248" y="1540926"/>
                  </a:lnTo>
                  <a:lnTo>
                    <a:pt x="1507093" y="1563232"/>
                  </a:lnTo>
                  <a:lnTo>
                    <a:pt x="1465453" y="1571244"/>
                  </a:lnTo>
                  <a:lnTo>
                    <a:pt x="131699" y="1571244"/>
                  </a:lnTo>
                  <a:lnTo>
                    <a:pt x="90058" y="1563232"/>
                  </a:lnTo>
                  <a:lnTo>
                    <a:pt x="53903" y="1540926"/>
                  </a:lnTo>
                  <a:lnTo>
                    <a:pt x="25400" y="1506915"/>
                  </a:lnTo>
                  <a:lnTo>
                    <a:pt x="6710" y="1463791"/>
                  </a:lnTo>
                  <a:lnTo>
                    <a:pt x="0" y="1414145"/>
                  </a:lnTo>
                  <a:lnTo>
                    <a:pt x="0" y="157099"/>
                  </a:lnTo>
                  <a:close/>
                </a:path>
              </a:pathLst>
            </a:custGeom>
            <a:ln w="9525">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40" name="object 36">
            <a:extLst>
              <a:ext uri="{FF2B5EF4-FFF2-40B4-BE49-F238E27FC236}">
                <a16:creationId xmlns:a16="http://schemas.microsoft.com/office/drawing/2014/main" id="{A7C82EB8-DD7C-4BBA-9921-80FC705415E2}"/>
              </a:ext>
            </a:extLst>
          </p:cNvPr>
          <p:cNvSpPr txBox="1"/>
          <p:nvPr/>
        </p:nvSpPr>
        <p:spPr>
          <a:xfrm>
            <a:off x="7245577" y="2540825"/>
            <a:ext cx="1777489" cy="857927"/>
          </a:xfrm>
          <a:prstGeom prst="rect">
            <a:avLst/>
          </a:prstGeom>
        </p:spPr>
        <p:txBody>
          <a:bodyPr vert="horz" wrap="square" lIns="0" tIns="26670" rIns="0" bIns="0" rtlCol="0">
            <a:spAutoFit/>
          </a:bodyPr>
          <a:lstStyle/>
          <a:p>
            <a:pPr marL="70485" marR="5080" indent="-58419">
              <a:lnSpc>
                <a:spcPct val="89600"/>
              </a:lnSpc>
              <a:spcBef>
                <a:spcPts val="210"/>
              </a:spcBef>
              <a:buFont typeface="Arial"/>
              <a:buChar char="•"/>
              <a:tabLst>
                <a:tab pos="70485" algn="l"/>
              </a:tabLst>
            </a:pPr>
            <a:r>
              <a:rPr sz="1200" b="1" spc="-10" dirty="0">
                <a:solidFill>
                  <a:schemeClr val="bg1">
                    <a:lumMod val="95000"/>
                    <a:lumOff val="5000"/>
                  </a:schemeClr>
                </a:solidFill>
                <a:cs typeface="Tahoma"/>
              </a:rPr>
              <a:t>Analiza</a:t>
            </a:r>
            <a:r>
              <a:rPr sz="1200" b="1" spc="-15" dirty="0">
                <a:solidFill>
                  <a:schemeClr val="bg1">
                    <a:lumMod val="95000"/>
                    <a:lumOff val="5000"/>
                  </a:schemeClr>
                </a:solidFill>
                <a:cs typeface="Tahoma"/>
              </a:rPr>
              <a:t> </a:t>
            </a:r>
            <a:r>
              <a:rPr sz="1200" b="1" dirty="0">
                <a:solidFill>
                  <a:schemeClr val="bg1">
                    <a:lumMod val="95000"/>
                    <a:lumOff val="5000"/>
                  </a:schemeClr>
                </a:solidFill>
                <a:cs typeface="Tahoma"/>
              </a:rPr>
              <a:t>el</a:t>
            </a:r>
            <a:r>
              <a:rPr sz="1200" b="1" spc="-15" dirty="0">
                <a:solidFill>
                  <a:schemeClr val="bg1">
                    <a:lumMod val="95000"/>
                    <a:lumOff val="5000"/>
                  </a:schemeClr>
                </a:solidFill>
                <a:cs typeface="Tahoma"/>
              </a:rPr>
              <a:t> </a:t>
            </a:r>
            <a:r>
              <a:rPr sz="1200" b="1" spc="-10" dirty="0">
                <a:solidFill>
                  <a:schemeClr val="bg1">
                    <a:lumMod val="95000"/>
                    <a:lumOff val="5000"/>
                  </a:schemeClr>
                </a:solidFill>
                <a:cs typeface="Tahoma"/>
              </a:rPr>
              <a:t>enfoque </a:t>
            </a:r>
            <a:r>
              <a:rPr sz="1200" b="1" dirty="0">
                <a:solidFill>
                  <a:schemeClr val="bg1">
                    <a:lumMod val="95000"/>
                    <a:lumOff val="5000"/>
                  </a:schemeClr>
                </a:solidFill>
                <a:cs typeface="Tahoma"/>
              </a:rPr>
              <a:t>de</a:t>
            </a:r>
            <a:r>
              <a:rPr sz="1200" b="1" spc="-5" dirty="0">
                <a:solidFill>
                  <a:schemeClr val="bg1">
                    <a:lumMod val="95000"/>
                    <a:lumOff val="5000"/>
                  </a:schemeClr>
                </a:solidFill>
                <a:cs typeface="Tahoma"/>
              </a:rPr>
              <a:t> </a:t>
            </a:r>
            <a:r>
              <a:rPr sz="1200" b="1" spc="-25" dirty="0">
                <a:solidFill>
                  <a:schemeClr val="bg1">
                    <a:lumMod val="95000"/>
                    <a:lumOff val="5000"/>
                  </a:schemeClr>
                </a:solidFill>
                <a:cs typeface="Tahoma"/>
              </a:rPr>
              <a:t>las </a:t>
            </a:r>
            <a:r>
              <a:rPr sz="1200" b="1" spc="-10" dirty="0">
                <a:solidFill>
                  <a:schemeClr val="bg1">
                    <a:lumMod val="95000"/>
                    <a:lumOff val="5000"/>
                  </a:schemeClr>
                </a:solidFill>
                <a:cs typeface="Tahoma"/>
              </a:rPr>
              <a:t>competencias</a:t>
            </a:r>
            <a:r>
              <a:rPr sz="1200" spc="-10" dirty="0">
                <a:solidFill>
                  <a:schemeClr val="bg1">
                    <a:lumMod val="95000"/>
                    <a:lumOff val="5000"/>
                  </a:schemeClr>
                </a:solidFill>
                <a:cs typeface="Verdana"/>
              </a:rPr>
              <a:t>,</a:t>
            </a:r>
            <a:r>
              <a:rPr sz="1200" spc="500" dirty="0">
                <a:solidFill>
                  <a:schemeClr val="bg1">
                    <a:lumMod val="95000"/>
                    <a:lumOff val="5000"/>
                  </a:schemeClr>
                </a:solidFill>
                <a:cs typeface="Verdana"/>
              </a:rPr>
              <a:t> </a:t>
            </a:r>
            <a:r>
              <a:rPr sz="1200" spc="-25" dirty="0">
                <a:solidFill>
                  <a:schemeClr val="bg1">
                    <a:lumMod val="95000"/>
                    <a:lumOff val="5000"/>
                  </a:schemeClr>
                </a:solidFill>
                <a:cs typeface="Verdana"/>
              </a:rPr>
              <a:t>estándares</a:t>
            </a:r>
            <a:r>
              <a:rPr sz="1200" spc="-40" dirty="0">
                <a:solidFill>
                  <a:schemeClr val="bg1">
                    <a:lumMod val="95000"/>
                    <a:lumOff val="5000"/>
                  </a:schemeClr>
                </a:solidFill>
                <a:cs typeface="Verdana"/>
              </a:rPr>
              <a:t> </a:t>
            </a:r>
            <a:r>
              <a:rPr sz="1200" spc="-60" dirty="0">
                <a:solidFill>
                  <a:schemeClr val="bg1">
                    <a:lumMod val="95000"/>
                    <a:lumOff val="5000"/>
                  </a:schemeClr>
                </a:solidFill>
                <a:cs typeface="Verdana"/>
              </a:rPr>
              <a:t>y</a:t>
            </a:r>
            <a:r>
              <a:rPr sz="1200" spc="-40" dirty="0">
                <a:solidFill>
                  <a:schemeClr val="bg1">
                    <a:lumMod val="95000"/>
                    <a:lumOff val="5000"/>
                  </a:schemeClr>
                </a:solidFill>
                <a:cs typeface="Verdana"/>
              </a:rPr>
              <a:t> </a:t>
            </a:r>
            <a:r>
              <a:rPr sz="1200" spc="-10" dirty="0">
                <a:solidFill>
                  <a:schemeClr val="bg1">
                    <a:lumMod val="95000"/>
                    <a:lumOff val="5000"/>
                  </a:schemeClr>
                </a:solidFill>
                <a:cs typeface="Verdana"/>
              </a:rPr>
              <a:t>desempeños </a:t>
            </a:r>
            <a:r>
              <a:rPr sz="1200" dirty="0">
                <a:solidFill>
                  <a:schemeClr val="bg1">
                    <a:lumMod val="95000"/>
                    <a:lumOff val="5000"/>
                  </a:schemeClr>
                </a:solidFill>
                <a:cs typeface="Verdana"/>
              </a:rPr>
              <a:t>con</a:t>
            </a:r>
            <a:r>
              <a:rPr sz="1200" spc="5" dirty="0">
                <a:solidFill>
                  <a:schemeClr val="bg1">
                    <a:lumMod val="95000"/>
                    <a:lumOff val="5000"/>
                  </a:schemeClr>
                </a:solidFill>
                <a:cs typeface="Verdana"/>
              </a:rPr>
              <a:t> </a:t>
            </a:r>
            <a:r>
              <a:rPr sz="1200" spc="-65" dirty="0">
                <a:solidFill>
                  <a:schemeClr val="bg1">
                    <a:lumMod val="95000"/>
                    <a:lumOff val="5000"/>
                  </a:schemeClr>
                </a:solidFill>
                <a:cs typeface="Verdana"/>
              </a:rPr>
              <a:t>los</a:t>
            </a:r>
            <a:r>
              <a:rPr sz="1200" spc="-15" dirty="0">
                <a:solidFill>
                  <a:schemeClr val="bg1">
                    <a:lumMod val="95000"/>
                    <a:lumOff val="5000"/>
                  </a:schemeClr>
                </a:solidFill>
                <a:cs typeface="Verdana"/>
              </a:rPr>
              <a:t> </a:t>
            </a:r>
            <a:r>
              <a:rPr sz="1200" spc="-10" dirty="0">
                <a:solidFill>
                  <a:schemeClr val="bg1">
                    <a:lumMod val="95000"/>
                    <a:lumOff val="5000"/>
                  </a:schemeClr>
                </a:solidFill>
                <a:cs typeface="Verdana"/>
              </a:rPr>
              <a:t>docentes.</a:t>
            </a:r>
            <a:endParaRPr sz="1200" dirty="0">
              <a:solidFill>
                <a:schemeClr val="bg1">
                  <a:lumMod val="95000"/>
                  <a:lumOff val="5000"/>
                </a:schemeClr>
              </a:solidFill>
              <a:cs typeface="Verdana"/>
            </a:endParaRPr>
          </a:p>
        </p:txBody>
      </p:sp>
      <p:sp>
        <p:nvSpPr>
          <p:cNvPr id="41" name="object 37">
            <a:extLst>
              <a:ext uri="{FF2B5EF4-FFF2-40B4-BE49-F238E27FC236}">
                <a16:creationId xmlns:a16="http://schemas.microsoft.com/office/drawing/2014/main" id="{758090D2-EC07-4AF4-A1F7-5587FC1D5A68}"/>
              </a:ext>
            </a:extLst>
          </p:cNvPr>
          <p:cNvSpPr txBox="1"/>
          <p:nvPr/>
        </p:nvSpPr>
        <p:spPr>
          <a:xfrm>
            <a:off x="7271064" y="3487574"/>
            <a:ext cx="1752003" cy="684931"/>
          </a:xfrm>
          <a:prstGeom prst="rect">
            <a:avLst/>
          </a:prstGeom>
        </p:spPr>
        <p:txBody>
          <a:bodyPr vert="horz" wrap="square" lIns="0" tIns="27305" rIns="0" bIns="0" rtlCol="0">
            <a:spAutoFit/>
          </a:bodyPr>
          <a:lstStyle/>
          <a:p>
            <a:pPr marL="70485" marR="5080" indent="-58419">
              <a:lnSpc>
                <a:spcPct val="89400"/>
              </a:lnSpc>
              <a:spcBef>
                <a:spcPts val="215"/>
              </a:spcBef>
              <a:buFont typeface="Arial"/>
              <a:buChar char="•"/>
              <a:tabLst>
                <a:tab pos="70485" algn="l"/>
              </a:tabLst>
            </a:pPr>
            <a:r>
              <a:rPr sz="1200" b="1" spc="-20" dirty="0">
                <a:solidFill>
                  <a:schemeClr val="bg1">
                    <a:lumMod val="95000"/>
                    <a:lumOff val="5000"/>
                  </a:schemeClr>
                </a:solidFill>
                <a:cs typeface="Tahoma"/>
              </a:rPr>
              <a:t>Garantiza</a:t>
            </a:r>
            <a:r>
              <a:rPr sz="1200" b="1" spc="-5" dirty="0">
                <a:solidFill>
                  <a:schemeClr val="bg1">
                    <a:lumMod val="95000"/>
                    <a:lumOff val="5000"/>
                  </a:schemeClr>
                </a:solidFill>
                <a:cs typeface="Tahoma"/>
              </a:rPr>
              <a:t> </a:t>
            </a:r>
            <a:r>
              <a:rPr sz="1200" b="1" dirty="0">
                <a:solidFill>
                  <a:schemeClr val="bg1">
                    <a:lumMod val="95000"/>
                    <a:lumOff val="5000"/>
                  </a:schemeClr>
                </a:solidFill>
                <a:cs typeface="Tahoma"/>
              </a:rPr>
              <a:t>la</a:t>
            </a:r>
            <a:r>
              <a:rPr sz="1200" b="1" spc="5" dirty="0">
                <a:solidFill>
                  <a:schemeClr val="bg1">
                    <a:lumMod val="95000"/>
                    <a:lumOff val="5000"/>
                  </a:schemeClr>
                </a:solidFill>
                <a:cs typeface="Tahoma"/>
              </a:rPr>
              <a:t> </a:t>
            </a:r>
            <a:r>
              <a:rPr sz="1200" b="1" spc="-10" dirty="0">
                <a:solidFill>
                  <a:schemeClr val="bg1">
                    <a:lumMod val="95000"/>
                    <a:lumOff val="5000"/>
                  </a:schemeClr>
                </a:solidFill>
                <a:cs typeface="Tahoma"/>
              </a:rPr>
              <a:t>comprensión </a:t>
            </a:r>
            <a:r>
              <a:rPr sz="1200" b="1" dirty="0">
                <a:solidFill>
                  <a:schemeClr val="bg1">
                    <a:lumMod val="95000"/>
                    <a:lumOff val="5000"/>
                  </a:schemeClr>
                </a:solidFill>
                <a:cs typeface="Tahoma"/>
              </a:rPr>
              <a:t>común</a:t>
            </a:r>
            <a:r>
              <a:rPr sz="1200" b="1" spc="275" dirty="0">
                <a:solidFill>
                  <a:schemeClr val="bg1">
                    <a:lumMod val="95000"/>
                    <a:lumOff val="5000"/>
                  </a:schemeClr>
                </a:solidFill>
                <a:cs typeface="Tahoma"/>
              </a:rPr>
              <a:t> </a:t>
            </a:r>
            <a:r>
              <a:rPr sz="1200" dirty="0">
                <a:solidFill>
                  <a:schemeClr val="bg1">
                    <a:lumMod val="95000"/>
                    <a:lumOff val="5000"/>
                  </a:schemeClr>
                </a:solidFill>
                <a:cs typeface="Verdana"/>
              </a:rPr>
              <a:t>de</a:t>
            </a:r>
            <a:r>
              <a:rPr sz="1200" spc="-35" dirty="0">
                <a:solidFill>
                  <a:schemeClr val="bg1">
                    <a:lumMod val="95000"/>
                    <a:lumOff val="5000"/>
                  </a:schemeClr>
                </a:solidFill>
                <a:cs typeface="Verdana"/>
              </a:rPr>
              <a:t> </a:t>
            </a:r>
            <a:r>
              <a:rPr sz="1200" dirty="0">
                <a:solidFill>
                  <a:schemeClr val="bg1">
                    <a:lumMod val="95000"/>
                    <a:lumOff val="5000"/>
                  </a:schemeClr>
                </a:solidFill>
                <a:cs typeface="Verdana"/>
              </a:rPr>
              <a:t>la</a:t>
            </a:r>
            <a:r>
              <a:rPr sz="1200" spc="-50" dirty="0">
                <a:solidFill>
                  <a:schemeClr val="bg1">
                    <a:lumMod val="95000"/>
                    <a:lumOff val="5000"/>
                  </a:schemeClr>
                </a:solidFill>
                <a:cs typeface="Verdana"/>
              </a:rPr>
              <a:t> </a:t>
            </a:r>
            <a:r>
              <a:rPr sz="1200" spc="-10" dirty="0">
                <a:solidFill>
                  <a:schemeClr val="bg1">
                    <a:lumMod val="95000"/>
                    <a:lumOff val="5000"/>
                  </a:schemeClr>
                </a:solidFill>
                <a:cs typeface="Verdana"/>
              </a:rPr>
              <a:t>evaluación formativa.</a:t>
            </a:r>
            <a:endParaRPr sz="1200" dirty="0">
              <a:solidFill>
                <a:schemeClr val="bg1">
                  <a:lumMod val="95000"/>
                  <a:lumOff val="5000"/>
                </a:schemeClr>
              </a:solidFill>
              <a:cs typeface="Verdana"/>
            </a:endParaRPr>
          </a:p>
        </p:txBody>
      </p:sp>
      <p:grpSp>
        <p:nvGrpSpPr>
          <p:cNvPr id="42" name="object 38">
            <a:extLst>
              <a:ext uri="{FF2B5EF4-FFF2-40B4-BE49-F238E27FC236}">
                <a16:creationId xmlns:a16="http://schemas.microsoft.com/office/drawing/2014/main" id="{0EC84D79-B517-4824-8225-FB51262B579D}"/>
              </a:ext>
            </a:extLst>
          </p:cNvPr>
          <p:cNvGrpSpPr/>
          <p:nvPr/>
        </p:nvGrpSpPr>
        <p:grpSpPr>
          <a:xfrm>
            <a:off x="7378292" y="1656491"/>
            <a:ext cx="2220595" cy="814705"/>
            <a:chOff x="5733541" y="1506314"/>
            <a:chExt cx="2220595" cy="814705"/>
          </a:xfrm>
          <a:solidFill>
            <a:srgbClr val="FF0000"/>
          </a:solidFill>
        </p:grpSpPr>
        <p:sp>
          <p:nvSpPr>
            <p:cNvPr id="43" name="object 39">
              <a:extLst>
                <a:ext uri="{FF2B5EF4-FFF2-40B4-BE49-F238E27FC236}">
                  <a16:creationId xmlns:a16="http://schemas.microsoft.com/office/drawing/2014/main" id="{136433EB-89F7-444E-80E4-B69236567DE4}"/>
                </a:ext>
              </a:extLst>
            </p:cNvPr>
            <p:cNvSpPr/>
            <p:nvPr/>
          </p:nvSpPr>
          <p:spPr>
            <a:xfrm>
              <a:off x="6468363" y="1506314"/>
              <a:ext cx="1485900" cy="558165"/>
            </a:xfrm>
            <a:custGeom>
              <a:avLst/>
              <a:gdLst/>
              <a:ahLst/>
              <a:cxnLst/>
              <a:rect l="l" t="t" r="r" b="b"/>
              <a:pathLst>
                <a:path w="1485900" h="558164">
                  <a:moveTo>
                    <a:pt x="790840" y="0"/>
                  </a:moveTo>
                  <a:lnTo>
                    <a:pt x="745494" y="1904"/>
                  </a:lnTo>
                  <a:lnTo>
                    <a:pt x="700456" y="6142"/>
                  </a:lnTo>
                  <a:lnTo>
                    <a:pt x="655816" y="12679"/>
                  </a:lnTo>
                  <a:lnTo>
                    <a:pt x="611660" y="21480"/>
                  </a:lnTo>
                  <a:lnTo>
                    <a:pt x="568077" y="32510"/>
                  </a:lnTo>
                  <a:lnTo>
                    <a:pt x="525154" y="45735"/>
                  </a:lnTo>
                  <a:lnTo>
                    <a:pt x="482981" y="61119"/>
                  </a:lnTo>
                  <a:lnTo>
                    <a:pt x="441643" y="78629"/>
                  </a:lnTo>
                  <a:lnTo>
                    <a:pt x="401230" y="98229"/>
                  </a:lnTo>
                  <a:lnTo>
                    <a:pt x="361830" y="119885"/>
                  </a:lnTo>
                  <a:lnTo>
                    <a:pt x="323529" y="143561"/>
                  </a:lnTo>
                  <a:lnTo>
                    <a:pt x="286417" y="169224"/>
                  </a:lnTo>
                  <a:lnTo>
                    <a:pt x="250582" y="196839"/>
                  </a:lnTo>
                  <a:lnTo>
                    <a:pt x="216110" y="226371"/>
                  </a:lnTo>
                  <a:lnTo>
                    <a:pt x="183091" y="257784"/>
                  </a:lnTo>
                  <a:lnTo>
                    <a:pt x="151611" y="291045"/>
                  </a:lnTo>
                  <a:lnTo>
                    <a:pt x="121760" y="326119"/>
                  </a:lnTo>
                  <a:lnTo>
                    <a:pt x="93624" y="362971"/>
                  </a:lnTo>
                  <a:lnTo>
                    <a:pt x="67292" y="401566"/>
                  </a:lnTo>
                  <a:lnTo>
                    <a:pt x="42852" y="441869"/>
                  </a:lnTo>
                  <a:lnTo>
                    <a:pt x="20392" y="483847"/>
                  </a:lnTo>
                  <a:lnTo>
                    <a:pt x="0" y="527463"/>
                  </a:lnTo>
                  <a:lnTo>
                    <a:pt x="70612" y="558070"/>
                  </a:lnTo>
                  <a:lnTo>
                    <a:pt x="92230" y="512372"/>
                  </a:lnTo>
                  <a:lnTo>
                    <a:pt x="116647" y="468201"/>
                  </a:lnTo>
                  <a:lnTo>
                    <a:pt x="143779" y="425689"/>
                  </a:lnTo>
                  <a:lnTo>
                    <a:pt x="173547" y="384965"/>
                  </a:lnTo>
                  <a:lnTo>
                    <a:pt x="205869" y="346160"/>
                  </a:lnTo>
                  <a:lnTo>
                    <a:pt x="240664" y="309404"/>
                  </a:lnTo>
                  <a:lnTo>
                    <a:pt x="276280" y="276093"/>
                  </a:lnTo>
                  <a:lnTo>
                    <a:pt x="313365" y="245360"/>
                  </a:lnTo>
                  <a:lnTo>
                    <a:pt x="351803" y="217205"/>
                  </a:lnTo>
                  <a:lnTo>
                    <a:pt x="391474" y="191627"/>
                  </a:lnTo>
                  <a:lnTo>
                    <a:pt x="432261" y="168626"/>
                  </a:lnTo>
                  <a:lnTo>
                    <a:pt x="474045" y="148201"/>
                  </a:lnTo>
                  <a:lnTo>
                    <a:pt x="516707" y="130352"/>
                  </a:lnTo>
                  <a:lnTo>
                    <a:pt x="560130" y="115079"/>
                  </a:lnTo>
                  <a:lnTo>
                    <a:pt x="604195" y="102380"/>
                  </a:lnTo>
                  <a:lnTo>
                    <a:pt x="648784" y="92256"/>
                  </a:lnTo>
                  <a:lnTo>
                    <a:pt x="693778" y="84706"/>
                  </a:lnTo>
                  <a:lnTo>
                    <a:pt x="739058" y="79730"/>
                  </a:lnTo>
                  <a:lnTo>
                    <a:pt x="784508" y="77326"/>
                  </a:lnTo>
                  <a:lnTo>
                    <a:pt x="830008" y="77496"/>
                  </a:lnTo>
                  <a:lnTo>
                    <a:pt x="875440" y="80237"/>
                  </a:lnTo>
                  <a:lnTo>
                    <a:pt x="920685" y="85550"/>
                  </a:lnTo>
                  <a:lnTo>
                    <a:pt x="965626" y="93435"/>
                  </a:lnTo>
                  <a:lnTo>
                    <a:pt x="1010143" y="103890"/>
                  </a:lnTo>
                  <a:lnTo>
                    <a:pt x="1054119" y="116916"/>
                  </a:lnTo>
                  <a:lnTo>
                    <a:pt x="1097436" y="132511"/>
                  </a:lnTo>
                  <a:lnTo>
                    <a:pt x="1139974" y="150676"/>
                  </a:lnTo>
                  <a:lnTo>
                    <a:pt x="1181616" y="171409"/>
                  </a:lnTo>
                  <a:lnTo>
                    <a:pt x="1222242" y="194711"/>
                  </a:lnTo>
                  <a:lnTo>
                    <a:pt x="1261736" y="220582"/>
                  </a:lnTo>
                  <a:lnTo>
                    <a:pt x="1299978" y="249019"/>
                  </a:lnTo>
                  <a:lnTo>
                    <a:pt x="1336850" y="280024"/>
                  </a:lnTo>
                  <a:lnTo>
                    <a:pt x="1372235" y="313595"/>
                  </a:lnTo>
                  <a:lnTo>
                    <a:pt x="1330960" y="343313"/>
                  </a:lnTo>
                  <a:lnTo>
                    <a:pt x="1485645" y="388398"/>
                  </a:lnTo>
                  <a:lnTo>
                    <a:pt x="1476756" y="238538"/>
                  </a:lnTo>
                  <a:lnTo>
                    <a:pt x="1435481" y="268256"/>
                  </a:lnTo>
                  <a:lnTo>
                    <a:pt x="1400250" y="233737"/>
                  </a:lnTo>
                  <a:lnTo>
                    <a:pt x="1363205" y="201308"/>
                  </a:lnTo>
                  <a:lnTo>
                    <a:pt x="1324443" y="171038"/>
                  </a:lnTo>
                  <a:lnTo>
                    <a:pt x="1284061" y="142996"/>
                  </a:lnTo>
                  <a:lnTo>
                    <a:pt x="1242157" y="117252"/>
                  </a:lnTo>
                  <a:lnTo>
                    <a:pt x="1198830" y="93874"/>
                  </a:lnTo>
                  <a:lnTo>
                    <a:pt x="1154176" y="72930"/>
                  </a:lnTo>
                  <a:lnTo>
                    <a:pt x="1109524" y="54918"/>
                  </a:lnTo>
                  <a:lnTo>
                    <a:pt x="1064478" y="39517"/>
                  </a:lnTo>
                  <a:lnTo>
                    <a:pt x="1019126" y="26692"/>
                  </a:lnTo>
                  <a:lnTo>
                    <a:pt x="973554" y="16409"/>
                  </a:lnTo>
                  <a:lnTo>
                    <a:pt x="927852" y="8633"/>
                  </a:lnTo>
                  <a:lnTo>
                    <a:pt x="882107" y="3329"/>
                  </a:lnTo>
                  <a:lnTo>
                    <a:pt x="836407" y="463"/>
                  </a:lnTo>
                  <a:lnTo>
                    <a:pt x="790840" y="0"/>
                  </a:lnTo>
                  <a:close/>
                </a:path>
              </a:pathLst>
            </a:custGeom>
            <a:grpFill/>
          </p:spPr>
          <p:txBody>
            <a:bodyPr wrap="square" lIns="0" tIns="0" rIns="0" bIns="0" rtlCol="0"/>
            <a:lstStyle/>
            <a:p>
              <a:endParaRPr sz="1200">
                <a:solidFill>
                  <a:schemeClr val="bg1">
                    <a:lumMod val="95000"/>
                    <a:lumOff val="5000"/>
                  </a:schemeClr>
                </a:solidFill>
              </a:endParaRPr>
            </a:p>
          </p:txBody>
        </p:sp>
        <p:sp>
          <p:nvSpPr>
            <p:cNvPr id="44" name="object 40">
              <a:extLst>
                <a:ext uri="{FF2B5EF4-FFF2-40B4-BE49-F238E27FC236}">
                  <a16:creationId xmlns:a16="http://schemas.microsoft.com/office/drawing/2014/main" id="{AE4078A3-B54C-4CD8-83C9-5B489093B168}"/>
                </a:ext>
              </a:extLst>
            </p:cNvPr>
            <p:cNvSpPr/>
            <p:nvPr/>
          </p:nvSpPr>
          <p:spPr>
            <a:xfrm>
              <a:off x="5746241" y="1846325"/>
              <a:ext cx="1424940" cy="462280"/>
            </a:xfrm>
            <a:custGeom>
              <a:avLst/>
              <a:gdLst/>
              <a:ahLst/>
              <a:cxnLst/>
              <a:rect l="l" t="t" r="r" b="b"/>
              <a:pathLst>
                <a:path w="1424940" h="462280">
                  <a:moveTo>
                    <a:pt x="1368298" y="0"/>
                  </a:moveTo>
                  <a:lnTo>
                    <a:pt x="56642" y="0"/>
                  </a:lnTo>
                  <a:lnTo>
                    <a:pt x="34611" y="3633"/>
                  </a:lnTo>
                  <a:lnTo>
                    <a:pt x="16605" y="13541"/>
                  </a:lnTo>
                  <a:lnTo>
                    <a:pt x="4456" y="28235"/>
                  </a:lnTo>
                  <a:lnTo>
                    <a:pt x="0" y="46228"/>
                  </a:lnTo>
                  <a:lnTo>
                    <a:pt x="0" y="415544"/>
                  </a:lnTo>
                  <a:lnTo>
                    <a:pt x="4456" y="433536"/>
                  </a:lnTo>
                  <a:lnTo>
                    <a:pt x="16605" y="448230"/>
                  </a:lnTo>
                  <a:lnTo>
                    <a:pt x="34611" y="458138"/>
                  </a:lnTo>
                  <a:lnTo>
                    <a:pt x="56642" y="461772"/>
                  </a:lnTo>
                  <a:lnTo>
                    <a:pt x="1368298" y="461772"/>
                  </a:lnTo>
                  <a:lnTo>
                    <a:pt x="1390328" y="458138"/>
                  </a:lnTo>
                  <a:lnTo>
                    <a:pt x="1408334" y="448230"/>
                  </a:lnTo>
                  <a:lnTo>
                    <a:pt x="1420483" y="433536"/>
                  </a:lnTo>
                  <a:lnTo>
                    <a:pt x="1424939" y="415544"/>
                  </a:lnTo>
                  <a:lnTo>
                    <a:pt x="1424939" y="46228"/>
                  </a:lnTo>
                  <a:lnTo>
                    <a:pt x="1420483" y="28235"/>
                  </a:lnTo>
                  <a:lnTo>
                    <a:pt x="1408334" y="13541"/>
                  </a:lnTo>
                  <a:lnTo>
                    <a:pt x="1390328" y="3633"/>
                  </a:lnTo>
                  <a:lnTo>
                    <a:pt x="1368298" y="0"/>
                  </a:lnTo>
                  <a:close/>
                </a:path>
              </a:pathLst>
            </a:custGeom>
            <a:grpFill/>
          </p:spPr>
          <p:txBody>
            <a:bodyPr wrap="square" lIns="0" tIns="0" rIns="0" bIns="0" rtlCol="0"/>
            <a:lstStyle/>
            <a:p>
              <a:endParaRPr sz="1200">
                <a:solidFill>
                  <a:schemeClr val="bg1">
                    <a:lumMod val="95000"/>
                    <a:lumOff val="5000"/>
                  </a:schemeClr>
                </a:solidFill>
              </a:endParaRPr>
            </a:p>
          </p:txBody>
        </p:sp>
        <p:sp>
          <p:nvSpPr>
            <p:cNvPr id="45" name="object 41">
              <a:extLst>
                <a:ext uri="{FF2B5EF4-FFF2-40B4-BE49-F238E27FC236}">
                  <a16:creationId xmlns:a16="http://schemas.microsoft.com/office/drawing/2014/main" id="{0414EC2A-2E68-45A5-99EE-E002AE3876F9}"/>
                </a:ext>
              </a:extLst>
            </p:cNvPr>
            <p:cNvSpPr/>
            <p:nvPr/>
          </p:nvSpPr>
          <p:spPr>
            <a:xfrm>
              <a:off x="5746241" y="1846325"/>
              <a:ext cx="1424940" cy="462280"/>
            </a:xfrm>
            <a:custGeom>
              <a:avLst/>
              <a:gdLst/>
              <a:ahLst/>
              <a:cxnLst/>
              <a:rect l="l" t="t" r="r" b="b"/>
              <a:pathLst>
                <a:path w="1424940" h="462280">
                  <a:moveTo>
                    <a:pt x="0" y="46228"/>
                  </a:moveTo>
                  <a:lnTo>
                    <a:pt x="4456" y="28235"/>
                  </a:lnTo>
                  <a:lnTo>
                    <a:pt x="16605" y="13541"/>
                  </a:lnTo>
                  <a:lnTo>
                    <a:pt x="34611" y="3633"/>
                  </a:lnTo>
                  <a:lnTo>
                    <a:pt x="56642" y="0"/>
                  </a:lnTo>
                  <a:lnTo>
                    <a:pt x="1368298" y="0"/>
                  </a:lnTo>
                  <a:lnTo>
                    <a:pt x="1390328" y="3633"/>
                  </a:lnTo>
                  <a:lnTo>
                    <a:pt x="1408334" y="13541"/>
                  </a:lnTo>
                  <a:lnTo>
                    <a:pt x="1420483" y="28235"/>
                  </a:lnTo>
                  <a:lnTo>
                    <a:pt x="1424939" y="46228"/>
                  </a:lnTo>
                  <a:lnTo>
                    <a:pt x="1424939" y="415544"/>
                  </a:lnTo>
                  <a:lnTo>
                    <a:pt x="1420483" y="433536"/>
                  </a:lnTo>
                  <a:lnTo>
                    <a:pt x="1408334" y="448230"/>
                  </a:lnTo>
                  <a:lnTo>
                    <a:pt x="1390328" y="458138"/>
                  </a:lnTo>
                  <a:lnTo>
                    <a:pt x="1368298" y="461772"/>
                  </a:lnTo>
                  <a:lnTo>
                    <a:pt x="56642" y="461772"/>
                  </a:lnTo>
                  <a:lnTo>
                    <a:pt x="34611" y="458138"/>
                  </a:lnTo>
                  <a:lnTo>
                    <a:pt x="16605" y="448230"/>
                  </a:lnTo>
                  <a:lnTo>
                    <a:pt x="4456" y="433536"/>
                  </a:lnTo>
                  <a:lnTo>
                    <a:pt x="0" y="415544"/>
                  </a:lnTo>
                  <a:lnTo>
                    <a:pt x="0" y="46228"/>
                  </a:lnTo>
                  <a:close/>
                </a:path>
              </a:pathLst>
            </a:custGeom>
            <a:grpFill/>
            <a:ln w="25400">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46" name="object 42">
            <a:extLst>
              <a:ext uri="{FF2B5EF4-FFF2-40B4-BE49-F238E27FC236}">
                <a16:creationId xmlns:a16="http://schemas.microsoft.com/office/drawing/2014/main" id="{94B9440E-EBC9-4514-BF47-A975D1500C11}"/>
              </a:ext>
            </a:extLst>
          </p:cNvPr>
          <p:cNvSpPr txBox="1"/>
          <p:nvPr/>
        </p:nvSpPr>
        <p:spPr>
          <a:xfrm>
            <a:off x="7534277" y="2085656"/>
            <a:ext cx="1251811" cy="339837"/>
          </a:xfrm>
          <a:prstGeom prst="rect">
            <a:avLst/>
          </a:prstGeom>
        </p:spPr>
        <p:txBody>
          <a:bodyPr vert="horz" wrap="square" lIns="0" tIns="31750" rIns="0" bIns="0" rtlCol="0">
            <a:spAutoFit/>
          </a:bodyPr>
          <a:lstStyle/>
          <a:p>
            <a:pPr marL="12700" marR="5080">
              <a:lnSpc>
                <a:spcPts val="1190"/>
              </a:lnSpc>
              <a:spcBef>
                <a:spcPts val="250"/>
              </a:spcBef>
            </a:pPr>
            <a:r>
              <a:rPr sz="1200" b="1" spc="-10" dirty="0">
                <a:solidFill>
                  <a:schemeClr val="bg1">
                    <a:lumMod val="95000"/>
                    <a:lumOff val="5000"/>
                  </a:schemeClr>
                </a:solidFill>
                <a:cs typeface="Tahoma"/>
              </a:rPr>
              <a:t>Trabajo colaborativo</a:t>
            </a:r>
            <a:endParaRPr sz="1200" dirty="0">
              <a:solidFill>
                <a:schemeClr val="bg1">
                  <a:lumMod val="95000"/>
                  <a:lumOff val="5000"/>
                </a:schemeClr>
              </a:solidFill>
              <a:cs typeface="Tahoma"/>
            </a:endParaRPr>
          </a:p>
        </p:txBody>
      </p:sp>
      <p:grpSp>
        <p:nvGrpSpPr>
          <p:cNvPr id="47" name="object 43">
            <a:extLst>
              <a:ext uri="{FF2B5EF4-FFF2-40B4-BE49-F238E27FC236}">
                <a16:creationId xmlns:a16="http://schemas.microsoft.com/office/drawing/2014/main" id="{43F59784-4E55-4A41-9C61-5341AE5CF360}"/>
              </a:ext>
            </a:extLst>
          </p:cNvPr>
          <p:cNvGrpSpPr/>
          <p:nvPr/>
        </p:nvGrpSpPr>
        <p:grpSpPr>
          <a:xfrm>
            <a:off x="9452837" y="1997862"/>
            <a:ext cx="1842302" cy="1643380"/>
            <a:chOff x="7391209" y="1851469"/>
            <a:chExt cx="1459230" cy="1643380"/>
          </a:xfrm>
        </p:grpSpPr>
        <p:sp>
          <p:nvSpPr>
            <p:cNvPr id="48" name="object 44">
              <a:extLst>
                <a:ext uri="{FF2B5EF4-FFF2-40B4-BE49-F238E27FC236}">
                  <a16:creationId xmlns:a16="http://schemas.microsoft.com/office/drawing/2014/main" id="{AD9C97B7-F978-45D9-A1A9-0C1858EC758A}"/>
                </a:ext>
              </a:extLst>
            </p:cNvPr>
            <p:cNvSpPr/>
            <p:nvPr/>
          </p:nvSpPr>
          <p:spPr>
            <a:xfrm>
              <a:off x="7395971" y="1856232"/>
              <a:ext cx="1449705" cy="1633855"/>
            </a:xfrm>
            <a:custGeom>
              <a:avLst/>
              <a:gdLst/>
              <a:ahLst/>
              <a:cxnLst/>
              <a:rect l="l" t="t" r="r" b="b"/>
              <a:pathLst>
                <a:path w="1449704" h="1633854">
                  <a:moveTo>
                    <a:pt x="1329817" y="0"/>
                  </a:moveTo>
                  <a:lnTo>
                    <a:pt x="119506" y="0"/>
                  </a:lnTo>
                  <a:lnTo>
                    <a:pt x="81718" y="8329"/>
                  </a:lnTo>
                  <a:lnTo>
                    <a:pt x="48911" y="31520"/>
                  </a:lnTo>
                  <a:lnTo>
                    <a:pt x="23046" y="66879"/>
                  </a:lnTo>
                  <a:lnTo>
                    <a:pt x="6088" y="111711"/>
                  </a:lnTo>
                  <a:lnTo>
                    <a:pt x="0" y="163321"/>
                  </a:lnTo>
                  <a:lnTo>
                    <a:pt x="0" y="1470405"/>
                  </a:lnTo>
                  <a:lnTo>
                    <a:pt x="6088" y="1522016"/>
                  </a:lnTo>
                  <a:lnTo>
                    <a:pt x="23046" y="1566848"/>
                  </a:lnTo>
                  <a:lnTo>
                    <a:pt x="48911" y="1602207"/>
                  </a:lnTo>
                  <a:lnTo>
                    <a:pt x="81718" y="1625398"/>
                  </a:lnTo>
                  <a:lnTo>
                    <a:pt x="119506" y="1633727"/>
                  </a:lnTo>
                  <a:lnTo>
                    <a:pt x="1329817" y="1633727"/>
                  </a:lnTo>
                  <a:lnTo>
                    <a:pt x="1367605" y="1625398"/>
                  </a:lnTo>
                  <a:lnTo>
                    <a:pt x="1400412" y="1602207"/>
                  </a:lnTo>
                  <a:lnTo>
                    <a:pt x="1426277" y="1566848"/>
                  </a:lnTo>
                  <a:lnTo>
                    <a:pt x="1443235" y="1522016"/>
                  </a:lnTo>
                  <a:lnTo>
                    <a:pt x="1449324" y="1470405"/>
                  </a:lnTo>
                  <a:lnTo>
                    <a:pt x="1449324" y="163321"/>
                  </a:lnTo>
                  <a:lnTo>
                    <a:pt x="1443235" y="111711"/>
                  </a:lnTo>
                  <a:lnTo>
                    <a:pt x="1426277" y="66879"/>
                  </a:lnTo>
                  <a:lnTo>
                    <a:pt x="1400412" y="31520"/>
                  </a:lnTo>
                  <a:lnTo>
                    <a:pt x="1367605" y="8329"/>
                  </a:lnTo>
                  <a:lnTo>
                    <a:pt x="1329817" y="0"/>
                  </a:lnTo>
                  <a:close/>
                </a:path>
              </a:pathLst>
            </a:custGeom>
            <a:solidFill>
              <a:srgbClr val="FFFFFF">
                <a:alpha val="90194"/>
              </a:srgbClr>
            </a:solidFill>
          </p:spPr>
          <p:txBody>
            <a:bodyPr wrap="square" lIns="0" tIns="0" rIns="0" bIns="0" rtlCol="0"/>
            <a:lstStyle/>
            <a:p>
              <a:endParaRPr sz="1200">
                <a:solidFill>
                  <a:schemeClr val="bg1">
                    <a:lumMod val="95000"/>
                    <a:lumOff val="5000"/>
                  </a:schemeClr>
                </a:solidFill>
              </a:endParaRPr>
            </a:p>
          </p:txBody>
        </p:sp>
        <p:sp>
          <p:nvSpPr>
            <p:cNvPr id="49" name="object 45">
              <a:extLst>
                <a:ext uri="{FF2B5EF4-FFF2-40B4-BE49-F238E27FC236}">
                  <a16:creationId xmlns:a16="http://schemas.microsoft.com/office/drawing/2014/main" id="{A4B52533-193F-4246-87D3-6A9614E4F6B8}"/>
                </a:ext>
              </a:extLst>
            </p:cNvPr>
            <p:cNvSpPr/>
            <p:nvPr/>
          </p:nvSpPr>
          <p:spPr>
            <a:xfrm>
              <a:off x="7395971" y="1856232"/>
              <a:ext cx="1449705" cy="1633855"/>
            </a:xfrm>
            <a:custGeom>
              <a:avLst/>
              <a:gdLst/>
              <a:ahLst/>
              <a:cxnLst/>
              <a:rect l="l" t="t" r="r" b="b"/>
              <a:pathLst>
                <a:path w="1449704" h="1633854">
                  <a:moveTo>
                    <a:pt x="0" y="163321"/>
                  </a:moveTo>
                  <a:lnTo>
                    <a:pt x="6088" y="111711"/>
                  </a:lnTo>
                  <a:lnTo>
                    <a:pt x="23046" y="66879"/>
                  </a:lnTo>
                  <a:lnTo>
                    <a:pt x="48911" y="31520"/>
                  </a:lnTo>
                  <a:lnTo>
                    <a:pt x="81718" y="8329"/>
                  </a:lnTo>
                  <a:lnTo>
                    <a:pt x="119506" y="0"/>
                  </a:lnTo>
                  <a:lnTo>
                    <a:pt x="1329817" y="0"/>
                  </a:lnTo>
                  <a:lnTo>
                    <a:pt x="1367605" y="8329"/>
                  </a:lnTo>
                  <a:lnTo>
                    <a:pt x="1400412" y="31520"/>
                  </a:lnTo>
                  <a:lnTo>
                    <a:pt x="1426277" y="66879"/>
                  </a:lnTo>
                  <a:lnTo>
                    <a:pt x="1443235" y="111711"/>
                  </a:lnTo>
                  <a:lnTo>
                    <a:pt x="1449324" y="163321"/>
                  </a:lnTo>
                  <a:lnTo>
                    <a:pt x="1449324" y="1470405"/>
                  </a:lnTo>
                  <a:lnTo>
                    <a:pt x="1443235" y="1522016"/>
                  </a:lnTo>
                  <a:lnTo>
                    <a:pt x="1426277" y="1566848"/>
                  </a:lnTo>
                  <a:lnTo>
                    <a:pt x="1400412" y="1602207"/>
                  </a:lnTo>
                  <a:lnTo>
                    <a:pt x="1367605" y="1625398"/>
                  </a:lnTo>
                  <a:lnTo>
                    <a:pt x="1329817" y="1633727"/>
                  </a:lnTo>
                  <a:lnTo>
                    <a:pt x="119506" y="1633727"/>
                  </a:lnTo>
                  <a:lnTo>
                    <a:pt x="81718" y="1625398"/>
                  </a:lnTo>
                  <a:lnTo>
                    <a:pt x="48911" y="1602207"/>
                  </a:lnTo>
                  <a:lnTo>
                    <a:pt x="23046" y="1566848"/>
                  </a:lnTo>
                  <a:lnTo>
                    <a:pt x="6088" y="1522016"/>
                  </a:lnTo>
                  <a:lnTo>
                    <a:pt x="0" y="1470405"/>
                  </a:lnTo>
                  <a:lnTo>
                    <a:pt x="0" y="163321"/>
                  </a:lnTo>
                  <a:close/>
                </a:path>
              </a:pathLst>
            </a:custGeom>
            <a:ln w="9525">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50" name="object 46">
            <a:extLst>
              <a:ext uri="{FF2B5EF4-FFF2-40B4-BE49-F238E27FC236}">
                <a16:creationId xmlns:a16="http://schemas.microsoft.com/office/drawing/2014/main" id="{B50A6C78-D4A7-4DC5-8D66-1AE58E5ABA63}"/>
              </a:ext>
            </a:extLst>
          </p:cNvPr>
          <p:cNvSpPr txBox="1"/>
          <p:nvPr/>
        </p:nvSpPr>
        <p:spPr>
          <a:xfrm>
            <a:off x="9538054" y="2013266"/>
            <a:ext cx="1751072" cy="1010020"/>
          </a:xfrm>
          <a:prstGeom prst="rect">
            <a:avLst/>
          </a:prstGeom>
        </p:spPr>
        <p:txBody>
          <a:bodyPr vert="horz" wrap="square" lIns="0" tIns="27305" rIns="0" bIns="0" rtlCol="0">
            <a:spAutoFit/>
          </a:bodyPr>
          <a:lstStyle/>
          <a:p>
            <a:pPr marL="12700" marR="5080">
              <a:lnSpc>
                <a:spcPct val="89400"/>
              </a:lnSpc>
              <a:spcBef>
                <a:spcPts val="215"/>
              </a:spcBef>
            </a:pPr>
            <a:r>
              <a:rPr sz="1200" b="1" spc="-45" dirty="0">
                <a:solidFill>
                  <a:schemeClr val="bg1">
                    <a:lumMod val="95000"/>
                    <a:lumOff val="5000"/>
                  </a:schemeClr>
                </a:solidFill>
                <a:cs typeface="Tahoma"/>
              </a:rPr>
              <a:t>Impulsa</a:t>
            </a:r>
            <a:r>
              <a:rPr sz="1200" b="1" spc="-15" dirty="0">
                <a:solidFill>
                  <a:schemeClr val="bg1">
                    <a:lumMod val="95000"/>
                    <a:lumOff val="5000"/>
                  </a:schemeClr>
                </a:solidFill>
                <a:cs typeface="Tahoma"/>
              </a:rPr>
              <a:t> </a:t>
            </a:r>
            <a:r>
              <a:rPr sz="1200" b="1" dirty="0">
                <a:solidFill>
                  <a:schemeClr val="bg1">
                    <a:lumMod val="95000"/>
                    <a:lumOff val="5000"/>
                  </a:schemeClr>
                </a:solidFill>
                <a:cs typeface="Tahoma"/>
              </a:rPr>
              <a:t>en</a:t>
            </a:r>
            <a:r>
              <a:rPr sz="1200" b="1" spc="-10" dirty="0">
                <a:solidFill>
                  <a:schemeClr val="bg1">
                    <a:lumMod val="95000"/>
                    <a:lumOff val="5000"/>
                  </a:schemeClr>
                </a:solidFill>
                <a:cs typeface="Tahoma"/>
              </a:rPr>
              <a:t> </a:t>
            </a:r>
            <a:r>
              <a:rPr sz="1200" b="1" spc="-25" dirty="0">
                <a:solidFill>
                  <a:schemeClr val="bg1">
                    <a:lumMod val="95000"/>
                    <a:lumOff val="5000"/>
                  </a:schemeClr>
                </a:solidFill>
                <a:cs typeface="Tahoma"/>
              </a:rPr>
              <a:t>la </a:t>
            </a:r>
            <a:r>
              <a:rPr sz="1200" b="1" spc="-10" dirty="0">
                <a:solidFill>
                  <a:schemeClr val="bg1">
                    <a:lumMod val="95000"/>
                    <a:lumOff val="5000"/>
                  </a:schemeClr>
                </a:solidFill>
                <a:cs typeface="Tahoma"/>
              </a:rPr>
              <a:t>planificación</a:t>
            </a:r>
            <a:r>
              <a:rPr sz="1200" b="1" spc="-35" dirty="0">
                <a:solidFill>
                  <a:schemeClr val="bg1">
                    <a:lumMod val="95000"/>
                    <a:lumOff val="5000"/>
                  </a:schemeClr>
                </a:solidFill>
                <a:cs typeface="Tahoma"/>
              </a:rPr>
              <a:t> </a:t>
            </a:r>
            <a:r>
              <a:rPr sz="1200" b="1" dirty="0">
                <a:solidFill>
                  <a:schemeClr val="bg1">
                    <a:lumMod val="95000"/>
                    <a:lumOff val="5000"/>
                  </a:schemeClr>
                </a:solidFill>
                <a:cs typeface="Tahoma"/>
              </a:rPr>
              <a:t>anual</a:t>
            </a:r>
            <a:r>
              <a:rPr sz="1200" b="1" spc="-15" dirty="0">
                <a:solidFill>
                  <a:schemeClr val="bg1">
                    <a:lumMod val="95000"/>
                    <a:lumOff val="5000"/>
                  </a:schemeClr>
                </a:solidFill>
                <a:cs typeface="Tahoma"/>
              </a:rPr>
              <a:t> </a:t>
            </a:r>
            <a:r>
              <a:rPr sz="1200" b="1" spc="-50" dirty="0">
                <a:solidFill>
                  <a:schemeClr val="bg1">
                    <a:lumMod val="95000"/>
                    <a:lumOff val="5000"/>
                  </a:schemeClr>
                </a:solidFill>
                <a:cs typeface="Tahoma"/>
              </a:rPr>
              <a:t>y </a:t>
            </a:r>
            <a:r>
              <a:rPr sz="1200" b="1" spc="-10" dirty="0">
                <a:solidFill>
                  <a:schemeClr val="bg1">
                    <a:lumMod val="95000"/>
                    <a:lumOff val="5000"/>
                  </a:schemeClr>
                </a:solidFill>
                <a:cs typeface="Tahoma"/>
              </a:rPr>
              <a:t>unidades</a:t>
            </a:r>
            <a:r>
              <a:rPr sz="1200" b="1" spc="-20" dirty="0">
                <a:solidFill>
                  <a:schemeClr val="bg1">
                    <a:lumMod val="95000"/>
                    <a:lumOff val="5000"/>
                  </a:schemeClr>
                </a:solidFill>
                <a:cs typeface="Tahoma"/>
              </a:rPr>
              <a:t> </a:t>
            </a:r>
            <a:r>
              <a:rPr sz="1200" b="1" spc="-10" dirty="0">
                <a:solidFill>
                  <a:schemeClr val="bg1">
                    <a:lumMod val="95000"/>
                    <a:lumOff val="5000"/>
                  </a:schemeClr>
                </a:solidFill>
                <a:cs typeface="Tahoma"/>
              </a:rPr>
              <a:t>didácticas</a:t>
            </a:r>
            <a:r>
              <a:rPr sz="1200" spc="-10" dirty="0">
                <a:solidFill>
                  <a:schemeClr val="bg1">
                    <a:lumMod val="95000"/>
                    <a:lumOff val="5000"/>
                  </a:schemeClr>
                </a:solidFill>
                <a:cs typeface="Verdana"/>
              </a:rPr>
              <a:t>:</a:t>
            </a:r>
            <a:endParaRPr sz="1200" dirty="0">
              <a:solidFill>
                <a:schemeClr val="bg1">
                  <a:lumMod val="95000"/>
                  <a:lumOff val="5000"/>
                </a:schemeClr>
              </a:solidFill>
              <a:cs typeface="Verdana"/>
            </a:endParaRPr>
          </a:p>
          <a:p>
            <a:pPr marL="279400" marR="196215" indent="-85725" algn="just">
              <a:lnSpc>
                <a:spcPts val="969"/>
              </a:lnSpc>
              <a:spcBef>
                <a:spcPts val="810"/>
              </a:spcBef>
              <a:buFont typeface="Arial"/>
              <a:buChar char="•"/>
              <a:tabLst>
                <a:tab pos="279400" algn="l"/>
              </a:tabLst>
            </a:pPr>
            <a:r>
              <a:rPr sz="1200" spc="-30" dirty="0">
                <a:solidFill>
                  <a:schemeClr val="bg1">
                    <a:lumMod val="95000"/>
                    <a:lumOff val="5000"/>
                  </a:schemeClr>
                </a:solidFill>
                <a:cs typeface="Verdana"/>
              </a:rPr>
              <a:t>Aprendizajes </a:t>
            </a:r>
            <a:r>
              <a:rPr sz="1200" spc="-35" dirty="0">
                <a:solidFill>
                  <a:schemeClr val="bg1">
                    <a:lumMod val="95000"/>
                    <a:lumOff val="5000"/>
                  </a:schemeClr>
                </a:solidFill>
                <a:cs typeface="Verdana"/>
              </a:rPr>
              <a:t>pertinentes</a:t>
            </a:r>
            <a:r>
              <a:rPr sz="1200" spc="-5" dirty="0">
                <a:solidFill>
                  <a:schemeClr val="bg1">
                    <a:lumMod val="95000"/>
                    <a:lumOff val="5000"/>
                  </a:schemeClr>
                </a:solidFill>
                <a:cs typeface="Verdana"/>
              </a:rPr>
              <a:t> </a:t>
            </a:r>
            <a:r>
              <a:rPr sz="1200" spc="-50" dirty="0">
                <a:solidFill>
                  <a:schemeClr val="bg1">
                    <a:lumMod val="95000"/>
                    <a:lumOff val="5000"/>
                  </a:schemeClr>
                </a:solidFill>
                <a:cs typeface="Verdana"/>
              </a:rPr>
              <a:t>y </a:t>
            </a:r>
            <a:r>
              <a:rPr sz="1200" spc="-10" dirty="0">
                <a:solidFill>
                  <a:schemeClr val="bg1">
                    <a:lumMod val="95000"/>
                    <a:lumOff val="5000"/>
                  </a:schemeClr>
                </a:solidFill>
                <a:cs typeface="Verdana"/>
              </a:rPr>
              <a:t>progresivos.</a:t>
            </a:r>
            <a:endParaRPr sz="1200" dirty="0">
              <a:solidFill>
                <a:schemeClr val="bg1">
                  <a:lumMod val="95000"/>
                  <a:lumOff val="5000"/>
                </a:schemeClr>
              </a:solidFill>
              <a:cs typeface="Verdana"/>
            </a:endParaRPr>
          </a:p>
        </p:txBody>
      </p:sp>
      <p:sp>
        <p:nvSpPr>
          <p:cNvPr id="51" name="object 47">
            <a:extLst>
              <a:ext uri="{FF2B5EF4-FFF2-40B4-BE49-F238E27FC236}">
                <a16:creationId xmlns:a16="http://schemas.microsoft.com/office/drawing/2014/main" id="{317DF7A4-93B5-48F2-8FC8-EAD3F38998CE}"/>
              </a:ext>
            </a:extLst>
          </p:cNvPr>
          <p:cNvSpPr txBox="1"/>
          <p:nvPr/>
        </p:nvSpPr>
        <p:spPr>
          <a:xfrm>
            <a:off x="9716818" y="3149261"/>
            <a:ext cx="1401982" cy="415691"/>
          </a:xfrm>
          <a:prstGeom prst="rect">
            <a:avLst/>
          </a:prstGeom>
        </p:spPr>
        <p:txBody>
          <a:bodyPr vert="horz" wrap="square" lIns="0" tIns="28575" rIns="0" bIns="0" rtlCol="0">
            <a:spAutoFit/>
          </a:bodyPr>
          <a:lstStyle/>
          <a:p>
            <a:pPr marL="97790" marR="5080" indent="-85725">
              <a:lnSpc>
                <a:spcPts val="969"/>
              </a:lnSpc>
              <a:spcBef>
                <a:spcPts val="225"/>
              </a:spcBef>
              <a:buFont typeface="Arial"/>
              <a:buChar char="•"/>
              <a:tabLst>
                <a:tab pos="97790" algn="l"/>
              </a:tabLst>
            </a:pPr>
            <a:r>
              <a:rPr sz="1200" dirty="0">
                <a:solidFill>
                  <a:schemeClr val="bg1">
                    <a:lumMod val="95000"/>
                    <a:lumOff val="5000"/>
                  </a:schemeClr>
                </a:solidFill>
                <a:cs typeface="Verdana"/>
              </a:rPr>
              <a:t>Coherencia</a:t>
            </a:r>
            <a:r>
              <a:rPr sz="1200" spc="40" dirty="0">
                <a:solidFill>
                  <a:schemeClr val="bg1">
                    <a:lumMod val="95000"/>
                    <a:lumOff val="5000"/>
                  </a:schemeClr>
                </a:solidFill>
                <a:cs typeface="Verdana"/>
              </a:rPr>
              <a:t> </a:t>
            </a:r>
            <a:r>
              <a:rPr sz="1200" dirty="0">
                <a:solidFill>
                  <a:schemeClr val="bg1">
                    <a:lumMod val="95000"/>
                    <a:lumOff val="5000"/>
                  </a:schemeClr>
                </a:solidFill>
                <a:cs typeface="Verdana"/>
              </a:rPr>
              <a:t>con</a:t>
            </a:r>
            <a:r>
              <a:rPr sz="1200" spc="85" dirty="0">
                <a:solidFill>
                  <a:schemeClr val="bg1">
                    <a:lumMod val="95000"/>
                    <a:lumOff val="5000"/>
                  </a:schemeClr>
                </a:solidFill>
                <a:cs typeface="Verdana"/>
              </a:rPr>
              <a:t> </a:t>
            </a:r>
            <a:r>
              <a:rPr sz="1200" spc="-25" dirty="0">
                <a:solidFill>
                  <a:schemeClr val="bg1">
                    <a:lumMod val="95000"/>
                    <a:lumOff val="5000"/>
                  </a:schemeClr>
                </a:solidFill>
                <a:cs typeface="Verdana"/>
              </a:rPr>
              <a:t>la </a:t>
            </a:r>
            <a:r>
              <a:rPr sz="1200" dirty="0">
                <a:solidFill>
                  <a:schemeClr val="bg1">
                    <a:lumMod val="95000"/>
                    <a:lumOff val="5000"/>
                  </a:schemeClr>
                </a:solidFill>
                <a:cs typeface="Verdana"/>
              </a:rPr>
              <a:t>realidad</a:t>
            </a:r>
            <a:r>
              <a:rPr sz="1200" spc="-75" dirty="0">
                <a:solidFill>
                  <a:schemeClr val="bg1">
                    <a:lumMod val="95000"/>
                    <a:lumOff val="5000"/>
                  </a:schemeClr>
                </a:solidFill>
                <a:cs typeface="Verdana"/>
              </a:rPr>
              <a:t> </a:t>
            </a:r>
            <a:r>
              <a:rPr sz="1200" spc="-25" dirty="0">
                <a:solidFill>
                  <a:schemeClr val="bg1">
                    <a:lumMod val="95000"/>
                    <a:lumOff val="5000"/>
                  </a:schemeClr>
                </a:solidFill>
                <a:cs typeface="Verdana"/>
              </a:rPr>
              <a:t>del </a:t>
            </a:r>
            <a:r>
              <a:rPr sz="1200" spc="-10" dirty="0">
                <a:solidFill>
                  <a:schemeClr val="bg1">
                    <a:lumMod val="95000"/>
                    <a:lumOff val="5000"/>
                  </a:schemeClr>
                </a:solidFill>
                <a:cs typeface="Verdana"/>
              </a:rPr>
              <a:t>estudiante.</a:t>
            </a:r>
            <a:endParaRPr sz="1200" dirty="0">
              <a:solidFill>
                <a:schemeClr val="bg1">
                  <a:lumMod val="95000"/>
                  <a:lumOff val="5000"/>
                </a:schemeClr>
              </a:solidFill>
              <a:cs typeface="Verdana"/>
            </a:endParaRPr>
          </a:p>
        </p:txBody>
      </p:sp>
      <p:grpSp>
        <p:nvGrpSpPr>
          <p:cNvPr id="52" name="object 48">
            <a:extLst>
              <a:ext uri="{FF2B5EF4-FFF2-40B4-BE49-F238E27FC236}">
                <a16:creationId xmlns:a16="http://schemas.microsoft.com/office/drawing/2014/main" id="{9CEAB6E0-EB49-4BDC-87C8-E22E43E175C8}"/>
              </a:ext>
            </a:extLst>
          </p:cNvPr>
          <p:cNvGrpSpPr/>
          <p:nvPr/>
        </p:nvGrpSpPr>
        <p:grpSpPr>
          <a:xfrm>
            <a:off x="10028092" y="3684825"/>
            <a:ext cx="1196340" cy="487680"/>
            <a:chOff x="7723885" y="3330194"/>
            <a:chExt cx="1196340" cy="487680"/>
          </a:xfrm>
          <a:solidFill>
            <a:srgbClr val="FF0000"/>
          </a:solidFill>
        </p:grpSpPr>
        <p:sp>
          <p:nvSpPr>
            <p:cNvPr id="53" name="object 49">
              <a:extLst>
                <a:ext uri="{FF2B5EF4-FFF2-40B4-BE49-F238E27FC236}">
                  <a16:creationId xmlns:a16="http://schemas.microsoft.com/office/drawing/2014/main" id="{105AED74-8FC9-4605-9127-B8246E7B4F80}"/>
                </a:ext>
              </a:extLst>
            </p:cNvPr>
            <p:cNvSpPr/>
            <p:nvPr/>
          </p:nvSpPr>
          <p:spPr>
            <a:xfrm>
              <a:off x="7736585" y="3342894"/>
              <a:ext cx="1170940" cy="462280"/>
            </a:xfrm>
            <a:custGeom>
              <a:avLst/>
              <a:gdLst/>
              <a:ahLst/>
              <a:cxnLst/>
              <a:rect l="l" t="t" r="r" b="b"/>
              <a:pathLst>
                <a:path w="1170940" h="462279">
                  <a:moveTo>
                    <a:pt x="1123950" y="0"/>
                  </a:moveTo>
                  <a:lnTo>
                    <a:pt x="46482" y="0"/>
                  </a:lnTo>
                  <a:lnTo>
                    <a:pt x="28396" y="3633"/>
                  </a:lnTo>
                  <a:lnTo>
                    <a:pt x="13620" y="13541"/>
                  </a:lnTo>
                  <a:lnTo>
                    <a:pt x="3655" y="28235"/>
                  </a:lnTo>
                  <a:lnTo>
                    <a:pt x="0" y="46227"/>
                  </a:lnTo>
                  <a:lnTo>
                    <a:pt x="0" y="415543"/>
                  </a:lnTo>
                  <a:lnTo>
                    <a:pt x="3655" y="433536"/>
                  </a:lnTo>
                  <a:lnTo>
                    <a:pt x="13620" y="448230"/>
                  </a:lnTo>
                  <a:lnTo>
                    <a:pt x="28396" y="458138"/>
                  </a:lnTo>
                  <a:lnTo>
                    <a:pt x="46482" y="461771"/>
                  </a:lnTo>
                  <a:lnTo>
                    <a:pt x="1123950" y="461771"/>
                  </a:lnTo>
                  <a:lnTo>
                    <a:pt x="1142035" y="458138"/>
                  </a:lnTo>
                  <a:lnTo>
                    <a:pt x="1156811" y="448230"/>
                  </a:lnTo>
                  <a:lnTo>
                    <a:pt x="1166776" y="433536"/>
                  </a:lnTo>
                  <a:lnTo>
                    <a:pt x="1170432" y="415543"/>
                  </a:lnTo>
                  <a:lnTo>
                    <a:pt x="1170432" y="46227"/>
                  </a:lnTo>
                  <a:lnTo>
                    <a:pt x="1166776" y="28235"/>
                  </a:lnTo>
                  <a:lnTo>
                    <a:pt x="1156811" y="13541"/>
                  </a:lnTo>
                  <a:lnTo>
                    <a:pt x="1142035" y="3633"/>
                  </a:lnTo>
                  <a:lnTo>
                    <a:pt x="1123950" y="0"/>
                  </a:lnTo>
                  <a:close/>
                </a:path>
              </a:pathLst>
            </a:custGeom>
            <a:grpFill/>
          </p:spPr>
          <p:txBody>
            <a:bodyPr wrap="square" lIns="0" tIns="0" rIns="0" bIns="0" rtlCol="0"/>
            <a:lstStyle/>
            <a:p>
              <a:endParaRPr sz="1200">
                <a:solidFill>
                  <a:schemeClr val="bg1">
                    <a:lumMod val="95000"/>
                    <a:lumOff val="5000"/>
                  </a:schemeClr>
                </a:solidFill>
              </a:endParaRPr>
            </a:p>
          </p:txBody>
        </p:sp>
        <p:sp>
          <p:nvSpPr>
            <p:cNvPr id="54" name="object 50">
              <a:extLst>
                <a:ext uri="{FF2B5EF4-FFF2-40B4-BE49-F238E27FC236}">
                  <a16:creationId xmlns:a16="http://schemas.microsoft.com/office/drawing/2014/main" id="{F248D921-043B-44E8-B2B0-FB884FE55409}"/>
                </a:ext>
              </a:extLst>
            </p:cNvPr>
            <p:cNvSpPr/>
            <p:nvPr/>
          </p:nvSpPr>
          <p:spPr>
            <a:xfrm>
              <a:off x="7736585" y="3342894"/>
              <a:ext cx="1170940" cy="462280"/>
            </a:xfrm>
            <a:custGeom>
              <a:avLst/>
              <a:gdLst/>
              <a:ahLst/>
              <a:cxnLst/>
              <a:rect l="l" t="t" r="r" b="b"/>
              <a:pathLst>
                <a:path w="1170940" h="462279">
                  <a:moveTo>
                    <a:pt x="0" y="46227"/>
                  </a:moveTo>
                  <a:lnTo>
                    <a:pt x="3655" y="28235"/>
                  </a:lnTo>
                  <a:lnTo>
                    <a:pt x="13620" y="13541"/>
                  </a:lnTo>
                  <a:lnTo>
                    <a:pt x="28396" y="3633"/>
                  </a:lnTo>
                  <a:lnTo>
                    <a:pt x="46482" y="0"/>
                  </a:lnTo>
                  <a:lnTo>
                    <a:pt x="1123950" y="0"/>
                  </a:lnTo>
                  <a:lnTo>
                    <a:pt x="1142035" y="3633"/>
                  </a:lnTo>
                  <a:lnTo>
                    <a:pt x="1156811" y="13541"/>
                  </a:lnTo>
                  <a:lnTo>
                    <a:pt x="1166776" y="28235"/>
                  </a:lnTo>
                  <a:lnTo>
                    <a:pt x="1170432" y="46227"/>
                  </a:lnTo>
                  <a:lnTo>
                    <a:pt x="1170432" y="415543"/>
                  </a:lnTo>
                  <a:lnTo>
                    <a:pt x="1166776" y="433536"/>
                  </a:lnTo>
                  <a:lnTo>
                    <a:pt x="1156811" y="448230"/>
                  </a:lnTo>
                  <a:lnTo>
                    <a:pt x="1142035" y="458138"/>
                  </a:lnTo>
                  <a:lnTo>
                    <a:pt x="1123950" y="461771"/>
                  </a:lnTo>
                  <a:lnTo>
                    <a:pt x="46482" y="461771"/>
                  </a:lnTo>
                  <a:lnTo>
                    <a:pt x="28396" y="458138"/>
                  </a:lnTo>
                  <a:lnTo>
                    <a:pt x="13620" y="448230"/>
                  </a:lnTo>
                  <a:lnTo>
                    <a:pt x="3655" y="433536"/>
                  </a:lnTo>
                  <a:lnTo>
                    <a:pt x="0" y="415543"/>
                  </a:lnTo>
                  <a:lnTo>
                    <a:pt x="0" y="46227"/>
                  </a:lnTo>
                  <a:close/>
                </a:path>
              </a:pathLst>
            </a:custGeom>
            <a:grpFill/>
            <a:ln w="25400">
              <a:solidFill>
                <a:srgbClr val="0096A7"/>
              </a:solidFill>
            </a:ln>
          </p:spPr>
          <p:txBody>
            <a:bodyPr wrap="square" lIns="0" tIns="0" rIns="0" bIns="0" rtlCol="0"/>
            <a:lstStyle/>
            <a:p>
              <a:endParaRPr sz="1200">
                <a:solidFill>
                  <a:schemeClr val="bg1">
                    <a:lumMod val="95000"/>
                    <a:lumOff val="5000"/>
                  </a:schemeClr>
                </a:solidFill>
              </a:endParaRPr>
            </a:p>
          </p:txBody>
        </p:sp>
      </p:grpSp>
      <p:sp>
        <p:nvSpPr>
          <p:cNvPr id="55" name="object 51">
            <a:extLst>
              <a:ext uri="{FF2B5EF4-FFF2-40B4-BE49-F238E27FC236}">
                <a16:creationId xmlns:a16="http://schemas.microsoft.com/office/drawing/2014/main" id="{06288C82-8661-4BBD-B10E-FB0C49CDB953}"/>
              </a:ext>
            </a:extLst>
          </p:cNvPr>
          <p:cNvSpPr txBox="1"/>
          <p:nvPr/>
        </p:nvSpPr>
        <p:spPr>
          <a:xfrm>
            <a:off x="10168822" y="3750139"/>
            <a:ext cx="1086231" cy="339837"/>
          </a:xfrm>
          <a:prstGeom prst="rect">
            <a:avLst/>
          </a:prstGeom>
        </p:spPr>
        <p:txBody>
          <a:bodyPr vert="horz" wrap="square" lIns="0" tIns="31750" rIns="0" bIns="0" rtlCol="0">
            <a:spAutoFit/>
          </a:bodyPr>
          <a:lstStyle/>
          <a:p>
            <a:pPr marL="12700" marR="5080">
              <a:lnSpc>
                <a:spcPts val="1190"/>
              </a:lnSpc>
              <a:spcBef>
                <a:spcPts val="250"/>
              </a:spcBef>
            </a:pPr>
            <a:r>
              <a:rPr sz="1200" b="1" spc="-25" dirty="0">
                <a:solidFill>
                  <a:schemeClr val="bg1">
                    <a:lumMod val="95000"/>
                    <a:lumOff val="5000"/>
                  </a:schemeClr>
                </a:solidFill>
                <a:cs typeface="Tahoma"/>
              </a:rPr>
              <a:t>Planificación </a:t>
            </a:r>
            <a:r>
              <a:rPr sz="1200" b="1" spc="-10" dirty="0">
                <a:solidFill>
                  <a:schemeClr val="bg1">
                    <a:lumMod val="95000"/>
                    <a:lumOff val="5000"/>
                  </a:schemeClr>
                </a:solidFill>
                <a:cs typeface="Tahoma"/>
              </a:rPr>
              <a:t>colegiada</a:t>
            </a:r>
            <a:endParaRPr sz="1200" dirty="0">
              <a:solidFill>
                <a:schemeClr val="bg1">
                  <a:lumMod val="95000"/>
                  <a:lumOff val="5000"/>
                </a:schemeClr>
              </a:solidFill>
              <a:cs typeface="Tahoma"/>
            </a:endParaRPr>
          </a:p>
        </p:txBody>
      </p:sp>
      <p:sp>
        <p:nvSpPr>
          <p:cNvPr id="56" name="object 52">
            <a:extLst>
              <a:ext uri="{FF2B5EF4-FFF2-40B4-BE49-F238E27FC236}">
                <a16:creationId xmlns:a16="http://schemas.microsoft.com/office/drawing/2014/main" id="{0FE97C42-CA9F-45B6-AA77-8C99D0C16515}"/>
              </a:ext>
            </a:extLst>
          </p:cNvPr>
          <p:cNvSpPr txBox="1"/>
          <p:nvPr/>
        </p:nvSpPr>
        <p:spPr>
          <a:xfrm>
            <a:off x="822666" y="4528447"/>
            <a:ext cx="2355483" cy="19749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chemeClr val="bg1">
                    <a:lumMod val="95000"/>
                    <a:lumOff val="5000"/>
                  </a:schemeClr>
                </a:solidFill>
                <a:cs typeface="Tahoma"/>
              </a:rPr>
              <a:t>¿Con</a:t>
            </a:r>
            <a:r>
              <a:rPr sz="1200" b="1" spc="40" dirty="0">
                <a:solidFill>
                  <a:schemeClr val="bg1">
                    <a:lumMod val="95000"/>
                    <a:lumOff val="5000"/>
                  </a:schemeClr>
                </a:solidFill>
                <a:cs typeface="Tahoma"/>
              </a:rPr>
              <a:t> </a:t>
            </a:r>
            <a:r>
              <a:rPr sz="1200" b="1" spc="-25" dirty="0">
                <a:solidFill>
                  <a:schemeClr val="bg1">
                    <a:lumMod val="95000"/>
                    <a:lumOff val="5000"/>
                  </a:schemeClr>
                </a:solidFill>
                <a:cs typeface="Tahoma"/>
              </a:rPr>
              <a:t>qué </a:t>
            </a:r>
            <a:r>
              <a:rPr sz="1200" b="1" spc="-30" dirty="0">
                <a:solidFill>
                  <a:schemeClr val="bg1">
                    <a:lumMod val="95000"/>
                    <a:lumOff val="5000"/>
                  </a:schemeClr>
                </a:solidFill>
                <a:cs typeface="Tahoma"/>
              </a:rPr>
              <a:t>información</a:t>
            </a:r>
            <a:r>
              <a:rPr sz="1200" b="1" spc="5" dirty="0">
                <a:solidFill>
                  <a:schemeClr val="bg1">
                    <a:lumMod val="95000"/>
                    <a:lumOff val="5000"/>
                  </a:schemeClr>
                </a:solidFill>
                <a:cs typeface="Tahoma"/>
              </a:rPr>
              <a:t> </a:t>
            </a:r>
            <a:r>
              <a:rPr sz="1200" b="1" spc="-10" dirty="0">
                <a:solidFill>
                  <a:schemeClr val="bg1">
                    <a:lumMod val="95000"/>
                    <a:lumOff val="5000"/>
                  </a:schemeClr>
                </a:solidFill>
                <a:cs typeface="Tahoma"/>
              </a:rPr>
              <a:t>decido?</a:t>
            </a:r>
            <a:endParaRPr sz="1200" dirty="0">
              <a:solidFill>
                <a:schemeClr val="bg1">
                  <a:lumMod val="95000"/>
                  <a:lumOff val="5000"/>
                </a:schemeClr>
              </a:solidFill>
              <a:cs typeface="Tahoma"/>
            </a:endParaRPr>
          </a:p>
        </p:txBody>
      </p:sp>
      <p:sp>
        <p:nvSpPr>
          <p:cNvPr id="57" name="object 53">
            <a:extLst>
              <a:ext uri="{FF2B5EF4-FFF2-40B4-BE49-F238E27FC236}">
                <a16:creationId xmlns:a16="http://schemas.microsoft.com/office/drawing/2014/main" id="{1B22CC2B-EDD4-4430-A406-0FE3858C8AB5}"/>
              </a:ext>
            </a:extLst>
          </p:cNvPr>
          <p:cNvSpPr txBox="1"/>
          <p:nvPr/>
        </p:nvSpPr>
        <p:spPr>
          <a:xfrm>
            <a:off x="3445611" y="1491912"/>
            <a:ext cx="1727579" cy="382797"/>
          </a:xfrm>
          <a:prstGeom prst="rect">
            <a:avLst/>
          </a:prstGeom>
        </p:spPr>
        <p:txBody>
          <a:bodyPr vert="horz" wrap="square" lIns="0" tIns="13335" rIns="0" bIns="0" rtlCol="0">
            <a:spAutoFit/>
          </a:bodyPr>
          <a:lstStyle/>
          <a:p>
            <a:pPr marL="12700" marR="5080">
              <a:lnSpc>
                <a:spcPct val="100000"/>
              </a:lnSpc>
              <a:spcBef>
                <a:spcPts val="105"/>
              </a:spcBef>
            </a:pPr>
            <a:r>
              <a:rPr sz="1200" b="1" dirty="0">
                <a:solidFill>
                  <a:schemeClr val="bg1">
                    <a:lumMod val="95000"/>
                    <a:lumOff val="5000"/>
                  </a:schemeClr>
                </a:solidFill>
                <a:cs typeface="Tahoma"/>
              </a:rPr>
              <a:t>¿Desde</a:t>
            </a:r>
            <a:r>
              <a:rPr sz="1200" b="1" spc="-60" dirty="0">
                <a:solidFill>
                  <a:schemeClr val="bg1">
                    <a:lumMod val="95000"/>
                    <a:lumOff val="5000"/>
                  </a:schemeClr>
                </a:solidFill>
                <a:cs typeface="Tahoma"/>
              </a:rPr>
              <a:t> </a:t>
            </a:r>
            <a:r>
              <a:rPr sz="1200" b="1" spc="-10" dirty="0">
                <a:solidFill>
                  <a:schemeClr val="bg1">
                    <a:lumMod val="95000"/>
                    <a:lumOff val="5000"/>
                  </a:schemeClr>
                </a:solidFill>
                <a:cs typeface="Tahoma"/>
              </a:rPr>
              <a:t>dónde </a:t>
            </a:r>
            <a:r>
              <a:rPr sz="1200" b="1" spc="-25" dirty="0">
                <a:solidFill>
                  <a:schemeClr val="bg1">
                    <a:lumMod val="95000"/>
                    <a:lumOff val="5000"/>
                  </a:schemeClr>
                </a:solidFill>
                <a:cs typeface="Tahoma"/>
              </a:rPr>
              <a:t>parten</a:t>
            </a:r>
            <a:r>
              <a:rPr sz="1200" b="1" spc="-45" dirty="0">
                <a:solidFill>
                  <a:schemeClr val="bg1">
                    <a:lumMod val="95000"/>
                    <a:lumOff val="5000"/>
                  </a:schemeClr>
                </a:solidFill>
                <a:cs typeface="Tahoma"/>
              </a:rPr>
              <a:t> </a:t>
            </a:r>
            <a:r>
              <a:rPr sz="1200" b="1" spc="-25" dirty="0">
                <a:solidFill>
                  <a:schemeClr val="bg1">
                    <a:lumMod val="95000"/>
                    <a:lumOff val="5000"/>
                  </a:schemeClr>
                </a:solidFill>
                <a:cs typeface="Tahoma"/>
              </a:rPr>
              <a:t>mis </a:t>
            </a:r>
            <a:r>
              <a:rPr sz="1200" b="1" spc="-10" dirty="0">
                <a:solidFill>
                  <a:schemeClr val="bg1">
                    <a:lumMod val="95000"/>
                    <a:lumOff val="5000"/>
                  </a:schemeClr>
                </a:solidFill>
                <a:cs typeface="Tahoma"/>
              </a:rPr>
              <a:t>estudiantes?</a:t>
            </a:r>
            <a:endParaRPr sz="1200" dirty="0">
              <a:solidFill>
                <a:schemeClr val="bg1">
                  <a:lumMod val="95000"/>
                  <a:lumOff val="5000"/>
                </a:schemeClr>
              </a:solidFill>
              <a:cs typeface="Tahoma"/>
            </a:endParaRPr>
          </a:p>
        </p:txBody>
      </p:sp>
      <p:sp>
        <p:nvSpPr>
          <p:cNvPr id="58" name="object 54">
            <a:extLst>
              <a:ext uri="{FF2B5EF4-FFF2-40B4-BE49-F238E27FC236}">
                <a16:creationId xmlns:a16="http://schemas.microsoft.com/office/drawing/2014/main" id="{21AAF2A6-252A-4816-BD9C-7B1E20DE8949}"/>
              </a:ext>
            </a:extLst>
          </p:cNvPr>
          <p:cNvSpPr txBox="1"/>
          <p:nvPr/>
        </p:nvSpPr>
        <p:spPr>
          <a:xfrm>
            <a:off x="5332792" y="4343781"/>
            <a:ext cx="1696719" cy="382156"/>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chemeClr val="bg1">
                    <a:lumMod val="95000"/>
                    <a:lumOff val="5000"/>
                  </a:schemeClr>
                </a:solidFill>
                <a:cs typeface="Tahoma"/>
              </a:rPr>
              <a:t>¿Cómo </a:t>
            </a:r>
            <a:r>
              <a:rPr sz="1200" b="1" spc="-20" dirty="0">
                <a:solidFill>
                  <a:schemeClr val="bg1">
                    <a:lumMod val="95000"/>
                    <a:lumOff val="5000"/>
                  </a:schemeClr>
                </a:solidFill>
                <a:cs typeface="Tahoma"/>
              </a:rPr>
              <a:t>usamos</a:t>
            </a:r>
            <a:r>
              <a:rPr sz="1200" b="1" spc="-40" dirty="0">
                <a:solidFill>
                  <a:schemeClr val="bg1">
                    <a:lumMod val="95000"/>
                    <a:lumOff val="5000"/>
                  </a:schemeClr>
                </a:solidFill>
                <a:cs typeface="Tahoma"/>
              </a:rPr>
              <a:t> </a:t>
            </a:r>
            <a:r>
              <a:rPr sz="1200" b="1" spc="-25" dirty="0">
                <a:solidFill>
                  <a:schemeClr val="bg1">
                    <a:lumMod val="95000"/>
                    <a:lumOff val="5000"/>
                  </a:schemeClr>
                </a:solidFill>
                <a:cs typeface="Tahoma"/>
              </a:rPr>
              <a:t>los </a:t>
            </a:r>
            <a:r>
              <a:rPr sz="1200" b="1" spc="-40" dirty="0">
                <a:solidFill>
                  <a:schemeClr val="bg1">
                    <a:lumMod val="95000"/>
                    <a:lumOff val="5000"/>
                  </a:schemeClr>
                </a:solidFill>
                <a:cs typeface="Tahoma"/>
              </a:rPr>
              <a:t>resultados?</a:t>
            </a:r>
            <a:endParaRPr sz="1200" dirty="0">
              <a:solidFill>
                <a:schemeClr val="bg1">
                  <a:lumMod val="95000"/>
                  <a:lumOff val="5000"/>
                </a:schemeClr>
              </a:solidFill>
              <a:cs typeface="Tahoma"/>
            </a:endParaRPr>
          </a:p>
        </p:txBody>
      </p:sp>
      <p:sp>
        <p:nvSpPr>
          <p:cNvPr id="59" name="object 55">
            <a:extLst>
              <a:ext uri="{FF2B5EF4-FFF2-40B4-BE49-F238E27FC236}">
                <a16:creationId xmlns:a16="http://schemas.microsoft.com/office/drawing/2014/main" id="{E78EC980-8AD0-4985-9334-275993F986EE}"/>
              </a:ext>
            </a:extLst>
          </p:cNvPr>
          <p:cNvSpPr txBox="1"/>
          <p:nvPr/>
        </p:nvSpPr>
        <p:spPr>
          <a:xfrm>
            <a:off x="7127271" y="1399838"/>
            <a:ext cx="1728793" cy="382797"/>
          </a:xfrm>
          <a:prstGeom prst="rect">
            <a:avLst/>
          </a:prstGeom>
        </p:spPr>
        <p:txBody>
          <a:bodyPr vert="horz" wrap="square" lIns="0" tIns="13335" rIns="0" bIns="0" rtlCol="0">
            <a:spAutoFit/>
          </a:bodyPr>
          <a:lstStyle/>
          <a:p>
            <a:pPr marL="12700" marR="5080">
              <a:lnSpc>
                <a:spcPct val="100000"/>
              </a:lnSpc>
              <a:spcBef>
                <a:spcPts val="105"/>
              </a:spcBef>
            </a:pPr>
            <a:r>
              <a:rPr sz="1200" b="1" dirty="0">
                <a:solidFill>
                  <a:schemeClr val="bg1">
                    <a:lumMod val="95000"/>
                    <a:lumOff val="5000"/>
                  </a:schemeClr>
                </a:solidFill>
                <a:cs typeface="Tahoma"/>
              </a:rPr>
              <a:t>¿Cómo</a:t>
            </a:r>
            <a:r>
              <a:rPr sz="1200" b="1" spc="80" dirty="0">
                <a:solidFill>
                  <a:schemeClr val="bg1">
                    <a:lumMod val="95000"/>
                    <a:lumOff val="5000"/>
                  </a:schemeClr>
                </a:solidFill>
                <a:cs typeface="Tahoma"/>
              </a:rPr>
              <a:t> </a:t>
            </a:r>
            <a:r>
              <a:rPr sz="1200" b="1" spc="-20" dirty="0">
                <a:solidFill>
                  <a:schemeClr val="bg1">
                    <a:lumMod val="95000"/>
                    <a:lumOff val="5000"/>
                  </a:schemeClr>
                </a:solidFill>
                <a:cs typeface="Tahoma"/>
              </a:rPr>
              <a:t>logramos </a:t>
            </a:r>
            <a:r>
              <a:rPr sz="1200" b="1" dirty="0">
                <a:solidFill>
                  <a:schemeClr val="bg1">
                    <a:lumMod val="95000"/>
                    <a:lumOff val="5000"/>
                  </a:schemeClr>
                </a:solidFill>
                <a:cs typeface="Tahoma"/>
              </a:rPr>
              <a:t>una</a:t>
            </a:r>
            <a:r>
              <a:rPr sz="1200" b="1" spc="-45" dirty="0">
                <a:solidFill>
                  <a:schemeClr val="bg1">
                    <a:lumMod val="95000"/>
                    <a:lumOff val="5000"/>
                  </a:schemeClr>
                </a:solidFill>
                <a:cs typeface="Tahoma"/>
              </a:rPr>
              <a:t> </a:t>
            </a:r>
            <a:r>
              <a:rPr sz="1200" b="1" spc="-10" dirty="0">
                <a:solidFill>
                  <a:schemeClr val="bg1">
                    <a:lumMod val="95000"/>
                    <a:lumOff val="5000"/>
                  </a:schemeClr>
                </a:solidFill>
                <a:cs typeface="Tahoma"/>
              </a:rPr>
              <a:t>mirada común?</a:t>
            </a:r>
            <a:endParaRPr sz="1200" dirty="0">
              <a:solidFill>
                <a:schemeClr val="bg1">
                  <a:lumMod val="95000"/>
                  <a:lumOff val="5000"/>
                </a:schemeClr>
              </a:solidFill>
              <a:cs typeface="Tahoma"/>
            </a:endParaRPr>
          </a:p>
        </p:txBody>
      </p:sp>
      <p:sp>
        <p:nvSpPr>
          <p:cNvPr id="60" name="object 56">
            <a:extLst>
              <a:ext uri="{FF2B5EF4-FFF2-40B4-BE49-F238E27FC236}">
                <a16:creationId xmlns:a16="http://schemas.microsoft.com/office/drawing/2014/main" id="{AF926B3E-4ADD-4DC6-96E0-AE39A593EC4B}"/>
              </a:ext>
            </a:extLst>
          </p:cNvPr>
          <p:cNvSpPr txBox="1"/>
          <p:nvPr/>
        </p:nvSpPr>
        <p:spPr>
          <a:xfrm>
            <a:off x="9716818" y="4240935"/>
            <a:ext cx="1853287" cy="382156"/>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chemeClr val="bg1">
                    <a:lumMod val="95000"/>
                    <a:lumOff val="5000"/>
                  </a:schemeClr>
                </a:solidFill>
                <a:cs typeface="Tahoma"/>
              </a:rPr>
              <a:t>¿Cómo</a:t>
            </a:r>
            <a:r>
              <a:rPr sz="1200" b="1" spc="80" dirty="0">
                <a:solidFill>
                  <a:schemeClr val="bg1">
                    <a:lumMod val="95000"/>
                    <a:lumOff val="5000"/>
                  </a:schemeClr>
                </a:solidFill>
                <a:cs typeface="Tahoma"/>
              </a:rPr>
              <a:t> </a:t>
            </a:r>
            <a:r>
              <a:rPr sz="1200" b="1" spc="-25" dirty="0">
                <a:solidFill>
                  <a:schemeClr val="bg1">
                    <a:lumMod val="95000"/>
                    <a:lumOff val="5000"/>
                  </a:schemeClr>
                </a:solidFill>
                <a:cs typeface="Tahoma"/>
              </a:rPr>
              <a:t>se </a:t>
            </a:r>
            <a:r>
              <a:rPr sz="1200" b="1" dirty="0">
                <a:solidFill>
                  <a:schemeClr val="bg1">
                    <a:lumMod val="95000"/>
                    <a:lumOff val="5000"/>
                  </a:schemeClr>
                </a:solidFill>
                <a:cs typeface="Tahoma"/>
              </a:rPr>
              <a:t>concreta</a:t>
            </a:r>
            <a:r>
              <a:rPr sz="1200" b="1" spc="-15" dirty="0">
                <a:solidFill>
                  <a:schemeClr val="bg1">
                    <a:lumMod val="95000"/>
                    <a:lumOff val="5000"/>
                  </a:schemeClr>
                </a:solidFill>
                <a:cs typeface="Tahoma"/>
              </a:rPr>
              <a:t> </a:t>
            </a:r>
            <a:r>
              <a:rPr sz="1200" b="1" dirty="0">
                <a:solidFill>
                  <a:schemeClr val="bg1">
                    <a:lumMod val="95000"/>
                    <a:lumOff val="5000"/>
                  </a:schemeClr>
                </a:solidFill>
                <a:cs typeface="Tahoma"/>
              </a:rPr>
              <a:t>en</a:t>
            </a:r>
            <a:r>
              <a:rPr sz="1200" b="1" spc="30" dirty="0">
                <a:solidFill>
                  <a:schemeClr val="bg1">
                    <a:lumMod val="95000"/>
                    <a:lumOff val="5000"/>
                  </a:schemeClr>
                </a:solidFill>
                <a:cs typeface="Tahoma"/>
              </a:rPr>
              <a:t> </a:t>
            </a:r>
            <a:r>
              <a:rPr sz="1200" b="1" spc="-25" dirty="0">
                <a:solidFill>
                  <a:schemeClr val="bg1">
                    <a:lumMod val="95000"/>
                    <a:lumOff val="5000"/>
                  </a:schemeClr>
                </a:solidFill>
                <a:cs typeface="Tahoma"/>
              </a:rPr>
              <a:t>la </a:t>
            </a:r>
            <a:r>
              <a:rPr sz="1200" b="1" spc="-10" dirty="0">
                <a:solidFill>
                  <a:schemeClr val="bg1">
                    <a:lumMod val="95000"/>
                    <a:lumOff val="5000"/>
                  </a:schemeClr>
                </a:solidFill>
                <a:cs typeface="Tahoma"/>
              </a:rPr>
              <a:t>práctica pedagógica?</a:t>
            </a:r>
            <a:endParaRPr sz="1200" dirty="0">
              <a:solidFill>
                <a:schemeClr val="bg1">
                  <a:lumMod val="95000"/>
                  <a:lumOff val="5000"/>
                </a:schemeClr>
              </a:solidFill>
              <a:cs typeface="Tahoma"/>
            </a:endParaRPr>
          </a:p>
        </p:txBody>
      </p:sp>
    </p:spTree>
    <p:extLst>
      <p:ext uri="{BB962C8B-B14F-4D97-AF65-F5344CB8AC3E}">
        <p14:creationId xmlns:p14="http://schemas.microsoft.com/office/powerpoint/2010/main" val="366650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116EC866-81D3-4AAB-B05E-DDD834874871}"/>
              </a:ext>
            </a:extLst>
          </p:cNvPr>
          <p:cNvSpPr txBox="1">
            <a:spLocks noGrp="1"/>
          </p:cNvSpPr>
          <p:nvPr>
            <p:ph type="title"/>
          </p:nvPr>
        </p:nvSpPr>
        <p:spPr>
          <a:xfrm>
            <a:off x="1656639" y="116516"/>
            <a:ext cx="10265769" cy="844442"/>
          </a:xfrm>
          <a:prstGeom prst="rect">
            <a:avLst/>
          </a:prstGeom>
        </p:spPr>
        <p:txBody>
          <a:bodyPr vert="horz" wrap="square" lIns="0" tIns="183495" rIns="0" bIns="0" rtlCol="0">
            <a:spAutoFit/>
          </a:bodyPr>
          <a:lstStyle/>
          <a:p>
            <a:pPr marL="12700">
              <a:lnSpc>
                <a:spcPct val="100000"/>
              </a:lnSpc>
              <a:spcBef>
                <a:spcPts val="100"/>
              </a:spcBef>
            </a:pPr>
            <a:r>
              <a:rPr sz="2400" b="1" spc="-65" dirty="0">
                <a:solidFill>
                  <a:srgbClr val="FF0000"/>
                </a:solidFill>
              </a:rPr>
              <a:t>La </a:t>
            </a:r>
            <a:r>
              <a:rPr sz="2400" b="1" spc="-10" dirty="0">
                <a:solidFill>
                  <a:srgbClr val="FF0000"/>
                </a:solidFill>
              </a:rPr>
              <a:t>planificación</a:t>
            </a:r>
            <a:r>
              <a:rPr sz="2400" b="1" spc="-55" dirty="0">
                <a:solidFill>
                  <a:srgbClr val="FF0000"/>
                </a:solidFill>
              </a:rPr>
              <a:t> </a:t>
            </a:r>
            <a:r>
              <a:rPr sz="2400" b="1" spc="-35" dirty="0">
                <a:solidFill>
                  <a:srgbClr val="FF0000"/>
                </a:solidFill>
              </a:rPr>
              <a:t>anual:</a:t>
            </a:r>
            <a:r>
              <a:rPr sz="2400" b="1" spc="-55" dirty="0">
                <a:solidFill>
                  <a:srgbClr val="FF0000"/>
                </a:solidFill>
              </a:rPr>
              <a:t> </a:t>
            </a:r>
            <a:r>
              <a:rPr sz="2400" b="1" dirty="0">
                <a:solidFill>
                  <a:srgbClr val="FF0000"/>
                </a:solidFill>
              </a:rPr>
              <a:t>¿para</a:t>
            </a:r>
            <a:r>
              <a:rPr sz="2400" b="1" spc="-55" dirty="0">
                <a:solidFill>
                  <a:srgbClr val="FF0000"/>
                </a:solidFill>
              </a:rPr>
              <a:t> </a:t>
            </a:r>
            <a:r>
              <a:rPr sz="2400" b="1" dirty="0">
                <a:solidFill>
                  <a:srgbClr val="FF0000"/>
                </a:solidFill>
              </a:rPr>
              <a:t>qué</a:t>
            </a:r>
            <a:r>
              <a:rPr sz="2400" b="1" spc="-65" dirty="0">
                <a:solidFill>
                  <a:srgbClr val="FF0000"/>
                </a:solidFill>
              </a:rPr>
              <a:t> </a:t>
            </a:r>
            <a:r>
              <a:rPr sz="2400" b="1" dirty="0">
                <a:solidFill>
                  <a:srgbClr val="FF0000"/>
                </a:solidFill>
              </a:rPr>
              <a:t>y</a:t>
            </a:r>
            <a:r>
              <a:rPr sz="2400" b="1" spc="-65" dirty="0">
                <a:solidFill>
                  <a:srgbClr val="FF0000"/>
                </a:solidFill>
              </a:rPr>
              <a:t> </a:t>
            </a:r>
            <a:r>
              <a:rPr sz="2400" b="1" spc="75" dirty="0">
                <a:solidFill>
                  <a:srgbClr val="FF0000"/>
                </a:solidFill>
              </a:rPr>
              <a:t>cómo</a:t>
            </a:r>
            <a:r>
              <a:rPr sz="2400" b="1" spc="-65" dirty="0">
                <a:solidFill>
                  <a:srgbClr val="FF0000"/>
                </a:solidFill>
              </a:rPr>
              <a:t> </a:t>
            </a:r>
            <a:r>
              <a:rPr sz="2400" b="1" dirty="0">
                <a:solidFill>
                  <a:srgbClr val="FF0000"/>
                </a:solidFill>
              </a:rPr>
              <a:t>se</a:t>
            </a:r>
            <a:r>
              <a:rPr sz="2400" b="1" spc="-65" dirty="0">
                <a:solidFill>
                  <a:srgbClr val="FF0000"/>
                </a:solidFill>
              </a:rPr>
              <a:t> </a:t>
            </a:r>
            <a:r>
              <a:rPr sz="2400" b="1" spc="-10" dirty="0" err="1">
                <a:solidFill>
                  <a:srgbClr val="FF0000"/>
                </a:solidFill>
              </a:rPr>
              <a:t>concreta</a:t>
            </a:r>
            <a:r>
              <a:rPr sz="2400" b="1" spc="-10" dirty="0">
                <a:solidFill>
                  <a:srgbClr val="FF0000"/>
                </a:solidFill>
              </a:rPr>
              <a:t>?</a:t>
            </a:r>
            <a:endParaRPr sz="2400" b="1" dirty="0">
              <a:solidFill>
                <a:srgbClr val="FF0000"/>
              </a:solidFill>
            </a:endParaRPr>
          </a:p>
          <a:p>
            <a:pPr marL="332105">
              <a:lnSpc>
                <a:spcPct val="100000"/>
              </a:lnSpc>
              <a:spcBef>
                <a:spcPts val="65"/>
              </a:spcBef>
            </a:pPr>
            <a:r>
              <a:rPr sz="1800" spc="-10" dirty="0">
                <a:solidFill>
                  <a:schemeClr val="bg1">
                    <a:lumMod val="95000"/>
                    <a:lumOff val="5000"/>
                  </a:schemeClr>
                </a:solidFill>
              </a:rPr>
              <a:t>Organiza</a:t>
            </a:r>
            <a:r>
              <a:rPr sz="1800" spc="-30" dirty="0">
                <a:solidFill>
                  <a:schemeClr val="bg1">
                    <a:lumMod val="95000"/>
                    <a:lumOff val="5000"/>
                  </a:schemeClr>
                </a:solidFill>
              </a:rPr>
              <a:t> </a:t>
            </a:r>
            <a:r>
              <a:rPr sz="1800" dirty="0">
                <a:solidFill>
                  <a:schemeClr val="bg1">
                    <a:lumMod val="95000"/>
                    <a:lumOff val="5000"/>
                  </a:schemeClr>
                </a:solidFill>
              </a:rPr>
              <a:t>el</a:t>
            </a:r>
            <a:r>
              <a:rPr sz="1800" spc="-40" dirty="0">
                <a:solidFill>
                  <a:schemeClr val="bg1">
                    <a:lumMod val="95000"/>
                    <a:lumOff val="5000"/>
                  </a:schemeClr>
                </a:solidFill>
              </a:rPr>
              <a:t> </a:t>
            </a:r>
            <a:r>
              <a:rPr sz="1800" dirty="0">
                <a:solidFill>
                  <a:schemeClr val="bg1">
                    <a:lumMod val="95000"/>
                    <a:lumOff val="5000"/>
                  </a:schemeClr>
                </a:solidFill>
              </a:rPr>
              <a:t>año</a:t>
            </a:r>
            <a:r>
              <a:rPr sz="1800" spc="-20" dirty="0">
                <a:solidFill>
                  <a:schemeClr val="bg1">
                    <a:lumMod val="95000"/>
                    <a:lumOff val="5000"/>
                  </a:schemeClr>
                </a:solidFill>
              </a:rPr>
              <a:t> </a:t>
            </a:r>
            <a:r>
              <a:rPr sz="1800" dirty="0">
                <a:solidFill>
                  <a:schemeClr val="bg1">
                    <a:lumMod val="95000"/>
                    <a:lumOff val="5000"/>
                  </a:schemeClr>
                </a:solidFill>
              </a:rPr>
              <a:t>escolar</a:t>
            </a:r>
            <a:r>
              <a:rPr sz="1800" spc="-35" dirty="0">
                <a:solidFill>
                  <a:schemeClr val="bg1">
                    <a:lumMod val="95000"/>
                    <a:lumOff val="5000"/>
                  </a:schemeClr>
                </a:solidFill>
              </a:rPr>
              <a:t> </a:t>
            </a:r>
            <a:r>
              <a:rPr sz="1800" dirty="0">
                <a:solidFill>
                  <a:schemeClr val="bg1">
                    <a:lumMod val="95000"/>
                    <a:lumOff val="5000"/>
                  </a:schemeClr>
                </a:solidFill>
              </a:rPr>
              <a:t>o</a:t>
            </a:r>
            <a:r>
              <a:rPr sz="1800" spc="-30" dirty="0">
                <a:solidFill>
                  <a:schemeClr val="bg1">
                    <a:lumMod val="95000"/>
                    <a:lumOff val="5000"/>
                  </a:schemeClr>
                </a:solidFill>
              </a:rPr>
              <a:t> </a:t>
            </a:r>
            <a:r>
              <a:rPr sz="1800" dirty="0">
                <a:solidFill>
                  <a:schemeClr val="bg1">
                    <a:lumMod val="95000"/>
                    <a:lumOff val="5000"/>
                  </a:schemeClr>
                </a:solidFill>
              </a:rPr>
              <a:t>periodo</a:t>
            </a:r>
            <a:r>
              <a:rPr sz="1800" spc="-30" dirty="0">
                <a:solidFill>
                  <a:schemeClr val="bg1">
                    <a:lumMod val="95000"/>
                    <a:lumOff val="5000"/>
                  </a:schemeClr>
                </a:solidFill>
              </a:rPr>
              <a:t> </a:t>
            </a:r>
            <a:r>
              <a:rPr sz="1800" spc="-10" dirty="0">
                <a:solidFill>
                  <a:schemeClr val="bg1">
                    <a:lumMod val="95000"/>
                    <a:lumOff val="5000"/>
                  </a:schemeClr>
                </a:solidFill>
              </a:rPr>
              <a:t>promocional</a:t>
            </a:r>
            <a:r>
              <a:rPr sz="1800" spc="-35" dirty="0">
                <a:solidFill>
                  <a:schemeClr val="bg1">
                    <a:lumMod val="95000"/>
                    <a:lumOff val="5000"/>
                  </a:schemeClr>
                </a:solidFill>
              </a:rPr>
              <a:t> </a:t>
            </a:r>
            <a:r>
              <a:rPr sz="1800" dirty="0">
                <a:solidFill>
                  <a:schemeClr val="bg1">
                    <a:lumMod val="95000"/>
                    <a:lumOff val="5000"/>
                  </a:schemeClr>
                </a:solidFill>
              </a:rPr>
              <a:t>para</a:t>
            </a:r>
            <a:r>
              <a:rPr sz="1800" spc="-30" dirty="0">
                <a:solidFill>
                  <a:schemeClr val="bg1">
                    <a:lumMod val="95000"/>
                    <a:lumOff val="5000"/>
                  </a:schemeClr>
                </a:solidFill>
              </a:rPr>
              <a:t> asegurar</a:t>
            </a:r>
            <a:r>
              <a:rPr sz="1800" spc="-20" dirty="0">
                <a:solidFill>
                  <a:schemeClr val="bg1">
                    <a:lumMod val="95000"/>
                    <a:lumOff val="5000"/>
                  </a:schemeClr>
                </a:solidFill>
              </a:rPr>
              <a:t> </a:t>
            </a:r>
            <a:r>
              <a:rPr sz="1800" spc="-30" dirty="0">
                <a:solidFill>
                  <a:schemeClr val="bg1">
                    <a:lumMod val="95000"/>
                    <a:lumOff val="5000"/>
                  </a:schemeClr>
                </a:solidFill>
              </a:rPr>
              <a:t>aprendizajes</a:t>
            </a:r>
            <a:r>
              <a:rPr sz="1800" spc="-35" dirty="0">
                <a:solidFill>
                  <a:schemeClr val="bg1">
                    <a:lumMod val="95000"/>
                    <a:lumOff val="5000"/>
                  </a:schemeClr>
                </a:solidFill>
              </a:rPr>
              <a:t> </a:t>
            </a:r>
            <a:r>
              <a:rPr sz="1800" spc="-10" dirty="0">
                <a:solidFill>
                  <a:schemeClr val="bg1">
                    <a:lumMod val="95000"/>
                    <a:lumOff val="5000"/>
                  </a:schemeClr>
                </a:solidFill>
              </a:rPr>
              <a:t>esperados</a:t>
            </a:r>
            <a:endParaRPr sz="1800" dirty="0">
              <a:solidFill>
                <a:schemeClr val="bg1">
                  <a:lumMod val="95000"/>
                  <a:lumOff val="5000"/>
                </a:schemeClr>
              </a:solidFill>
            </a:endParaRPr>
          </a:p>
        </p:txBody>
      </p:sp>
      <p:sp>
        <p:nvSpPr>
          <p:cNvPr id="3" name="object 3">
            <a:extLst>
              <a:ext uri="{FF2B5EF4-FFF2-40B4-BE49-F238E27FC236}">
                <a16:creationId xmlns:a16="http://schemas.microsoft.com/office/drawing/2014/main" id="{478E6F28-6770-441D-8897-D68F510E3A4D}"/>
              </a:ext>
            </a:extLst>
          </p:cNvPr>
          <p:cNvSpPr/>
          <p:nvPr/>
        </p:nvSpPr>
        <p:spPr>
          <a:xfrm>
            <a:off x="1270887" y="1672558"/>
            <a:ext cx="1778635" cy="748665"/>
          </a:xfrm>
          <a:custGeom>
            <a:avLst/>
            <a:gdLst/>
            <a:ahLst/>
            <a:cxnLst/>
            <a:rect l="l" t="t" r="r" b="b"/>
            <a:pathLst>
              <a:path w="1778635" h="748664">
                <a:moveTo>
                  <a:pt x="1708658" y="0"/>
                </a:moveTo>
                <a:lnTo>
                  <a:pt x="69900" y="0"/>
                </a:lnTo>
                <a:lnTo>
                  <a:pt x="42691" y="5883"/>
                </a:lnTo>
                <a:lnTo>
                  <a:pt x="20472" y="21923"/>
                </a:lnTo>
                <a:lnTo>
                  <a:pt x="5492" y="45702"/>
                </a:lnTo>
                <a:lnTo>
                  <a:pt x="0" y="74802"/>
                </a:lnTo>
                <a:lnTo>
                  <a:pt x="0" y="673481"/>
                </a:lnTo>
                <a:lnTo>
                  <a:pt x="5492" y="702581"/>
                </a:lnTo>
                <a:lnTo>
                  <a:pt x="20472" y="726360"/>
                </a:lnTo>
                <a:lnTo>
                  <a:pt x="42691" y="742400"/>
                </a:lnTo>
                <a:lnTo>
                  <a:pt x="69900" y="748284"/>
                </a:lnTo>
                <a:lnTo>
                  <a:pt x="1708658" y="748284"/>
                </a:lnTo>
                <a:lnTo>
                  <a:pt x="1735859" y="742400"/>
                </a:lnTo>
                <a:lnTo>
                  <a:pt x="1758061" y="726360"/>
                </a:lnTo>
                <a:lnTo>
                  <a:pt x="1773023" y="702581"/>
                </a:lnTo>
                <a:lnTo>
                  <a:pt x="1778508" y="673481"/>
                </a:lnTo>
                <a:lnTo>
                  <a:pt x="1778508" y="74802"/>
                </a:lnTo>
                <a:lnTo>
                  <a:pt x="1773023" y="45702"/>
                </a:lnTo>
                <a:lnTo>
                  <a:pt x="1758060" y="21923"/>
                </a:lnTo>
                <a:lnTo>
                  <a:pt x="1735859" y="5883"/>
                </a:lnTo>
                <a:lnTo>
                  <a:pt x="1708658" y="0"/>
                </a:lnTo>
                <a:close/>
              </a:path>
            </a:pathLst>
          </a:custGeom>
          <a:solidFill>
            <a:srgbClr val="0096A7"/>
          </a:solidFill>
        </p:spPr>
        <p:txBody>
          <a:bodyPr wrap="square" lIns="0" tIns="0" rIns="0" bIns="0" rtlCol="0"/>
          <a:lstStyle/>
          <a:p>
            <a:endParaRPr sz="1600">
              <a:solidFill>
                <a:schemeClr val="bg1">
                  <a:lumMod val="95000"/>
                  <a:lumOff val="5000"/>
                </a:schemeClr>
              </a:solidFill>
            </a:endParaRPr>
          </a:p>
        </p:txBody>
      </p:sp>
      <p:sp>
        <p:nvSpPr>
          <p:cNvPr id="4" name="object 4">
            <a:extLst>
              <a:ext uri="{FF2B5EF4-FFF2-40B4-BE49-F238E27FC236}">
                <a16:creationId xmlns:a16="http://schemas.microsoft.com/office/drawing/2014/main" id="{A450DF14-62C3-4480-980B-EA54F7A92450}"/>
              </a:ext>
            </a:extLst>
          </p:cNvPr>
          <p:cNvSpPr txBox="1"/>
          <p:nvPr/>
        </p:nvSpPr>
        <p:spPr>
          <a:xfrm>
            <a:off x="1307565" y="1686020"/>
            <a:ext cx="1703705" cy="505908"/>
          </a:xfrm>
          <a:prstGeom prst="rect">
            <a:avLst/>
          </a:prstGeom>
        </p:spPr>
        <p:txBody>
          <a:bodyPr vert="horz" wrap="square" lIns="0" tIns="13335" rIns="0" bIns="0" rtlCol="0">
            <a:spAutoFit/>
          </a:bodyPr>
          <a:lstStyle/>
          <a:p>
            <a:pPr marL="12700">
              <a:lnSpc>
                <a:spcPct val="100000"/>
              </a:lnSpc>
              <a:spcBef>
                <a:spcPts val="105"/>
              </a:spcBef>
            </a:pPr>
            <a:r>
              <a:rPr sz="1600" b="1" dirty="0">
                <a:solidFill>
                  <a:schemeClr val="bg1">
                    <a:lumMod val="95000"/>
                    <a:lumOff val="5000"/>
                  </a:schemeClr>
                </a:solidFill>
                <a:latin typeface="Tahoma"/>
                <a:cs typeface="Tahoma"/>
              </a:rPr>
              <a:t>¿Cómo</a:t>
            </a:r>
            <a:r>
              <a:rPr sz="1600" b="1" spc="1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se</a:t>
            </a:r>
            <a:r>
              <a:rPr sz="1600" b="1" spc="35" dirty="0">
                <a:solidFill>
                  <a:schemeClr val="bg1">
                    <a:lumMod val="95000"/>
                    <a:lumOff val="5000"/>
                  </a:schemeClr>
                </a:solidFill>
                <a:latin typeface="Tahoma"/>
                <a:cs typeface="Tahoma"/>
              </a:rPr>
              <a:t> </a:t>
            </a:r>
            <a:r>
              <a:rPr sz="1600" b="1" spc="-40" dirty="0">
                <a:solidFill>
                  <a:schemeClr val="bg1">
                    <a:lumMod val="95000"/>
                    <a:lumOff val="5000"/>
                  </a:schemeClr>
                </a:solidFill>
                <a:latin typeface="Tahoma"/>
                <a:cs typeface="Tahoma"/>
              </a:rPr>
              <a:t>formula?</a:t>
            </a:r>
            <a:endParaRPr sz="1600">
              <a:solidFill>
                <a:schemeClr val="bg1">
                  <a:lumMod val="95000"/>
                  <a:lumOff val="5000"/>
                </a:schemeClr>
              </a:solidFill>
              <a:latin typeface="Tahoma"/>
              <a:cs typeface="Tahoma"/>
            </a:endParaRPr>
          </a:p>
        </p:txBody>
      </p:sp>
      <p:grpSp>
        <p:nvGrpSpPr>
          <p:cNvPr id="5" name="object 5">
            <a:extLst>
              <a:ext uri="{FF2B5EF4-FFF2-40B4-BE49-F238E27FC236}">
                <a16:creationId xmlns:a16="http://schemas.microsoft.com/office/drawing/2014/main" id="{43FD61A3-1AC7-4F62-B881-65A95FF12285}"/>
              </a:ext>
            </a:extLst>
          </p:cNvPr>
          <p:cNvGrpSpPr/>
          <p:nvPr/>
        </p:nvGrpSpPr>
        <p:grpSpPr>
          <a:xfrm>
            <a:off x="1432241" y="2158523"/>
            <a:ext cx="2076450" cy="4300112"/>
            <a:chOff x="626173" y="2141029"/>
            <a:chExt cx="2076450" cy="1866264"/>
          </a:xfrm>
        </p:grpSpPr>
        <p:sp>
          <p:nvSpPr>
            <p:cNvPr id="6" name="object 6">
              <a:extLst>
                <a:ext uri="{FF2B5EF4-FFF2-40B4-BE49-F238E27FC236}">
                  <a16:creationId xmlns:a16="http://schemas.microsoft.com/office/drawing/2014/main" id="{D88F3672-A35E-4AC4-8E21-4B1A9633BFB0}"/>
                </a:ext>
              </a:extLst>
            </p:cNvPr>
            <p:cNvSpPr/>
            <p:nvPr/>
          </p:nvSpPr>
          <p:spPr>
            <a:xfrm>
              <a:off x="630936" y="2145792"/>
              <a:ext cx="2066925" cy="1856739"/>
            </a:xfrm>
            <a:custGeom>
              <a:avLst/>
              <a:gdLst/>
              <a:ahLst/>
              <a:cxnLst/>
              <a:rect l="l" t="t" r="r" b="b"/>
              <a:pathLst>
                <a:path w="2066925" h="1856739">
                  <a:moveTo>
                    <a:pt x="1859914" y="0"/>
                  </a:moveTo>
                  <a:lnTo>
                    <a:pt x="206654" y="0"/>
                  </a:lnTo>
                  <a:lnTo>
                    <a:pt x="151716" y="4427"/>
                  </a:lnTo>
                  <a:lnTo>
                    <a:pt x="102350" y="16923"/>
                  </a:lnTo>
                  <a:lnTo>
                    <a:pt x="60526" y="36306"/>
                  </a:lnTo>
                  <a:lnTo>
                    <a:pt x="28213" y="61392"/>
                  </a:lnTo>
                  <a:lnTo>
                    <a:pt x="0" y="123951"/>
                  </a:lnTo>
                  <a:lnTo>
                    <a:pt x="0" y="1732292"/>
                  </a:lnTo>
                  <a:lnTo>
                    <a:pt x="28213" y="1794848"/>
                  </a:lnTo>
                  <a:lnTo>
                    <a:pt x="60526" y="1819932"/>
                  </a:lnTo>
                  <a:lnTo>
                    <a:pt x="102350" y="1839311"/>
                  </a:lnTo>
                  <a:lnTo>
                    <a:pt x="151716" y="1851804"/>
                  </a:lnTo>
                  <a:lnTo>
                    <a:pt x="206654" y="1856232"/>
                  </a:lnTo>
                  <a:lnTo>
                    <a:pt x="1859914" y="1856232"/>
                  </a:lnTo>
                  <a:lnTo>
                    <a:pt x="1914820" y="1851804"/>
                  </a:lnTo>
                  <a:lnTo>
                    <a:pt x="1964172" y="1839311"/>
                  </a:lnTo>
                  <a:lnTo>
                    <a:pt x="2005996" y="1819932"/>
                  </a:lnTo>
                  <a:lnTo>
                    <a:pt x="2038317" y="1794848"/>
                  </a:lnTo>
                  <a:lnTo>
                    <a:pt x="2066544" y="1732292"/>
                  </a:lnTo>
                  <a:lnTo>
                    <a:pt x="2066544" y="123951"/>
                  </a:lnTo>
                  <a:lnTo>
                    <a:pt x="2038317" y="61392"/>
                  </a:lnTo>
                  <a:lnTo>
                    <a:pt x="2005996" y="36306"/>
                  </a:lnTo>
                  <a:lnTo>
                    <a:pt x="1964172" y="16923"/>
                  </a:lnTo>
                  <a:lnTo>
                    <a:pt x="1914820" y="4427"/>
                  </a:lnTo>
                  <a:lnTo>
                    <a:pt x="1859914" y="0"/>
                  </a:lnTo>
                  <a:close/>
                </a:path>
              </a:pathLst>
            </a:custGeom>
            <a:solidFill>
              <a:srgbClr val="FFFFFF">
                <a:alpha val="90194"/>
              </a:srgbClr>
            </a:solidFill>
          </p:spPr>
          <p:txBody>
            <a:bodyPr wrap="square" lIns="0" tIns="0" rIns="0" bIns="0" rtlCol="0"/>
            <a:lstStyle/>
            <a:p>
              <a:endParaRPr sz="1600">
                <a:solidFill>
                  <a:schemeClr val="bg1">
                    <a:lumMod val="95000"/>
                    <a:lumOff val="5000"/>
                  </a:schemeClr>
                </a:solidFill>
              </a:endParaRPr>
            </a:p>
          </p:txBody>
        </p:sp>
        <p:sp>
          <p:nvSpPr>
            <p:cNvPr id="7" name="object 7">
              <a:extLst>
                <a:ext uri="{FF2B5EF4-FFF2-40B4-BE49-F238E27FC236}">
                  <a16:creationId xmlns:a16="http://schemas.microsoft.com/office/drawing/2014/main" id="{1BE1B823-9BD8-49EE-8BCB-C5ACF10669C1}"/>
                </a:ext>
              </a:extLst>
            </p:cNvPr>
            <p:cNvSpPr/>
            <p:nvPr/>
          </p:nvSpPr>
          <p:spPr>
            <a:xfrm>
              <a:off x="630936" y="2145792"/>
              <a:ext cx="2066925" cy="1856739"/>
            </a:xfrm>
            <a:custGeom>
              <a:avLst/>
              <a:gdLst/>
              <a:ahLst/>
              <a:cxnLst/>
              <a:rect l="l" t="t" r="r" b="b"/>
              <a:pathLst>
                <a:path w="2066925" h="1856739">
                  <a:moveTo>
                    <a:pt x="0" y="123951"/>
                  </a:moveTo>
                  <a:lnTo>
                    <a:pt x="28213" y="61392"/>
                  </a:lnTo>
                  <a:lnTo>
                    <a:pt x="60526" y="36306"/>
                  </a:lnTo>
                  <a:lnTo>
                    <a:pt x="102350" y="16923"/>
                  </a:lnTo>
                  <a:lnTo>
                    <a:pt x="151716" y="4427"/>
                  </a:lnTo>
                  <a:lnTo>
                    <a:pt x="206654" y="0"/>
                  </a:lnTo>
                  <a:lnTo>
                    <a:pt x="1859914" y="0"/>
                  </a:lnTo>
                  <a:lnTo>
                    <a:pt x="1914820" y="4427"/>
                  </a:lnTo>
                  <a:lnTo>
                    <a:pt x="1964172" y="16923"/>
                  </a:lnTo>
                  <a:lnTo>
                    <a:pt x="2005996" y="36306"/>
                  </a:lnTo>
                  <a:lnTo>
                    <a:pt x="2038317" y="61392"/>
                  </a:lnTo>
                  <a:lnTo>
                    <a:pt x="2066544" y="123951"/>
                  </a:lnTo>
                  <a:lnTo>
                    <a:pt x="2066544" y="1732292"/>
                  </a:lnTo>
                  <a:lnTo>
                    <a:pt x="2038317" y="1794848"/>
                  </a:lnTo>
                  <a:lnTo>
                    <a:pt x="2005996" y="1819932"/>
                  </a:lnTo>
                  <a:lnTo>
                    <a:pt x="1964172" y="1839311"/>
                  </a:lnTo>
                  <a:lnTo>
                    <a:pt x="1914820" y="1851804"/>
                  </a:lnTo>
                  <a:lnTo>
                    <a:pt x="1859914" y="1856232"/>
                  </a:lnTo>
                  <a:lnTo>
                    <a:pt x="206654" y="1856232"/>
                  </a:lnTo>
                  <a:lnTo>
                    <a:pt x="151716" y="1851804"/>
                  </a:lnTo>
                  <a:lnTo>
                    <a:pt x="102350" y="1839311"/>
                  </a:lnTo>
                  <a:lnTo>
                    <a:pt x="60526" y="1819932"/>
                  </a:lnTo>
                  <a:lnTo>
                    <a:pt x="28213" y="1794848"/>
                  </a:lnTo>
                  <a:lnTo>
                    <a:pt x="0" y="1732292"/>
                  </a:lnTo>
                  <a:lnTo>
                    <a:pt x="0" y="123951"/>
                  </a:lnTo>
                  <a:close/>
                </a:path>
              </a:pathLst>
            </a:custGeom>
            <a:ln w="9525">
              <a:solidFill>
                <a:srgbClr val="0096A7"/>
              </a:solidFill>
            </a:ln>
          </p:spPr>
          <p:txBody>
            <a:bodyPr wrap="square" lIns="0" tIns="0" rIns="0" bIns="0" rtlCol="0"/>
            <a:lstStyle/>
            <a:p>
              <a:endParaRPr sz="1600">
                <a:solidFill>
                  <a:schemeClr val="bg1">
                    <a:lumMod val="95000"/>
                    <a:lumOff val="5000"/>
                  </a:schemeClr>
                </a:solidFill>
              </a:endParaRPr>
            </a:p>
          </p:txBody>
        </p:sp>
      </p:grpSp>
      <p:sp>
        <p:nvSpPr>
          <p:cNvPr id="8" name="object 8">
            <a:extLst>
              <a:ext uri="{FF2B5EF4-FFF2-40B4-BE49-F238E27FC236}">
                <a16:creationId xmlns:a16="http://schemas.microsoft.com/office/drawing/2014/main" id="{FD3895E0-6E6F-493F-A293-6BDD9EBAE280}"/>
              </a:ext>
            </a:extLst>
          </p:cNvPr>
          <p:cNvSpPr txBox="1"/>
          <p:nvPr/>
        </p:nvSpPr>
        <p:spPr>
          <a:xfrm>
            <a:off x="1517141" y="2386479"/>
            <a:ext cx="1622296" cy="1013739"/>
          </a:xfrm>
          <a:prstGeom prst="rect">
            <a:avLst/>
          </a:prstGeom>
        </p:spPr>
        <p:txBody>
          <a:bodyPr vert="horz" wrap="square" lIns="0" tIns="28575" rIns="0" bIns="0" rtlCol="0">
            <a:spAutoFit/>
          </a:bodyPr>
          <a:lstStyle/>
          <a:p>
            <a:pPr marL="70485" marR="5080" indent="-58419">
              <a:spcBef>
                <a:spcPts val="225"/>
              </a:spcBef>
              <a:buFont typeface="Arial"/>
              <a:buChar char="•"/>
              <a:tabLst>
                <a:tab pos="70485" algn="l"/>
              </a:tabLst>
            </a:pPr>
            <a:r>
              <a:rPr sz="1600" spc="-20" dirty="0">
                <a:solidFill>
                  <a:schemeClr val="bg1">
                    <a:lumMod val="95000"/>
                    <a:lumOff val="5000"/>
                  </a:schemeClr>
                </a:solidFill>
                <a:latin typeface="Verdana"/>
                <a:cs typeface="Verdana"/>
              </a:rPr>
              <a:t>Identifica</a:t>
            </a:r>
            <a:r>
              <a:rPr sz="1600" spc="-8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la</a:t>
            </a:r>
            <a:r>
              <a:rPr sz="1600" spc="-20" dirty="0">
                <a:solidFill>
                  <a:schemeClr val="bg1">
                    <a:lumMod val="95000"/>
                    <a:lumOff val="5000"/>
                  </a:schemeClr>
                </a:solidFill>
                <a:latin typeface="Verdana"/>
                <a:cs typeface="Verdana"/>
              </a:rPr>
              <a:t> </a:t>
            </a:r>
            <a:r>
              <a:rPr sz="1600" b="1" dirty="0">
                <a:solidFill>
                  <a:schemeClr val="bg1">
                    <a:lumMod val="95000"/>
                    <a:lumOff val="5000"/>
                  </a:schemeClr>
                </a:solidFill>
                <a:latin typeface="Tahoma"/>
                <a:cs typeface="Tahoma"/>
              </a:rPr>
              <a:t>brecha</a:t>
            </a:r>
            <a:r>
              <a:rPr sz="1600" b="1" spc="25" dirty="0">
                <a:solidFill>
                  <a:schemeClr val="bg1">
                    <a:lumMod val="95000"/>
                    <a:lumOff val="5000"/>
                  </a:schemeClr>
                </a:solidFill>
                <a:latin typeface="Tahoma"/>
                <a:cs typeface="Tahoma"/>
              </a:rPr>
              <a:t> </a:t>
            </a:r>
            <a:r>
              <a:rPr sz="1600" b="1" spc="-25" dirty="0">
                <a:solidFill>
                  <a:schemeClr val="bg1">
                    <a:lumMod val="95000"/>
                    <a:lumOff val="5000"/>
                  </a:schemeClr>
                </a:solidFill>
                <a:latin typeface="Tahoma"/>
                <a:cs typeface="Tahoma"/>
              </a:rPr>
              <a:t>de </a:t>
            </a:r>
            <a:r>
              <a:rPr sz="1600" b="1" spc="-10" dirty="0">
                <a:solidFill>
                  <a:schemeClr val="bg1">
                    <a:lumMod val="95000"/>
                    <a:lumOff val="5000"/>
                  </a:schemeClr>
                </a:solidFill>
                <a:latin typeface="Tahoma"/>
                <a:cs typeface="Tahoma"/>
              </a:rPr>
              <a:t>aprendizaje</a:t>
            </a:r>
            <a:r>
              <a:rPr sz="1600" b="1" spc="-40" dirty="0">
                <a:solidFill>
                  <a:schemeClr val="bg1">
                    <a:lumMod val="95000"/>
                    <a:lumOff val="5000"/>
                  </a:schemeClr>
                </a:solidFill>
                <a:latin typeface="Tahoma"/>
                <a:cs typeface="Tahoma"/>
              </a:rPr>
              <a:t> </a:t>
            </a:r>
            <a:r>
              <a:rPr sz="1600" spc="75" dirty="0">
                <a:solidFill>
                  <a:schemeClr val="bg1">
                    <a:lumMod val="95000"/>
                    <a:lumOff val="5000"/>
                  </a:schemeClr>
                </a:solidFill>
                <a:latin typeface="Verdana"/>
                <a:cs typeface="Verdana"/>
              </a:rPr>
              <a:t>a</a:t>
            </a:r>
            <a:r>
              <a:rPr sz="1600" spc="-80"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cerrar.</a:t>
            </a:r>
            <a:endParaRPr sz="1600" dirty="0">
              <a:solidFill>
                <a:schemeClr val="bg1">
                  <a:lumMod val="95000"/>
                  <a:lumOff val="5000"/>
                </a:schemeClr>
              </a:solidFill>
              <a:latin typeface="Verdana"/>
              <a:cs typeface="Verdana"/>
            </a:endParaRPr>
          </a:p>
        </p:txBody>
      </p:sp>
      <p:sp>
        <p:nvSpPr>
          <p:cNvPr id="9" name="object 9">
            <a:extLst>
              <a:ext uri="{FF2B5EF4-FFF2-40B4-BE49-F238E27FC236}">
                <a16:creationId xmlns:a16="http://schemas.microsoft.com/office/drawing/2014/main" id="{9A45D403-9F88-4EDB-8CAB-779C0EBFE4DD}"/>
              </a:ext>
            </a:extLst>
          </p:cNvPr>
          <p:cNvSpPr txBox="1"/>
          <p:nvPr/>
        </p:nvSpPr>
        <p:spPr>
          <a:xfrm>
            <a:off x="1473924" y="3638580"/>
            <a:ext cx="1845219" cy="1506182"/>
          </a:xfrm>
          <a:prstGeom prst="rect">
            <a:avLst/>
          </a:prstGeom>
        </p:spPr>
        <p:txBody>
          <a:bodyPr vert="horz" wrap="square" lIns="0" tIns="28575" rIns="0" bIns="0" rtlCol="0">
            <a:spAutoFit/>
          </a:bodyPr>
          <a:lstStyle/>
          <a:p>
            <a:pPr marL="70485" marR="5080" indent="-58419">
              <a:spcBef>
                <a:spcPts val="225"/>
              </a:spcBef>
              <a:buFont typeface="Arial"/>
              <a:buChar char="•"/>
              <a:tabLst>
                <a:tab pos="70485" algn="l"/>
              </a:tabLst>
            </a:pPr>
            <a:r>
              <a:rPr sz="1600" spc="-10" dirty="0">
                <a:solidFill>
                  <a:schemeClr val="bg1">
                    <a:lumMod val="95000"/>
                    <a:lumOff val="5000"/>
                  </a:schemeClr>
                </a:solidFill>
                <a:latin typeface="Verdana"/>
                <a:cs typeface="Verdana"/>
              </a:rPr>
              <a:t>Define</a:t>
            </a:r>
            <a:r>
              <a:rPr sz="1600" spc="-80" dirty="0">
                <a:solidFill>
                  <a:schemeClr val="bg1">
                    <a:lumMod val="95000"/>
                    <a:lumOff val="5000"/>
                  </a:schemeClr>
                </a:solidFill>
                <a:latin typeface="Verdana"/>
                <a:cs typeface="Verdana"/>
              </a:rPr>
              <a:t> </a:t>
            </a:r>
            <a:r>
              <a:rPr sz="1600" b="1" spc="-35" dirty="0">
                <a:solidFill>
                  <a:schemeClr val="bg1">
                    <a:lumMod val="95000"/>
                    <a:lumOff val="5000"/>
                  </a:schemeClr>
                </a:solidFill>
                <a:latin typeface="Tahoma"/>
                <a:cs typeface="Tahoma"/>
              </a:rPr>
              <a:t>los</a:t>
            </a:r>
            <a:r>
              <a:rPr sz="1600" b="1" spc="-5" dirty="0">
                <a:solidFill>
                  <a:schemeClr val="bg1">
                    <a:lumMod val="95000"/>
                    <a:lumOff val="5000"/>
                  </a:schemeClr>
                </a:solidFill>
                <a:latin typeface="Tahoma"/>
                <a:cs typeface="Tahoma"/>
              </a:rPr>
              <a:t> </a:t>
            </a:r>
            <a:r>
              <a:rPr sz="1600" b="1" spc="-30" dirty="0">
                <a:solidFill>
                  <a:schemeClr val="bg1">
                    <a:lumMod val="95000"/>
                    <a:lumOff val="5000"/>
                  </a:schemeClr>
                </a:solidFill>
                <a:latin typeface="Tahoma"/>
                <a:cs typeface="Tahoma"/>
              </a:rPr>
              <a:t>propósitos</a:t>
            </a:r>
            <a:r>
              <a:rPr sz="1600" b="1" spc="5" dirty="0">
                <a:solidFill>
                  <a:schemeClr val="bg1">
                    <a:lumMod val="95000"/>
                    <a:lumOff val="5000"/>
                  </a:schemeClr>
                </a:solidFill>
                <a:latin typeface="Tahoma"/>
                <a:cs typeface="Tahoma"/>
              </a:rPr>
              <a:t> </a:t>
            </a:r>
            <a:r>
              <a:rPr sz="1600" b="1" spc="-25" dirty="0">
                <a:solidFill>
                  <a:schemeClr val="bg1">
                    <a:lumMod val="95000"/>
                    <a:lumOff val="5000"/>
                  </a:schemeClr>
                </a:solidFill>
                <a:latin typeface="Tahoma"/>
                <a:cs typeface="Tahoma"/>
              </a:rPr>
              <a:t>de </a:t>
            </a:r>
            <a:r>
              <a:rPr sz="1600" b="1" spc="-10" dirty="0">
                <a:solidFill>
                  <a:schemeClr val="bg1">
                    <a:lumMod val="95000"/>
                    <a:lumOff val="5000"/>
                  </a:schemeClr>
                </a:solidFill>
                <a:latin typeface="Tahoma"/>
                <a:cs typeface="Tahoma"/>
              </a:rPr>
              <a:t>aprendizaje</a:t>
            </a:r>
            <a:r>
              <a:rPr sz="1600" b="1" dirty="0">
                <a:solidFill>
                  <a:schemeClr val="bg1">
                    <a:lumMod val="95000"/>
                    <a:lumOff val="5000"/>
                  </a:schemeClr>
                </a:solidFill>
                <a:latin typeface="Tahoma"/>
                <a:cs typeface="Tahoma"/>
              </a:rPr>
              <a:t> </a:t>
            </a:r>
            <a:r>
              <a:rPr sz="1600" dirty="0">
                <a:solidFill>
                  <a:schemeClr val="bg1">
                    <a:lumMod val="95000"/>
                    <a:lumOff val="5000"/>
                  </a:schemeClr>
                </a:solidFill>
                <a:latin typeface="Verdana"/>
                <a:cs typeface="Verdana"/>
              </a:rPr>
              <a:t>del</a:t>
            </a:r>
            <a:r>
              <a:rPr sz="1600" spc="-45"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año,</a:t>
            </a:r>
            <a:r>
              <a:rPr sz="1600" spc="-5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grado</a:t>
            </a:r>
            <a:r>
              <a:rPr sz="1600" spc="-45" dirty="0">
                <a:solidFill>
                  <a:schemeClr val="bg1">
                    <a:lumMod val="95000"/>
                    <a:lumOff val="5000"/>
                  </a:schemeClr>
                </a:solidFill>
                <a:latin typeface="Verdana"/>
                <a:cs typeface="Verdana"/>
              </a:rPr>
              <a:t> </a:t>
            </a:r>
            <a:r>
              <a:rPr sz="1600" spc="-50" dirty="0">
                <a:solidFill>
                  <a:schemeClr val="bg1">
                    <a:lumMod val="95000"/>
                    <a:lumOff val="5000"/>
                  </a:schemeClr>
                </a:solidFill>
                <a:latin typeface="Verdana"/>
                <a:cs typeface="Verdana"/>
              </a:rPr>
              <a:t>o </a:t>
            </a:r>
            <a:r>
              <a:rPr sz="1600" dirty="0">
                <a:solidFill>
                  <a:schemeClr val="bg1">
                    <a:lumMod val="95000"/>
                    <a:lumOff val="5000"/>
                  </a:schemeClr>
                </a:solidFill>
                <a:latin typeface="Verdana"/>
                <a:cs typeface="Verdana"/>
              </a:rPr>
              <a:t>periodo</a:t>
            </a:r>
            <a:r>
              <a:rPr sz="1600" spc="-65"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promocional.</a:t>
            </a:r>
            <a:endParaRPr sz="1600" dirty="0">
              <a:solidFill>
                <a:schemeClr val="bg1">
                  <a:lumMod val="95000"/>
                  <a:lumOff val="5000"/>
                </a:schemeClr>
              </a:solidFill>
              <a:latin typeface="Verdana"/>
              <a:cs typeface="Verdana"/>
            </a:endParaRPr>
          </a:p>
        </p:txBody>
      </p:sp>
      <p:sp>
        <p:nvSpPr>
          <p:cNvPr id="10" name="object 10">
            <a:extLst>
              <a:ext uri="{FF2B5EF4-FFF2-40B4-BE49-F238E27FC236}">
                <a16:creationId xmlns:a16="http://schemas.microsoft.com/office/drawing/2014/main" id="{E540954D-9A4D-4FC2-9C0C-568AA1F724FA}"/>
              </a:ext>
            </a:extLst>
          </p:cNvPr>
          <p:cNvSpPr txBox="1"/>
          <p:nvPr/>
        </p:nvSpPr>
        <p:spPr>
          <a:xfrm>
            <a:off x="1503855" y="5408546"/>
            <a:ext cx="1635581" cy="997709"/>
          </a:xfrm>
          <a:prstGeom prst="rect">
            <a:avLst/>
          </a:prstGeom>
        </p:spPr>
        <p:txBody>
          <a:bodyPr vert="horz" wrap="square" lIns="0" tIns="12700" rIns="0" bIns="0" rtlCol="0">
            <a:spAutoFit/>
          </a:bodyPr>
          <a:lstStyle/>
          <a:p>
            <a:pPr marL="70485" indent="-57785">
              <a:spcBef>
                <a:spcPts val="100"/>
              </a:spcBef>
              <a:buFont typeface="Arial"/>
              <a:buChar char="•"/>
              <a:tabLst>
                <a:tab pos="70485" algn="l"/>
              </a:tabLst>
            </a:pPr>
            <a:r>
              <a:rPr sz="1600" spc="-10" dirty="0">
                <a:solidFill>
                  <a:schemeClr val="bg1">
                    <a:lumMod val="95000"/>
                    <a:lumOff val="5000"/>
                  </a:schemeClr>
                </a:solidFill>
                <a:latin typeface="Verdana"/>
                <a:cs typeface="Verdana"/>
              </a:rPr>
              <a:t>Organiza</a:t>
            </a:r>
            <a:r>
              <a:rPr sz="1600" spc="-65" dirty="0">
                <a:solidFill>
                  <a:schemeClr val="bg1">
                    <a:lumMod val="95000"/>
                    <a:lumOff val="5000"/>
                  </a:schemeClr>
                </a:solidFill>
                <a:latin typeface="Verdana"/>
                <a:cs typeface="Verdana"/>
              </a:rPr>
              <a:t> </a:t>
            </a:r>
            <a:r>
              <a:rPr sz="1600" spc="-50" dirty="0">
                <a:solidFill>
                  <a:schemeClr val="bg1">
                    <a:lumMod val="95000"/>
                    <a:lumOff val="5000"/>
                  </a:schemeClr>
                </a:solidFill>
                <a:latin typeface="Verdana"/>
                <a:cs typeface="Verdana"/>
              </a:rPr>
              <a:t>las</a:t>
            </a:r>
            <a:r>
              <a:rPr sz="1600" spc="-60" dirty="0">
                <a:solidFill>
                  <a:schemeClr val="bg1">
                    <a:lumMod val="95000"/>
                    <a:lumOff val="5000"/>
                  </a:schemeClr>
                </a:solidFill>
                <a:latin typeface="Verdana"/>
                <a:cs typeface="Verdana"/>
              </a:rPr>
              <a:t> </a:t>
            </a:r>
            <a:r>
              <a:rPr sz="1600" b="1" spc="-10" dirty="0">
                <a:solidFill>
                  <a:schemeClr val="bg1">
                    <a:lumMod val="95000"/>
                    <a:lumOff val="5000"/>
                  </a:schemeClr>
                </a:solidFill>
                <a:latin typeface="Tahoma"/>
                <a:cs typeface="Tahoma"/>
              </a:rPr>
              <a:t>unidades</a:t>
            </a:r>
            <a:endParaRPr sz="1600" dirty="0">
              <a:solidFill>
                <a:schemeClr val="bg1">
                  <a:lumMod val="95000"/>
                  <a:lumOff val="5000"/>
                </a:schemeClr>
              </a:solidFill>
              <a:latin typeface="Tahoma"/>
              <a:cs typeface="Tahoma"/>
            </a:endParaRPr>
          </a:p>
          <a:p>
            <a:pPr marL="70485"/>
            <a:r>
              <a:rPr sz="1600" b="1" dirty="0">
                <a:solidFill>
                  <a:schemeClr val="bg1">
                    <a:lumMod val="95000"/>
                    <a:lumOff val="5000"/>
                  </a:schemeClr>
                </a:solidFill>
                <a:latin typeface="Tahoma"/>
                <a:cs typeface="Tahoma"/>
              </a:rPr>
              <a:t>didácticas</a:t>
            </a:r>
            <a:r>
              <a:rPr sz="1600" b="1" spc="-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en</a:t>
            </a:r>
            <a:r>
              <a:rPr sz="1600" b="1" spc="-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el</a:t>
            </a:r>
            <a:r>
              <a:rPr sz="1600" b="1" spc="-20" dirty="0">
                <a:solidFill>
                  <a:schemeClr val="bg1">
                    <a:lumMod val="95000"/>
                    <a:lumOff val="5000"/>
                  </a:schemeClr>
                </a:solidFill>
                <a:latin typeface="Tahoma"/>
                <a:cs typeface="Tahoma"/>
              </a:rPr>
              <a:t> </a:t>
            </a:r>
            <a:r>
              <a:rPr sz="1600" b="1" spc="-10" dirty="0">
                <a:solidFill>
                  <a:schemeClr val="bg1">
                    <a:lumMod val="95000"/>
                    <a:lumOff val="5000"/>
                  </a:schemeClr>
                </a:solidFill>
                <a:latin typeface="Tahoma"/>
                <a:cs typeface="Tahoma"/>
              </a:rPr>
              <a:t>tiempo</a:t>
            </a:r>
            <a:r>
              <a:rPr sz="1600" spc="-10" dirty="0">
                <a:solidFill>
                  <a:schemeClr val="bg1">
                    <a:lumMod val="95000"/>
                    <a:lumOff val="5000"/>
                  </a:schemeClr>
                </a:solidFill>
                <a:latin typeface="Verdana"/>
                <a:cs typeface="Verdana"/>
              </a:rPr>
              <a:t>.</a:t>
            </a:r>
            <a:endParaRPr sz="1600" dirty="0">
              <a:solidFill>
                <a:schemeClr val="bg1">
                  <a:lumMod val="95000"/>
                  <a:lumOff val="5000"/>
                </a:schemeClr>
              </a:solidFill>
              <a:latin typeface="Verdana"/>
              <a:cs typeface="Verdana"/>
            </a:endParaRPr>
          </a:p>
        </p:txBody>
      </p:sp>
      <p:sp>
        <p:nvSpPr>
          <p:cNvPr id="11" name="object 11">
            <a:extLst>
              <a:ext uri="{FF2B5EF4-FFF2-40B4-BE49-F238E27FC236}">
                <a16:creationId xmlns:a16="http://schemas.microsoft.com/office/drawing/2014/main" id="{E3C52117-6CA1-45EC-A7E0-EF901007D914}"/>
              </a:ext>
            </a:extLst>
          </p:cNvPr>
          <p:cNvSpPr/>
          <p:nvPr/>
        </p:nvSpPr>
        <p:spPr>
          <a:xfrm>
            <a:off x="3319144" y="1684749"/>
            <a:ext cx="571500" cy="474345"/>
          </a:xfrm>
          <a:custGeom>
            <a:avLst/>
            <a:gdLst/>
            <a:ahLst/>
            <a:cxnLst/>
            <a:rect l="l" t="t" r="r" b="b"/>
            <a:pathLst>
              <a:path w="571500" h="474344">
                <a:moveTo>
                  <a:pt x="350138" y="0"/>
                </a:moveTo>
                <a:lnTo>
                  <a:pt x="350138" y="94742"/>
                </a:lnTo>
                <a:lnTo>
                  <a:pt x="0" y="94742"/>
                </a:lnTo>
                <a:lnTo>
                  <a:pt x="0" y="379222"/>
                </a:lnTo>
                <a:lnTo>
                  <a:pt x="350138" y="379222"/>
                </a:lnTo>
                <a:lnTo>
                  <a:pt x="350138" y="473964"/>
                </a:lnTo>
                <a:lnTo>
                  <a:pt x="571500" y="236982"/>
                </a:lnTo>
                <a:lnTo>
                  <a:pt x="350138" y="0"/>
                </a:lnTo>
                <a:close/>
              </a:path>
            </a:pathLst>
          </a:custGeom>
          <a:solidFill>
            <a:srgbClr val="FF0000"/>
          </a:solidFill>
        </p:spPr>
        <p:txBody>
          <a:bodyPr wrap="square" lIns="0" tIns="0" rIns="0" bIns="0" rtlCol="0"/>
          <a:lstStyle/>
          <a:p>
            <a:endParaRPr sz="1600">
              <a:solidFill>
                <a:schemeClr val="bg1">
                  <a:lumMod val="95000"/>
                  <a:lumOff val="5000"/>
                </a:schemeClr>
              </a:solidFill>
            </a:endParaRPr>
          </a:p>
        </p:txBody>
      </p:sp>
      <p:sp>
        <p:nvSpPr>
          <p:cNvPr id="12" name="object 12">
            <a:extLst>
              <a:ext uri="{FF2B5EF4-FFF2-40B4-BE49-F238E27FC236}">
                <a16:creationId xmlns:a16="http://schemas.microsoft.com/office/drawing/2014/main" id="{7959E5DA-8EAF-4A16-BF43-D7C08D5BB485}"/>
              </a:ext>
            </a:extLst>
          </p:cNvPr>
          <p:cNvSpPr/>
          <p:nvPr/>
        </p:nvSpPr>
        <p:spPr>
          <a:xfrm>
            <a:off x="4128388" y="1672558"/>
            <a:ext cx="1780539" cy="748665"/>
          </a:xfrm>
          <a:custGeom>
            <a:avLst/>
            <a:gdLst/>
            <a:ahLst/>
            <a:cxnLst/>
            <a:rect l="l" t="t" r="r" b="b"/>
            <a:pathLst>
              <a:path w="1780539" h="748664">
                <a:moveTo>
                  <a:pt x="1710054" y="0"/>
                </a:moveTo>
                <a:lnTo>
                  <a:pt x="69976" y="0"/>
                </a:lnTo>
                <a:lnTo>
                  <a:pt x="42755" y="5883"/>
                </a:lnTo>
                <a:lnTo>
                  <a:pt x="20510" y="21923"/>
                </a:lnTo>
                <a:lnTo>
                  <a:pt x="5504" y="45702"/>
                </a:lnTo>
                <a:lnTo>
                  <a:pt x="0" y="74802"/>
                </a:lnTo>
                <a:lnTo>
                  <a:pt x="0" y="673481"/>
                </a:lnTo>
                <a:lnTo>
                  <a:pt x="5504" y="702581"/>
                </a:lnTo>
                <a:lnTo>
                  <a:pt x="20510" y="726360"/>
                </a:lnTo>
                <a:lnTo>
                  <a:pt x="42755" y="742400"/>
                </a:lnTo>
                <a:lnTo>
                  <a:pt x="69976" y="748284"/>
                </a:lnTo>
                <a:lnTo>
                  <a:pt x="1710054" y="748284"/>
                </a:lnTo>
                <a:lnTo>
                  <a:pt x="1737276" y="742400"/>
                </a:lnTo>
                <a:lnTo>
                  <a:pt x="1759521" y="726360"/>
                </a:lnTo>
                <a:lnTo>
                  <a:pt x="1774527" y="702581"/>
                </a:lnTo>
                <a:lnTo>
                  <a:pt x="1780031" y="673481"/>
                </a:lnTo>
                <a:lnTo>
                  <a:pt x="1780031" y="74802"/>
                </a:lnTo>
                <a:lnTo>
                  <a:pt x="1774527" y="45702"/>
                </a:lnTo>
                <a:lnTo>
                  <a:pt x="1759521" y="21923"/>
                </a:lnTo>
                <a:lnTo>
                  <a:pt x="1737276" y="5883"/>
                </a:lnTo>
                <a:lnTo>
                  <a:pt x="1710054" y="0"/>
                </a:lnTo>
                <a:close/>
              </a:path>
            </a:pathLst>
          </a:custGeom>
          <a:solidFill>
            <a:srgbClr val="0096A7"/>
          </a:solidFill>
        </p:spPr>
        <p:txBody>
          <a:bodyPr wrap="square" lIns="0" tIns="0" rIns="0" bIns="0" rtlCol="0"/>
          <a:lstStyle/>
          <a:p>
            <a:endParaRPr sz="1600">
              <a:solidFill>
                <a:schemeClr val="bg1">
                  <a:lumMod val="95000"/>
                  <a:lumOff val="5000"/>
                </a:schemeClr>
              </a:solidFill>
            </a:endParaRPr>
          </a:p>
        </p:txBody>
      </p:sp>
      <p:sp>
        <p:nvSpPr>
          <p:cNvPr id="13" name="object 13">
            <a:extLst>
              <a:ext uri="{FF2B5EF4-FFF2-40B4-BE49-F238E27FC236}">
                <a16:creationId xmlns:a16="http://schemas.microsoft.com/office/drawing/2014/main" id="{507DF10C-609A-4087-9F41-7C562EEF005D}"/>
              </a:ext>
            </a:extLst>
          </p:cNvPr>
          <p:cNvSpPr txBox="1"/>
          <p:nvPr/>
        </p:nvSpPr>
        <p:spPr>
          <a:xfrm>
            <a:off x="4166233" y="1686020"/>
            <a:ext cx="1444625" cy="505908"/>
          </a:xfrm>
          <a:prstGeom prst="rect">
            <a:avLst/>
          </a:prstGeom>
        </p:spPr>
        <p:txBody>
          <a:bodyPr vert="horz" wrap="square" lIns="0" tIns="13335" rIns="0" bIns="0" rtlCol="0">
            <a:spAutoFit/>
          </a:bodyPr>
          <a:lstStyle/>
          <a:p>
            <a:pPr marL="12700">
              <a:lnSpc>
                <a:spcPct val="100000"/>
              </a:lnSpc>
              <a:spcBef>
                <a:spcPts val="105"/>
              </a:spcBef>
            </a:pPr>
            <a:r>
              <a:rPr sz="1600" b="1" spc="-25" dirty="0">
                <a:solidFill>
                  <a:schemeClr val="bg1">
                    <a:lumMod val="95000"/>
                    <a:lumOff val="5000"/>
                  </a:schemeClr>
                </a:solidFill>
                <a:latin typeface="Tahoma"/>
                <a:cs typeface="Tahoma"/>
              </a:rPr>
              <a:t>¿Para</a:t>
            </a:r>
            <a:r>
              <a:rPr sz="1600" b="1" spc="-3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qué</a:t>
            </a:r>
            <a:r>
              <a:rPr sz="1600" b="1" spc="-30" dirty="0">
                <a:solidFill>
                  <a:schemeClr val="bg1">
                    <a:lumMod val="95000"/>
                    <a:lumOff val="5000"/>
                  </a:schemeClr>
                </a:solidFill>
                <a:latin typeface="Tahoma"/>
                <a:cs typeface="Tahoma"/>
              </a:rPr>
              <a:t> </a:t>
            </a:r>
            <a:r>
              <a:rPr sz="1600" b="1" spc="-45" dirty="0">
                <a:solidFill>
                  <a:schemeClr val="bg1">
                    <a:lumMod val="95000"/>
                    <a:lumOff val="5000"/>
                  </a:schemeClr>
                </a:solidFill>
                <a:latin typeface="Tahoma"/>
                <a:cs typeface="Tahoma"/>
              </a:rPr>
              <a:t>sirve?</a:t>
            </a:r>
            <a:endParaRPr sz="1600">
              <a:solidFill>
                <a:schemeClr val="bg1">
                  <a:lumMod val="95000"/>
                  <a:lumOff val="5000"/>
                </a:schemeClr>
              </a:solidFill>
              <a:latin typeface="Tahoma"/>
              <a:cs typeface="Tahoma"/>
            </a:endParaRPr>
          </a:p>
        </p:txBody>
      </p:sp>
      <p:grpSp>
        <p:nvGrpSpPr>
          <p:cNvPr id="14" name="object 14">
            <a:extLst>
              <a:ext uri="{FF2B5EF4-FFF2-40B4-BE49-F238E27FC236}">
                <a16:creationId xmlns:a16="http://schemas.microsoft.com/office/drawing/2014/main" id="{6B6D1991-BD74-4A1D-B85C-97C1DDC70EAC}"/>
              </a:ext>
            </a:extLst>
          </p:cNvPr>
          <p:cNvGrpSpPr/>
          <p:nvPr/>
        </p:nvGrpSpPr>
        <p:grpSpPr>
          <a:xfrm>
            <a:off x="4213541" y="2158523"/>
            <a:ext cx="2094864" cy="4247732"/>
            <a:chOff x="3407473" y="2141029"/>
            <a:chExt cx="2094864" cy="1866264"/>
          </a:xfrm>
        </p:grpSpPr>
        <p:sp>
          <p:nvSpPr>
            <p:cNvPr id="15" name="object 15">
              <a:extLst>
                <a:ext uri="{FF2B5EF4-FFF2-40B4-BE49-F238E27FC236}">
                  <a16:creationId xmlns:a16="http://schemas.microsoft.com/office/drawing/2014/main" id="{B2781AEB-D43A-4F11-ADEF-D4BED9F7730A}"/>
                </a:ext>
              </a:extLst>
            </p:cNvPr>
            <p:cNvSpPr/>
            <p:nvPr/>
          </p:nvSpPr>
          <p:spPr>
            <a:xfrm>
              <a:off x="3412235" y="2145792"/>
              <a:ext cx="2085339" cy="1856739"/>
            </a:xfrm>
            <a:custGeom>
              <a:avLst/>
              <a:gdLst/>
              <a:ahLst/>
              <a:cxnLst/>
              <a:rect l="l" t="t" r="r" b="b"/>
              <a:pathLst>
                <a:path w="2085339" h="1856739">
                  <a:moveTo>
                    <a:pt x="1876298" y="0"/>
                  </a:moveTo>
                  <a:lnTo>
                    <a:pt x="208534" y="0"/>
                  </a:lnTo>
                  <a:lnTo>
                    <a:pt x="153090" y="4427"/>
                  </a:lnTo>
                  <a:lnTo>
                    <a:pt x="103274" y="16923"/>
                  </a:lnTo>
                  <a:lnTo>
                    <a:pt x="61071" y="36306"/>
                  </a:lnTo>
                  <a:lnTo>
                    <a:pt x="28466" y="61392"/>
                  </a:lnTo>
                  <a:lnTo>
                    <a:pt x="0" y="123951"/>
                  </a:lnTo>
                  <a:lnTo>
                    <a:pt x="0" y="1732292"/>
                  </a:lnTo>
                  <a:lnTo>
                    <a:pt x="28466" y="1794848"/>
                  </a:lnTo>
                  <a:lnTo>
                    <a:pt x="61071" y="1819932"/>
                  </a:lnTo>
                  <a:lnTo>
                    <a:pt x="103274" y="1839311"/>
                  </a:lnTo>
                  <a:lnTo>
                    <a:pt x="153090" y="1851804"/>
                  </a:lnTo>
                  <a:lnTo>
                    <a:pt x="208534" y="1856232"/>
                  </a:lnTo>
                  <a:lnTo>
                    <a:pt x="1876298" y="1856232"/>
                  </a:lnTo>
                  <a:lnTo>
                    <a:pt x="1931741" y="1851804"/>
                  </a:lnTo>
                  <a:lnTo>
                    <a:pt x="1981557" y="1839311"/>
                  </a:lnTo>
                  <a:lnTo>
                    <a:pt x="2023760" y="1819932"/>
                  </a:lnTo>
                  <a:lnTo>
                    <a:pt x="2056365" y="1794848"/>
                  </a:lnTo>
                  <a:lnTo>
                    <a:pt x="2084831" y="1732292"/>
                  </a:lnTo>
                  <a:lnTo>
                    <a:pt x="2084831" y="123951"/>
                  </a:lnTo>
                  <a:lnTo>
                    <a:pt x="2056365" y="61392"/>
                  </a:lnTo>
                  <a:lnTo>
                    <a:pt x="2023760" y="36306"/>
                  </a:lnTo>
                  <a:lnTo>
                    <a:pt x="1981557" y="16923"/>
                  </a:lnTo>
                  <a:lnTo>
                    <a:pt x="1931741" y="4427"/>
                  </a:lnTo>
                  <a:lnTo>
                    <a:pt x="1876298" y="0"/>
                  </a:lnTo>
                  <a:close/>
                </a:path>
              </a:pathLst>
            </a:custGeom>
            <a:solidFill>
              <a:srgbClr val="FFFFFF">
                <a:alpha val="90194"/>
              </a:srgbClr>
            </a:solidFill>
          </p:spPr>
          <p:txBody>
            <a:bodyPr wrap="square" lIns="0" tIns="0" rIns="0" bIns="0" rtlCol="0"/>
            <a:lstStyle/>
            <a:p>
              <a:endParaRPr sz="1600">
                <a:solidFill>
                  <a:schemeClr val="bg1">
                    <a:lumMod val="95000"/>
                    <a:lumOff val="5000"/>
                  </a:schemeClr>
                </a:solidFill>
              </a:endParaRPr>
            </a:p>
          </p:txBody>
        </p:sp>
        <p:sp>
          <p:nvSpPr>
            <p:cNvPr id="16" name="object 16">
              <a:extLst>
                <a:ext uri="{FF2B5EF4-FFF2-40B4-BE49-F238E27FC236}">
                  <a16:creationId xmlns:a16="http://schemas.microsoft.com/office/drawing/2014/main" id="{194AE081-3B26-47DB-A071-71A8BB841131}"/>
                </a:ext>
              </a:extLst>
            </p:cNvPr>
            <p:cNvSpPr/>
            <p:nvPr/>
          </p:nvSpPr>
          <p:spPr>
            <a:xfrm>
              <a:off x="3412235" y="2145792"/>
              <a:ext cx="2085339" cy="1856739"/>
            </a:xfrm>
            <a:custGeom>
              <a:avLst/>
              <a:gdLst/>
              <a:ahLst/>
              <a:cxnLst/>
              <a:rect l="l" t="t" r="r" b="b"/>
              <a:pathLst>
                <a:path w="2085339" h="1856739">
                  <a:moveTo>
                    <a:pt x="0" y="123951"/>
                  </a:moveTo>
                  <a:lnTo>
                    <a:pt x="28466" y="61392"/>
                  </a:lnTo>
                  <a:lnTo>
                    <a:pt x="61071" y="36306"/>
                  </a:lnTo>
                  <a:lnTo>
                    <a:pt x="103274" y="16923"/>
                  </a:lnTo>
                  <a:lnTo>
                    <a:pt x="153090" y="4427"/>
                  </a:lnTo>
                  <a:lnTo>
                    <a:pt x="208534" y="0"/>
                  </a:lnTo>
                  <a:lnTo>
                    <a:pt x="1876298" y="0"/>
                  </a:lnTo>
                  <a:lnTo>
                    <a:pt x="1931741" y="4427"/>
                  </a:lnTo>
                  <a:lnTo>
                    <a:pt x="1981557" y="16923"/>
                  </a:lnTo>
                  <a:lnTo>
                    <a:pt x="2023760" y="36306"/>
                  </a:lnTo>
                  <a:lnTo>
                    <a:pt x="2056365" y="61392"/>
                  </a:lnTo>
                  <a:lnTo>
                    <a:pt x="2084831" y="123951"/>
                  </a:lnTo>
                  <a:lnTo>
                    <a:pt x="2084831" y="1732292"/>
                  </a:lnTo>
                  <a:lnTo>
                    <a:pt x="2056365" y="1794848"/>
                  </a:lnTo>
                  <a:lnTo>
                    <a:pt x="2023760" y="1819932"/>
                  </a:lnTo>
                  <a:lnTo>
                    <a:pt x="1981557" y="1839311"/>
                  </a:lnTo>
                  <a:lnTo>
                    <a:pt x="1931741" y="1851804"/>
                  </a:lnTo>
                  <a:lnTo>
                    <a:pt x="1876298" y="1856232"/>
                  </a:lnTo>
                  <a:lnTo>
                    <a:pt x="208534" y="1856232"/>
                  </a:lnTo>
                  <a:lnTo>
                    <a:pt x="153090" y="1851804"/>
                  </a:lnTo>
                  <a:lnTo>
                    <a:pt x="103274" y="1839311"/>
                  </a:lnTo>
                  <a:lnTo>
                    <a:pt x="61071" y="1819932"/>
                  </a:lnTo>
                  <a:lnTo>
                    <a:pt x="28466" y="1794848"/>
                  </a:lnTo>
                  <a:lnTo>
                    <a:pt x="0" y="1732292"/>
                  </a:lnTo>
                  <a:lnTo>
                    <a:pt x="0" y="123951"/>
                  </a:lnTo>
                  <a:close/>
                </a:path>
              </a:pathLst>
            </a:custGeom>
            <a:ln w="9525">
              <a:solidFill>
                <a:srgbClr val="0096A7"/>
              </a:solidFill>
            </a:ln>
          </p:spPr>
          <p:txBody>
            <a:bodyPr wrap="square" lIns="0" tIns="0" rIns="0" bIns="0" rtlCol="0"/>
            <a:lstStyle/>
            <a:p>
              <a:endParaRPr sz="1600">
                <a:solidFill>
                  <a:schemeClr val="bg1">
                    <a:lumMod val="95000"/>
                    <a:lumOff val="5000"/>
                  </a:schemeClr>
                </a:solidFill>
              </a:endParaRPr>
            </a:p>
          </p:txBody>
        </p:sp>
      </p:grpSp>
      <p:sp>
        <p:nvSpPr>
          <p:cNvPr id="17" name="object 17">
            <a:extLst>
              <a:ext uri="{FF2B5EF4-FFF2-40B4-BE49-F238E27FC236}">
                <a16:creationId xmlns:a16="http://schemas.microsoft.com/office/drawing/2014/main" id="{8946A0A0-74A5-4D7E-9152-A54AC398FAC8}"/>
              </a:ext>
            </a:extLst>
          </p:cNvPr>
          <p:cNvSpPr txBox="1"/>
          <p:nvPr/>
        </p:nvSpPr>
        <p:spPr>
          <a:xfrm>
            <a:off x="4285106" y="2333961"/>
            <a:ext cx="2018536" cy="751488"/>
          </a:xfrm>
          <a:prstGeom prst="rect">
            <a:avLst/>
          </a:prstGeom>
        </p:spPr>
        <p:txBody>
          <a:bodyPr vert="horz" wrap="square" lIns="0" tIns="12700" rIns="0" bIns="0" rtlCol="0">
            <a:spAutoFit/>
          </a:bodyPr>
          <a:lstStyle/>
          <a:p>
            <a:pPr marL="70485" indent="-57785">
              <a:spcBef>
                <a:spcPts val="100"/>
              </a:spcBef>
              <a:buFont typeface="Arial"/>
              <a:buChar char="•"/>
              <a:tabLst>
                <a:tab pos="70485" algn="l"/>
              </a:tabLst>
            </a:pPr>
            <a:r>
              <a:rPr sz="1600" spc="-20" dirty="0">
                <a:solidFill>
                  <a:schemeClr val="bg1">
                    <a:lumMod val="95000"/>
                    <a:lumOff val="5000"/>
                  </a:schemeClr>
                </a:solidFill>
                <a:latin typeface="Verdana"/>
                <a:cs typeface="Verdana"/>
              </a:rPr>
              <a:t>Orienta</a:t>
            </a:r>
            <a:r>
              <a:rPr sz="1600" spc="-5" dirty="0">
                <a:solidFill>
                  <a:schemeClr val="bg1">
                    <a:lumMod val="95000"/>
                    <a:lumOff val="5000"/>
                  </a:schemeClr>
                </a:solidFill>
                <a:latin typeface="Verdana"/>
                <a:cs typeface="Verdana"/>
              </a:rPr>
              <a:t> </a:t>
            </a:r>
            <a:r>
              <a:rPr sz="1600" spc="-20" dirty="0">
                <a:solidFill>
                  <a:schemeClr val="bg1">
                    <a:lumMod val="95000"/>
                    <a:lumOff val="5000"/>
                  </a:schemeClr>
                </a:solidFill>
                <a:latin typeface="Verdana"/>
                <a:cs typeface="Verdana"/>
              </a:rPr>
              <a:t>decisiones</a:t>
            </a:r>
            <a:r>
              <a:rPr sz="1600" spc="-40"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pedagógicas</a:t>
            </a:r>
            <a:endParaRPr sz="1600" dirty="0">
              <a:solidFill>
                <a:schemeClr val="bg1">
                  <a:lumMod val="95000"/>
                  <a:lumOff val="5000"/>
                </a:schemeClr>
              </a:solidFill>
              <a:latin typeface="Verdana"/>
              <a:cs typeface="Verdana"/>
            </a:endParaRPr>
          </a:p>
          <a:p>
            <a:pPr marL="70485"/>
            <a:r>
              <a:rPr sz="1600" b="1" dirty="0">
                <a:solidFill>
                  <a:schemeClr val="bg1">
                    <a:lumMod val="95000"/>
                    <a:lumOff val="5000"/>
                  </a:schemeClr>
                </a:solidFill>
                <a:latin typeface="Tahoma"/>
                <a:cs typeface="Tahoma"/>
              </a:rPr>
              <a:t>desde</a:t>
            </a:r>
            <a:r>
              <a:rPr sz="1600" b="1" spc="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el</a:t>
            </a:r>
            <a:r>
              <a:rPr sz="1600" b="1" spc="-5" dirty="0">
                <a:solidFill>
                  <a:schemeClr val="bg1">
                    <a:lumMod val="95000"/>
                    <a:lumOff val="5000"/>
                  </a:schemeClr>
                </a:solidFill>
                <a:latin typeface="Tahoma"/>
                <a:cs typeface="Tahoma"/>
              </a:rPr>
              <a:t> </a:t>
            </a:r>
            <a:r>
              <a:rPr sz="1600" b="1" spc="-10" dirty="0">
                <a:solidFill>
                  <a:schemeClr val="bg1">
                    <a:lumMod val="95000"/>
                    <a:lumOff val="5000"/>
                  </a:schemeClr>
                </a:solidFill>
                <a:latin typeface="Tahoma"/>
                <a:cs typeface="Tahoma"/>
              </a:rPr>
              <a:t>inicio</a:t>
            </a:r>
            <a:r>
              <a:rPr sz="1600" spc="-10" dirty="0">
                <a:solidFill>
                  <a:schemeClr val="bg1">
                    <a:lumMod val="95000"/>
                    <a:lumOff val="5000"/>
                  </a:schemeClr>
                </a:solidFill>
                <a:latin typeface="Verdana"/>
                <a:cs typeface="Verdana"/>
              </a:rPr>
              <a:t>.</a:t>
            </a:r>
            <a:endParaRPr sz="1600" dirty="0">
              <a:solidFill>
                <a:schemeClr val="bg1">
                  <a:lumMod val="95000"/>
                  <a:lumOff val="5000"/>
                </a:schemeClr>
              </a:solidFill>
              <a:latin typeface="Verdana"/>
              <a:cs typeface="Verdana"/>
            </a:endParaRPr>
          </a:p>
        </p:txBody>
      </p:sp>
      <p:sp>
        <p:nvSpPr>
          <p:cNvPr id="18" name="object 18">
            <a:extLst>
              <a:ext uri="{FF2B5EF4-FFF2-40B4-BE49-F238E27FC236}">
                <a16:creationId xmlns:a16="http://schemas.microsoft.com/office/drawing/2014/main" id="{79F6BF70-C2F3-4E93-9588-944A9BEFFB61}"/>
              </a:ext>
            </a:extLst>
          </p:cNvPr>
          <p:cNvSpPr txBox="1"/>
          <p:nvPr/>
        </p:nvSpPr>
        <p:spPr>
          <a:xfrm>
            <a:off x="4325718" y="3312716"/>
            <a:ext cx="1864388" cy="997709"/>
          </a:xfrm>
          <a:prstGeom prst="rect">
            <a:avLst/>
          </a:prstGeom>
        </p:spPr>
        <p:txBody>
          <a:bodyPr vert="horz" wrap="square" lIns="0" tIns="12700" rIns="0" bIns="0" rtlCol="0">
            <a:spAutoFit/>
          </a:bodyPr>
          <a:lstStyle/>
          <a:p>
            <a:pPr marL="70485" indent="-57785">
              <a:spcBef>
                <a:spcPts val="100"/>
              </a:spcBef>
              <a:buFont typeface="Arial"/>
              <a:buChar char="•"/>
              <a:tabLst>
                <a:tab pos="70485" algn="l"/>
              </a:tabLst>
            </a:pPr>
            <a:r>
              <a:rPr sz="1600" spc="-20" dirty="0">
                <a:solidFill>
                  <a:schemeClr val="bg1">
                    <a:lumMod val="95000"/>
                    <a:lumOff val="5000"/>
                  </a:schemeClr>
                </a:solidFill>
                <a:latin typeface="Verdana"/>
                <a:cs typeface="Verdana"/>
              </a:rPr>
              <a:t>Asegura</a:t>
            </a:r>
            <a:r>
              <a:rPr sz="1600" spc="100"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coherencia</a:t>
            </a:r>
            <a:r>
              <a:rPr sz="1600" spc="-25" dirty="0">
                <a:solidFill>
                  <a:schemeClr val="bg1">
                    <a:lumMod val="95000"/>
                    <a:lumOff val="5000"/>
                  </a:schemeClr>
                </a:solidFill>
                <a:latin typeface="Verdana"/>
                <a:cs typeface="Verdana"/>
              </a:rPr>
              <a:t> </a:t>
            </a:r>
            <a:r>
              <a:rPr sz="1600" spc="-20" dirty="0">
                <a:solidFill>
                  <a:schemeClr val="bg1">
                    <a:lumMod val="95000"/>
                    <a:lumOff val="5000"/>
                  </a:schemeClr>
                </a:solidFill>
                <a:latin typeface="Verdana"/>
                <a:cs typeface="Verdana"/>
              </a:rPr>
              <a:t>entre</a:t>
            </a:r>
            <a:endParaRPr sz="1600" dirty="0">
              <a:solidFill>
                <a:schemeClr val="bg1">
                  <a:lumMod val="95000"/>
                  <a:lumOff val="5000"/>
                </a:schemeClr>
              </a:solidFill>
              <a:latin typeface="Verdana"/>
              <a:cs typeface="Verdana"/>
            </a:endParaRPr>
          </a:p>
          <a:p>
            <a:pPr marL="70485"/>
            <a:r>
              <a:rPr sz="1600" b="1" spc="-20" dirty="0">
                <a:solidFill>
                  <a:schemeClr val="bg1">
                    <a:lumMod val="95000"/>
                    <a:lumOff val="5000"/>
                  </a:schemeClr>
                </a:solidFill>
                <a:latin typeface="Tahoma"/>
                <a:cs typeface="Tahoma"/>
              </a:rPr>
              <a:t>enseñar</a:t>
            </a:r>
            <a:r>
              <a:rPr sz="1600" b="1" spc="-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y</a:t>
            </a:r>
            <a:r>
              <a:rPr sz="1600" b="1" spc="-5" dirty="0">
                <a:solidFill>
                  <a:schemeClr val="bg1">
                    <a:lumMod val="95000"/>
                    <a:lumOff val="5000"/>
                  </a:schemeClr>
                </a:solidFill>
                <a:latin typeface="Tahoma"/>
                <a:cs typeface="Tahoma"/>
              </a:rPr>
              <a:t> </a:t>
            </a:r>
            <a:r>
              <a:rPr sz="1600" b="1" spc="-10" dirty="0">
                <a:solidFill>
                  <a:schemeClr val="bg1">
                    <a:lumMod val="95000"/>
                    <a:lumOff val="5000"/>
                  </a:schemeClr>
                </a:solidFill>
                <a:latin typeface="Tahoma"/>
                <a:cs typeface="Tahoma"/>
              </a:rPr>
              <a:t>evaluar</a:t>
            </a:r>
            <a:r>
              <a:rPr sz="1600" spc="-10" dirty="0">
                <a:solidFill>
                  <a:schemeClr val="bg1">
                    <a:lumMod val="95000"/>
                    <a:lumOff val="5000"/>
                  </a:schemeClr>
                </a:solidFill>
                <a:latin typeface="Verdana"/>
                <a:cs typeface="Verdana"/>
              </a:rPr>
              <a:t>.</a:t>
            </a:r>
            <a:endParaRPr sz="1600" dirty="0">
              <a:solidFill>
                <a:schemeClr val="bg1">
                  <a:lumMod val="95000"/>
                  <a:lumOff val="5000"/>
                </a:schemeClr>
              </a:solidFill>
              <a:latin typeface="Verdana"/>
              <a:cs typeface="Verdana"/>
            </a:endParaRPr>
          </a:p>
        </p:txBody>
      </p:sp>
      <p:sp>
        <p:nvSpPr>
          <p:cNvPr id="19" name="object 19">
            <a:extLst>
              <a:ext uri="{FF2B5EF4-FFF2-40B4-BE49-F238E27FC236}">
                <a16:creationId xmlns:a16="http://schemas.microsoft.com/office/drawing/2014/main" id="{27984346-B26D-41C4-9F8E-CA838406403F}"/>
              </a:ext>
            </a:extLst>
          </p:cNvPr>
          <p:cNvSpPr txBox="1"/>
          <p:nvPr/>
        </p:nvSpPr>
        <p:spPr>
          <a:xfrm>
            <a:off x="4279172" y="4509005"/>
            <a:ext cx="2024469" cy="1799081"/>
          </a:xfrm>
          <a:prstGeom prst="rect">
            <a:avLst/>
          </a:prstGeom>
        </p:spPr>
        <p:txBody>
          <a:bodyPr vert="horz" wrap="square" lIns="0" tIns="26034" rIns="0" bIns="0" rtlCol="0">
            <a:spAutoFit/>
          </a:bodyPr>
          <a:lstStyle/>
          <a:p>
            <a:pPr marL="70485" marR="5080" indent="-58419">
              <a:lnSpc>
                <a:spcPct val="90100"/>
              </a:lnSpc>
              <a:spcBef>
                <a:spcPts val="204"/>
              </a:spcBef>
              <a:buFont typeface="Arial"/>
              <a:buChar char="•"/>
              <a:tabLst>
                <a:tab pos="70485" algn="l"/>
              </a:tabLst>
            </a:pPr>
            <a:r>
              <a:rPr sz="1600" spc="-55" dirty="0">
                <a:solidFill>
                  <a:schemeClr val="bg1">
                    <a:lumMod val="95000"/>
                    <a:lumOff val="5000"/>
                  </a:schemeClr>
                </a:solidFill>
                <a:latin typeface="Verdana"/>
                <a:cs typeface="Verdana"/>
              </a:rPr>
              <a:t>Tomar</a:t>
            </a:r>
            <a:r>
              <a:rPr sz="1600" spc="20" dirty="0">
                <a:solidFill>
                  <a:schemeClr val="bg1">
                    <a:lumMod val="95000"/>
                    <a:lumOff val="5000"/>
                  </a:schemeClr>
                </a:solidFill>
                <a:latin typeface="Verdana"/>
                <a:cs typeface="Verdana"/>
              </a:rPr>
              <a:t> </a:t>
            </a:r>
            <a:r>
              <a:rPr sz="1600" spc="-20" dirty="0">
                <a:solidFill>
                  <a:schemeClr val="bg1">
                    <a:lumMod val="95000"/>
                    <a:lumOff val="5000"/>
                  </a:schemeClr>
                </a:solidFill>
                <a:latin typeface="Verdana"/>
                <a:cs typeface="Verdana"/>
              </a:rPr>
              <a:t>decisiones</a:t>
            </a:r>
            <a:r>
              <a:rPr sz="1600" spc="-75" dirty="0">
                <a:solidFill>
                  <a:schemeClr val="bg1">
                    <a:lumMod val="95000"/>
                    <a:lumOff val="5000"/>
                  </a:schemeClr>
                </a:solidFill>
                <a:latin typeface="Verdana"/>
                <a:cs typeface="Verdana"/>
              </a:rPr>
              <a:t> </a:t>
            </a:r>
            <a:r>
              <a:rPr sz="1600" spc="-30" dirty="0">
                <a:solidFill>
                  <a:schemeClr val="bg1">
                    <a:lumMod val="95000"/>
                    <a:lumOff val="5000"/>
                  </a:schemeClr>
                </a:solidFill>
                <a:latin typeface="Verdana"/>
                <a:cs typeface="Verdana"/>
              </a:rPr>
              <a:t>sobre</a:t>
            </a:r>
            <a:r>
              <a:rPr sz="1600" spc="-15" dirty="0">
                <a:solidFill>
                  <a:schemeClr val="bg1">
                    <a:lumMod val="95000"/>
                    <a:lumOff val="5000"/>
                  </a:schemeClr>
                </a:solidFill>
                <a:latin typeface="Verdana"/>
                <a:cs typeface="Verdana"/>
              </a:rPr>
              <a:t> </a:t>
            </a:r>
            <a:r>
              <a:rPr sz="1600" spc="-25" dirty="0">
                <a:solidFill>
                  <a:schemeClr val="bg1">
                    <a:lumMod val="95000"/>
                    <a:lumOff val="5000"/>
                  </a:schemeClr>
                </a:solidFill>
                <a:latin typeface="Verdana"/>
                <a:cs typeface="Verdana"/>
              </a:rPr>
              <a:t>qué </a:t>
            </a:r>
            <a:r>
              <a:rPr sz="1600" dirty="0">
                <a:solidFill>
                  <a:schemeClr val="bg1">
                    <a:lumMod val="95000"/>
                    <a:lumOff val="5000"/>
                  </a:schemeClr>
                </a:solidFill>
                <a:latin typeface="Verdana"/>
                <a:cs typeface="Verdana"/>
              </a:rPr>
              <a:t>competencias</a:t>
            </a:r>
            <a:r>
              <a:rPr sz="1600" spc="35" dirty="0">
                <a:solidFill>
                  <a:schemeClr val="bg1">
                    <a:lumMod val="95000"/>
                    <a:lumOff val="5000"/>
                  </a:schemeClr>
                </a:solidFill>
                <a:latin typeface="Verdana"/>
                <a:cs typeface="Verdana"/>
              </a:rPr>
              <a:t> </a:t>
            </a:r>
            <a:r>
              <a:rPr sz="1600" spc="-25" dirty="0">
                <a:solidFill>
                  <a:schemeClr val="bg1">
                    <a:lumMod val="95000"/>
                    <a:lumOff val="5000"/>
                  </a:schemeClr>
                </a:solidFill>
                <a:latin typeface="Verdana"/>
                <a:cs typeface="Verdana"/>
              </a:rPr>
              <a:t>requieren</a:t>
            </a:r>
            <a:r>
              <a:rPr sz="1600" spc="-15" dirty="0">
                <a:solidFill>
                  <a:schemeClr val="bg1">
                    <a:lumMod val="95000"/>
                    <a:lumOff val="5000"/>
                  </a:schemeClr>
                </a:solidFill>
                <a:latin typeface="Verdana"/>
                <a:cs typeface="Verdana"/>
              </a:rPr>
              <a:t> </a:t>
            </a:r>
            <a:r>
              <a:rPr sz="1600" b="1" spc="-20" dirty="0">
                <a:solidFill>
                  <a:schemeClr val="bg1">
                    <a:lumMod val="95000"/>
                    <a:lumOff val="5000"/>
                  </a:schemeClr>
                </a:solidFill>
                <a:latin typeface="Tahoma"/>
                <a:cs typeface="Tahoma"/>
              </a:rPr>
              <a:t>mayor </a:t>
            </a:r>
            <a:r>
              <a:rPr sz="1600" b="1" spc="-10" dirty="0">
                <a:solidFill>
                  <a:schemeClr val="bg1">
                    <a:lumMod val="95000"/>
                    <a:lumOff val="5000"/>
                  </a:schemeClr>
                </a:solidFill>
                <a:latin typeface="Tahoma"/>
                <a:cs typeface="Tahoma"/>
              </a:rPr>
              <a:t>atención,</a:t>
            </a:r>
            <a:r>
              <a:rPr sz="1600" b="1" spc="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qué</a:t>
            </a:r>
            <a:r>
              <a:rPr sz="1600" b="1" spc="-15" dirty="0">
                <a:solidFill>
                  <a:schemeClr val="bg1">
                    <a:lumMod val="95000"/>
                    <a:lumOff val="5000"/>
                  </a:schemeClr>
                </a:solidFill>
                <a:latin typeface="Tahoma"/>
                <a:cs typeface="Tahoma"/>
              </a:rPr>
              <a:t> </a:t>
            </a:r>
            <a:r>
              <a:rPr sz="1600" spc="-10" dirty="0">
                <a:solidFill>
                  <a:schemeClr val="bg1">
                    <a:lumMod val="95000"/>
                    <a:lumOff val="5000"/>
                  </a:schemeClr>
                </a:solidFill>
                <a:latin typeface="Verdana"/>
                <a:cs typeface="Verdana"/>
              </a:rPr>
              <a:t>aprendizajes </a:t>
            </a:r>
            <a:r>
              <a:rPr sz="1600" dirty="0">
                <a:solidFill>
                  <a:schemeClr val="bg1">
                    <a:lumMod val="95000"/>
                    <a:lumOff val="5000"/>
                  </a:schemeClr>
                </a:solidFill>
                <a:latin typeface="Verdana"/>
                <a:cs typeface="Verdana"/>
              </a:rPr>
              <a:t>deben</a:t>
            </a:r>
            <a:r>
              <a:rPr sz="1600" spc="-5" dirty="0">
                <a:solidFill>
                  <a:schemeClr val="bg1">
                    <a:lumMod val="95000"/>
                    <a:lumOff val="5000"/>
                  </a:schemeClr>
                </a:solidFill>
                <a:latin typeface="Verdana"/>
                <a:cs typeface="Verdana"/>
              </a:rPr>
              <a:t> </a:t>
            </a:r>
            <a:r>
              <a:rPr sz="1600" b="1" spc="-40" dirty="0">
                <a:solidFill>
                  <a:schemeClr val="bg1">
                    <a:lumMod val="95000"/>
                    <a:lumOff val="5000"/>
                  </a:schemeClr>
                </a:solidFill>
                <a:latin typeface="Tahoma"/>
                <a:cs typeface="Tahoma"/>
              </a:rPr>
              <a:t>reforzarse</a:t>
            </a:r>
            <a:r>
              <a:rPr sz="1600" b="1" spc="4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o</a:t>
            </a:r>
            <a:r>
              <a:rPr sz="1600" b="1" spc="40" dirty="0">
                <a:solidFill>
                  <a:schemeClr val="bg1">
                    <a:lumMod val="95000"/>
                    <a:lumOff val="5000"/>
                  </a:schemeClr>
                </a:solidFill>
                <a:latin typeface="Tahoma"/>
                <a:cs typeface="Tahoma"/>
              </a:rPr>
              <a:t> </a:t>
            </a:r>
            <a:r>
              <a:rPr sz="1600" b="1" spc="-10" dirty="0">
                <a:solidFill>
                  <a:schemeClr val="bg1">
                    <a:lumMod val="95000"/>
                    <a:lumOff val="5000"/>
                  </a:schemeClr>
                </a:solidFill>
                <a:latin typeface="Tahoma"/>
                <a:cs typeface="Tahoma"/>
              </a:rPr>
              <a:t>retomarse</a:t>
            </a:r>
            <a:r>
              <a:rPr sz="1600" spc="-10" dirty="0">
                <a:solidFill>
                  <a:schemeClr val="bg1">
                    <a:lumMod val="95000"/>
                    <a:lumOff val="5000"/>
                  </a:schemeClr>
                </a:solidFill>
                <a:latin typeface="Verdana"/>
                <a:cs typeface="Verdana"/>
              </a:rPr>
              <a:t>.</a:t>
            </a:r>
            <a:endParaRPr sz="1600" dirty="0">
              <a:solidFill>
                <a:schemeClr val="bg1">
                  <a:lumMod val="95000"/>
                  <a:lumOff val="5000"/>
                </a:schemeClr>
              </a:solidFill>
              <a:latin typeface="Verdana"/>
              <a:cs typeface="Verdana"/>
            </a:endParaRPr>
          </a:p>
        </p:txBody>
      </p:sp>
      <p:sp>
        <p:nvSpPr>
          <p:cNvPr id="20" name="object 20">
            <a:extLst>
              <a:ext uri="{FF2B5EF4-FFF2-40B4-BE49-F238E27FC236}">
                <a16:creationId xmlns:a16="http://schemas.microsoft.com/office/drawing/2014/main" id="{F85C348E-C0CA-4BC6-9071-FE92278FFC4D}"/>
              </a:ext>
            </a:extLst>
          </p:cNvPr>
          <p:cNvSpPr/>
          <p:nvPr/>
        </p:nvSpPr>
        <p:spPr>
          <a:xfrm>
            <a:off x="6178168" y="1684749"/>
            <a:ext cx="571500" cy="474345"/>
          </a:xfrm>
          <a:custGeom>
            <a:avLst/>
            <a:gdLst/>
            <a:ahLst/>
            <a:cxnLst/>
            <a:rect l="l" t="t" r="r" b="b"/>
            <a:pathLst>
              <a:path w="571500" h="474344">
                <a:moveTo>
                  <a:pt x="350138" y="0"/>
                </a:moveTo>
                <a:lnTo>
                  <a:pt x="350138" y="94742"/>
                </a:lnTo>
                <a:lnTo>
                  <a:pt x="0" y="94742"/>
                </a:lnTo>
                <a:lnTo>
                  <a:pt x="0" y="379222"/>
                </a:lnTo>
                <a:lnTo>
                  <a:pt x="350138" y="379222"/>
                </a:lnTo>
                <a:lnTo>
                  <a:pt x="350138" y="473964"/>
                </a:lnTo>
                <a:lnTo>
                  <a:pt x="571500" y="236982"/>
                </a:lnTo>
                <a:lnTo>
                  <a:pt x="350138" y="0"/>
                </a:lnTo>
                <a:close/>
              </a:path>
            </a:pathLst>
          </a:custGeom>
          <a:solidFill>
            <a:srgbClr val="FF0000"/>
          </a:solidFill>
        </p:spPr>
        <p:txBody>
          <a:bodyPr wrap="square" lIns="0" tIns="0" rIns="0" bIns="0" rtlCol="0"/>
          <a:lstStyle/>
          <a:p>
            <a:endParaRPr sz="1600">
              <a:solidFill>
                <a:schemeClr val="bg1">
                  <a:lumMod val="95000"/>
                  <a:lumOff val="5000"/>
                </a:schemeClr>
              </a:solidFill>
            </a:endParaRPr>
          </a:p>
        </p:txBody>
      </p:sp>
      <p:sp>
        <p:nvSpPr>
          <p:cNvPr id="21" name="object 21">
            <a:extLst>
              <a:ext uri="{FF2B5EF4-FFF2-40B4-BE49-F238E27FC236}">
                <a16:creationId xmlns:a16="http://schemas.microsoft.com/office/drawing/2014/main" id="{81E1C70A-B6AB-4CBC-8928-DE0BFAF5735D}"/>
              </a:ext>
            </a:extLst>
          </p:cNvPr>
          <p:cNvSpPr/>
          <p:nvPr/>
        </p:nvSpPr>
        <p:spPr>
          <a:xfrm>
            <a:off x="6902068" y="1573814"/>
            <a:ext cx="2253107" cy="748665"/>
          </a:xfrm>
          <a:custGeom>
            <a:avLst/>
            <a:gdLst/>
            <a:ahLst/>
            <a:cxnLst/>
            <a:rect l="l" t="t" r="r" b="b"/>
            <a:pathLst>
              <a:path w="1778634" h="748664">
                <a:moveTo>
                  <a:pt x="1708657" y="0"/>
                </a:moveTo>
                <a:lnTo>
                  <a:pt x="69850" y="0"/>
                </a:lnTo>
                <a:lnTo>
                  <a:pt x="42648" y="5883"/>
                </a:lnTo>
                <a:lnTo>
                  <a:pt x="20447" y="21923"/>
                </a:lnTo>
                <a:lnTo>
                  <a:pt x="5484" y="45702"/>
                </a:lnTo>
                <a:lnTo>
                  <a:pt x="0" y="74802"/>
                </a:lnTo>
                <a:lnTo>
                  <a:pt x="0" y="673481"/>
                </a:lnTo>
                <a:lnTo>
                  <a:pt x="5484" y="702581"/>
                </a:lnTo>
                <a:lnTo>
                  <a:pt x="20446" y="726360"/>
                </a:lnTo>
                <a:lnTo>
                  <a:pt x="42648" y="742400"/>
                </a:lnTo>
                <a:lnTo>
                  <a:pt x="69850" y="748284"/>
                </a:lnTo>
                <a:lnTo>
                  <a:pt x="1708657" y="748284"/>
                </a:lnTo>
                <a:lnTo>
                  <a:pt x="1735859" y="742400"/>
                </a:lnTo>
                <a:lnTo>
                  <a:pt x="1758060" y="726360"/>
                </a:lnTo>
                <a:lnTo>
                  <a:pt x="1773023" y="702581"/>
                </a:lnTo>
                <a:lnTo>
                  <a:pt x="1778507" y="673481"/>
                </a:lnTo>
                <a:lnTo>
                  <a:pt x="1778507" y="74802"/>
                </a:lnTo>
                <a:lnTo>
                  <a:pt x="1773023" y="45702"/>
                </a:lnTo>
                <a:lnTo>
                  <a:pt x="1758060" y="21923"/>
                </a:lnTo>
                <a:lnTo>
                  <a:pt x="1735859" y="5883"/>
                </a:lnTo>
                <a:lnTo>
                  <a:pt x="1708657" y="0"/>
                </a:lnTo>
                <a:close/>
              </a:path>
            </a:pathLst>
          </a:custGeom>
          <a:solidFill>
            <a:srgbClr val="0096A7"/>
          </a:solidFill>
        </p:spPr>
        <p:txBody>
          <a:bodyPr wrap="square" lIns="0" tIns="0" rIns="0" bIns="0" rtlCol="0"/>
          <a:lstStyle/>
          <a:p>
            <a:endParaRPr sz="1600">
              <a:solidFill>
                <a:schemeClr val="bg1">
                  <a:lumMod val="95000"/>
                  <a:lumOff val="5000"/>
                </a:schemeClr>
              </a:solidFill>
            </a:endParaRPr>
          </a:p>
        </p:txBody>
      </p:sp>
      <p:sp>
        <p:nvSpPr>
          <p:cNvPr id="22" name="object 22">
            <a:extLst>
              <a:ext uri="{FF2B5EF4-FFF2-40B4-BE49-F238E27FC236}">
                <a16:creationId xmlns:a16="http://schemas.microsoft.com/office/drawing/2014/main" id="{11E0FB13-BBD0-4569-97AE-6A9D1F39B7B0}"/>
              </a:ext>
            </a:extLst>
          </p:cNvPr>
          <p:cNvSpPr txBox="1"/>
          <p:nvPr/>
        </p:nvSpPr>
        <p:spPr>
          <a:xfrm>
            <a:off x="7025003" y="1687543"/>
            <a:ext cx="2130172" cy="394339"/>
          </a:xfrm>
          <a:prstGeom prst="rect">
            <a:avLst/>
          </a:prstGeom>
        </p:spPr>
        <p:txBody>
          <a:bodyPr vert="horz" wrap="square" lIns="0" tIns="34925" rIns="0" bIns="0" rtlCol="0">
            <a:spAutoFit/>
          </a:bodyPr>
          <a:lstStyle/>
          <a:p>
            <a:pPr marL="12700" marR="5080">
              <a:lnSpc>
                <a:spcPts val="1400"/>
              </a:lnSpc>
              <a:spcBef>
                <a:spcPts val="275"/>
              </a:spcBef>
            </a:pPr>
            <a:r>
              <a:rPr sz="1600" b="1" dirty="0">
                <a:solidFill>
                  <a:schemeClr val="bg1">
                    <a:lumMod val="95000"/>
                    <a:lumOff val="5000"/>
                  </a:schemeClr>
                </a:solidFill>
                <a:latin typeface="Tahoma"/>
                <a:cs typeface="Tahoma"/>
              </a:rPr>
              <a:t>¿Qué</a:t>
            </a:r>
            <a:r>
              <a:rPr sz="1600" b="1" spc="80"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debe</a:t>
            </a:r>
            <a:r>
              <a:rPr sz="1600" b="1" spc="105" dirty="0">
                <a:solidFill>
                  <a:schemeClr val="bg1">
                    <a:lumMod val="95000"/>
                    <a:lumOff val="5000"/>
                  </a:schemeClr>
                </a:solidFill>
                <a:latin typeface="Tahoma"/>
                <a:cs typeface="Tahoma"/>
              </a:rPr>
              <a:t> </a:t>
            </a:r>
            <a:r>
              <a:rPr sz="1600" b="1" spc="-30" dirty="0">
                <a:solidFill>
                  <a:schemeClr val="bg1">
                    <a:lumMod val="95000"/>
                    <a:lumOff val="5000"/>
                  </a:schemeClr>
                </a:solidFill>
                <a:latin typeface="Tahoma"/>
                <a:cs typeface="Tahoma"/>
              </a:rPr>
              <a:t>asegurar </a:t>
            </a:r>
            <a:r>
              <a:rPr sz="1600" b="1" dirty="0">
                <a:solidFill>
                  <a:schemeClr val="bg1">
                    <a:lumMod val="95000"/>
                    <a:lumOff val="5000"/>
                  </a:schemeClr>
                </a:solidFill>
                <a:latin typeface="Tahoma"/>
                <a:cs typeface="Tahoma"/>
              </a:rPr>
              <a:t>el</a:t>
            </a:r>
            <a:r>
              <a:rPr sz="1600" b="1" spc="-3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equipo</a:t>
            </a:r>
            <a:r>
              <a:rPr sz="1600" b="1" spc="-10" dirty="0">
                <a:solidFill>
                  <a:schemeClr val="bg1">
                    <a:lumMod val="95000"/>
                    <a:lumOff val="5000"/>
                  </a:schemeClr>
                </a:solidFill>
                <a:latin typeface="Tahoma"/>
                <a:cs typeface="Tahoma"/>
              </a:rPr>
              <a:t> directivo?</a:t>
            </a:r>
            <a:endParaRPr sz="1600" dirty="0">
              <a:solidFill>
                <a:schemeClr val="bg1">
                  <a:lumMod val="95000"/>
                  <a:lumOff val="5000"/>
                </a:schemeClr>
              </a:solidFill>
              <a:latin typeface="Tahoma"/>
              <a:cs typeface="Tahoma"/>
            </a:endParaRPr>
          </a:p>
        </p:txBody>
      </p:sp>
      <p:grpSp>
        <p:nvGrpSpPr>
          <p:cNvPr id="23" name="object 23">
            <a:extLst>
              <a:ext uri="{FF2B5EF4-FFF2-40B4-BE49-F238E27FC236}">
                <a16:creationId xmlns:a16="http://schemas.microsoft.com/office/drawing/2014/main" id="{B903CF49-3142-46E3-B40B-3AA20F4774D7}"/>
              </a:ext>
            </a:extLst>
          </p:cNvPr>
          <p:cNvGrpSpPr/>
          <p:nvPr/>
        </p:nvGrpSpPr>
        <p:grpSpPr>
          <a:xfrm>
            <a:off x="7040561" y="2166142"/>
            <a:ext cx="2331085" cy="4240113"/>
            <a:chOff x="6234493" y="2148649"/>
            <a:chExt cx="2331085" cy="1867535"/>
          </a:xfrm>
        </p:grpSpPr>
        <p:sp>
          <p:nvSpPr>
            <p:cNvPr id="24" name="object 24">
              <a:extLst>
                <a:ext uri="{FF2B5EF4-FFF2-40B4-BE49-F238E27FC236}">
                  <a16:creationId xmlns:a16="http://schemas.microsoft.com/office/drawing/2014/main" id="{B367E953-F5F6-4370-AF17-B31F92329D7C}"/>
                </a:ext>
              </a:extLst>
            </p:cNvPr>
            <p:cNvSpPr/>
            <p:nvPr/>
          </p:nvSpPr>
          <p:spPr>
            <a:xfrm>
              <a:off x="6239255" y="2153411"/>
              <a:ext cx="2321560" cy="1858010"/>
            </a:xfrm>
            <a:custGeom>
              <a:avLst/>
              <a:gdLst/>
              <a:ahLst/>
              <a:cxnLst/>
              <a:rect l="l" t="t" r="r" b="b"/>
              <a:pathLst>
                <a:path w="2321559" h="1858010">
                  <a:moveTo>
                    <a:pt x="2088896" y="0"/>
                  </a:moveTo>
                  <a:lnTo>
                    <a:pt x="232156" y="0"/>
                  </a:lnTo>
                  <a:lnTo>
                    <a:pt x="170421" y="4428"/>
                  </a:lnTo>
                  <a:lnTo>
                    <a:pt x="114958" y="16928"/>
                  </a:lnTo>
                  <a:lnTo>
                    <a:pt x="67976" y="36322"/>
                  </a:lnTo>
                  <a:lnTo>
                    <a:pt x="31684" y="61430"/>
                  </a:lnTo>
                  <a:lnTo>
                    <a:pt x="0" y="124079"/>
                  </a:lnTo>
                  <a:lnTo>
                    <a:pt x="0" y="1733715"/>
                  </a:lnTo>
                  <a:lnTo>
                    <a:pt x="31684" y="1796319"/>
                  </a:lnTo>
                  <a:lnTo>
                    <a:pt x="67976" y="1821424"/>
                  </a:lnTo>
                  <a:lnTo>
                    <a:pt x="114958" y="1840820"/>
                  </a:lnTo>
                  <a:lnTo>
                    <a:pt x="170421" y="1853324"/>
                  </a:lnTo>
                  <a:lnTo>
                    <a:pt x="232156" y="1857756"/>
                  </a:lnTo>
                  <a:lnTo>
                    <a:pt x="2088896" y="1857756"/>
                  </a:lnTo>
                  <a:lnTo>
                    <a:pt x="2150630" y="1853324"/>
                  </a:lnTo>
                  <a:lnTo>
                    <a:pt x="2206093" y="1840820"/>
                  </a:lnTo>
                  <a:lnTo>
                    <a:pt x="2253075" y="1821424"/>
                  </a:lnTo>
                  <a:lnTo>
                    <a:pt x="2289367" y="1796319"/>
                  </a:lnTo>
                  <a:lnTo>
                    <a:pt x="2321052" y="1733715"/>
                  </a:lnTo>
                  <a:lnTo>
                    <a:pt x="2321052" y="124079"/>
                  </a:lnTo>
                  <a:lnTo>
                    <a:pt x="2289367" y="61430"/>
                  </a:lnTo>
                  <a:lnTo>
                    <a:pt x="2253075" y="36322"/>
                  </a:lnTo>
                  <a:lnTo>
                    <a:pt x="2206093" y="16928"/>
                  </a:lnTo>
                  <a:lnTo>
                    <a:pt x="2150630" y="4428"/>
                  </a:lnTo>
                  <a:lnTo>
                    <a:pt x="2088896" y="0"/>
                  </a:lnTo>
                  <a:close/>
                </a:path>
              </a:pathLst>
            </a:custGeom>
            <a:solidFill>
              <a:srgbClr val="FFFFFF">
                <a:alpha val="90194"/>
              </a:srgbClr>
            </a:solidFill>
          </p:spPr>
          <p:txBody>
            <a:bodyPr wrap="square" lIns="0" tIns="0" rIns="0" bIns="0" rtlCol="0"/>
            <a:lstStyle/>
            <a:p>
              <a:endParaRPr sz="1600">
                <a:solidFill>
                  <a:schemeClr val="bg1">
                    <a:lumMod val="95000"/>
                    <a:lumOff val="5000"/>
                  </a:schemeClr>
                </a:solidFill>
              </a:endParaRPr>
            </a:p>
          </p:txBody>
        </p:sp>
        <p:sp>
          <p:nvSpPr>
            <p:cNvPr id="25" name="object 25">
              <a:extLst>
                <a:ext uri="{FF2B5EF4-FFF2-40B4-BE49-F238E27FC236}">
                  <a16:creationId xmlns:a16="http://schemas.microsoft.com/office/drawing/2014/main" id="{CEDB51B3-BA9E-48BD-B7CF-2B73860D4921}"/>
                </a:ext>
              </a:extLst>
            </p:cNvPr>
            <p:cNvSpPr/>
            <p:nvPr/>
          </p:nvSpPr>
          <p:spPr>
            <a:xfrm>
              <a:off x="6239255" y="2153411"/>
              <a:ext cx="2321560" cy="1858010"/>
            </a:xfrm>
            <a:custGeom>
              <a:avLst/>
              <a:gdLst/>
              <a:ahLst/>
              <a:cxnLst/>
              <a:rect l="l" t="t" r="r" b="b"/>
              <a:pathLst>
                <a:path w="2321559" h="1858010">
                  <a:moveTo>
                    <a:pt x="0" y="124079"/>
                  </a:moveTo>
                  <a:lnTo>
                    <a:pt x="31684" y="61430"/>
                  </a:lnTo>
                  <a:lnTo>
                    <a:pt x="67976" y="36322"/>
                  </a:lnTo>
                  <a:lnTo>
                    <a:pt x="114958" y="16928"/>
                  </a:lnTo>
                  <a:lnTo>
                    <a:pt x="170421" y="4428"/>
                  </a:lnTo>
                  <a:lnTo>
                    <a:pt x="232156" y="0"/>
                  </a:lnTo>
                  <a:lnTo>
                    <a:pt x="2088896" y="0"/>
                  </a:lnTo>
                  <a:lnTo>
                    <a:pt x="2150630" y="4428"/>
                  </a:lnTo>
                  <a:lnTo>
                    <a:pt x="2206093" y="16928"/>
                  </a:lnTo>
                  <a:lnTo>
                    <a:pt x="2253075" y="36322"/>
                  </a:lnTo>
                  <a:lnTo>
                    <a:pt x="2289367" y="61430"/>
                  </a:lnTo>
                  <a:lnTo>
                    <a:pt x="2321052" y="124079"/>
                  </a:lnTo>
                  <a:lnTo>
                    <a:pt x="2321052" y="1733715"/>
                  </a:lnTo>
                  <a:lnTo>
                    <a:pt x="2289367" y="1796319"/>
                  </a:lnTo>
                  <a:lnTo>
                    <a:pt x="2253075" y="1821424"/>
                  </a:lnTo>
                  <a:lnTo>
                    <a:pt x="2206093" y="1840820"/>
                  </a:lnTo>
                  <a:lnTo>
                    <a:pt x="2150630" y="1853324"/>
                  </a:lnTo>
                  <a:lnTo>
                    <a:pt x="2088896" y="1857756"/>
                  </a:lnTo>
                  <a:lnTo>
                    <a:pt x="232156" y="1857756"/>
                  </a:lnTo>
                  <a:lnTo>
                    <a:pt x="170421" y="1853324"/>
                  </a:lnTo>
                  <a:lnTo>
                    <a:pt x="114958" y="1840820"/>
                  </a:lnTo>
                  <a:lnTo>
                    <a:pt x="67976" y="1821424"/>
                  </a:lnTo>
                  <a:lnTo>
                    <a:pt x="31684" y="1796319"/>
                  </a:lnTo>
                  <a:lnTo>
                    <a:pt x="0" y="1733715"/>
                  </a:lnTo>
                  <a:lnTo>
                    <a:pt x="0" y="124079"/>
                  </a:lnTo>
                  <a:close/>
                </a:path>
              </a:pathLst>
            </a:custGeom>
            <a:ln w="9525">
              <a:solidFill>
                <a:srgbClr val="0096A7"/>
              </a:solidFill>
            </a:ln>
          </p:spPr>
          <p:txBody>
            <a:bodyPr wrap="square" lIns="0" tIns="0" rIns="0" bIns="0" rtlCol="0"/>
            <a:lstStyle/>
            <a:p>
              <a:endParaRPr sz="1600">
                <a:solidFill>
                  <a:schemeClr val="bg1">
                    <a:lumMod val="95000"/>
                    <a:lumOff val="5000"/>
                  </a:schemeClr>
                </a:solidFill>
              </a:endParaRPr>
            </a:p>
          </p:txBody>
        </p:sp>
      </p:grpSp>
      <p:sp>
        <p:nvSpPr>
          <p:cNvPr id="26" name="object 26">
            <a:extLst>
              <a:ext uri="{FF2B5EF4-FFF2-40B4-BE49-F238E27FC236}">
                <a16:creationId xmlns:a16="http://schemas.microsoft.com/office/drawing/2014/main" id="{EB9C0FF6-A322-4601-94A0-5423A10F2F56}"/>
              </a:ext>
            </a:extLst>
          </p:cNvPr>
          <p:cNvSpPr txBox="1"/>
          <p:nvPr/>
        </p:nvSpPr>
        <p:spPr>
          <a:xfrm>
            <a:off x="7113649" y="2375176"/>
            <a:ext cx="2041525" cy="1013739"/>
          </a:xfrm>
          <a:prstGeom prst="rect">
            <a:avLst/>
          </a:prstGeom>
        </p:spPr>
        <p:txBody>
          <a:bodyPr vert="horz" wrap="square" lIns="0" tIns="28575" rIns="0" bIns="0" rtlCol="0">
            <a:spAutoFit/>
          </a:bodyPr>
          <a:lstStyle/>
          <a:p>
            <a:pPr marL="70485" marR="5080" indent="-58419">
              <a:spcBef>
                <a:spcPts val="225"/>
              </a:spcBef>
              <a:buFont typeface="Arial"/>
              <a:buChar char="•"/>
              <a:tabLst>
                <a:tab pos="70485" algn="l"/>
              </a:tabLst>
            </a:pPr>
            <a:r>
              <a:rPr sz="1600" dirty="0">
                <a:solidFill>
                  <a:schemeClr val="bg1">
                    <a:lumMod val="95000"/>
                    <a:lumOff val="5000"/>
                  </a:schemeClr>
                </a:solidFill>
                <a:latin typeface="Verdana"/>
                <a:cs typeface="Verdana"/>
              </a:rPr>
              <a:t>Que</a:t>
            </a:r>
            <a:r>
              <a:rPr sz="1600" spc="-40" dirty="0">
                <a:solidFill>
                  <a:schemeClr val="bg1">
                    <a:lumMod val="95000"/>
                    <a:lumOff val="5000"/>
                  </a:schemeClr>
                </a:solidFill>
                <a:latin typeface="Verdana"/>
                <a:cs typeface="Verdana"/>
              </a:rPr>
              <a:t> </a:t>
            </a:r>
            <a:r>
              <a:rPr sz="1600" spc="-50" dirty="0">
                <a:solidFill>
                  <a:schemeClr val="bg1">
                    <a:lumMod val="95000"/>
                    <a:lumOff val="5000"/>
                  </a:schemeClr>
                </a:solidFill>
                <a:latin typeface="Verdana"/>
                <a:cs typeface="Verdana"/>
              </a:rPr>
              <a:t>se</a:t>
            </a:r>
            <a:r>
              <a:rPr sz="1600" spc="-3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base</a:t>
            </a:r>
            <a:r>
              <a:rPr sz="1600" spc="-40"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en</a:t>
            </a:r>
            <a:r>
              <a:rPr sz="1600" spc="-20" dirty="0">
                <a:solidFill>
                  <a:schemeClr val="bg1">
                    <a:lumMod val="95000"/>
                    <a:lumOff val="5000"/>
                  </a:schemeClr>
                </a:solidFill>
                <a:latin typeface="Verdana"/>
                <a:cs typeface="Verdana"/>
              </a:rPr>
              <a:t> </a:t>
            </a:r>
            <a:r>
              <a:rPr sz="1600" b="1" spc="-10" dirty="0">
                <a:solidFill>
                  <a:schemeClr val="bg1">
                    <a:lumMod val="95000"/>
                    <a:lumOff val="5000"/>
                  </a:schemeClr>
                </a:solidFill>
                <a:latin typeface="Tahoma"/>
                <a:cs typeface="Tahoma"/>
              </a:rPr>
              <a:t>diagnóstico</a:t>
            </a:r>
            <a:r>
              <a:rPr sz="1600" b="1" spc="15" dirty="0">
                <a:solidFill>
                  <a:schemeClr val="bg1">
                    <a:lumMod val="95000"/>
                    <a:lumOff val="5000"/>
                  </a:schemeClr>
                </a:solidFill>
                <a:latin typeface="Tahoma"/>
                <a:cs typeface="Tahoma"/>
              </a:rPr>
              <a:t> </a:t>
            </a:r>
            <a:r>
              <a:rPr sz="1600" b="1" spc="-60" dirty="0">
                <a:solidFill>
                  <a:schemeClr val="bg1">
                    <a:lumMod val="95000"/>
                    <a:lumOff val="5000"/>
                  </a:schemeClr>
                </a:solidFill>
                <a:latin typeface="Tahoma"/>
                <a:cs typeface="Tahoma"/>
              </a:rPr>
              <a:t>y </a:t>
            </a:r>
            <a:r>
              <a:rPr sz="1600" b="1" spc="-10" dirty="0">
                <a:solidFill>
                  <a:schemeClr val="bg1">
                    <a:lumMod val="95000"/>
                    <a:lumOff val="5000"/>
                  </a:schemeClr>
                </a:solidFill>
                <a:latin typeface="Tahoma"/>
                <a:cs typeface="Tahoma"/>
              </a:rPr>
              <a:t>evidencia</a:t>
            </a:r>
            <a:r>
              <a:rPr sz="1600" spc="-10" dirty="0">
                <a:solidFill>
                  <a:schemeClr val="bg1">
                    <a:lumMod val="95000"/>
                    <a:lumOff val="5000"/>
                  </a:schemeClr>
                </a:solidFill>
                <a:latin typeface="Verdana"/>
                <a:cs typeface="Verdana"/>
              </a:rPr>
              <a:t>,</a:t>
            </a:r>
            <a:r>
              <a:rPr sz="1600" spc="-5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no</a:t>
            </a:r>
            <a:r>
              <a:rPr sz="1600" spc="-3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en</a:t>
            </a:r>
            <a:r>
              <a:rPr sz="1600" spc="-35"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formatos.</a:t>
            </a:r>
            <a:endParaRPr sz="1600" dirty="0">
              <a:solidFill>
                <a:schemeClr val="bg1">
                  <a:lumMod val="95000"/>
                  <a:lumOff val="5000"/>
                </a:schemeClr>
              </a:solidFill>
              <a:latin typeface="Verdana"/>
              <a:cs typeface="Verdana"/>
            </a:endParaRPr>
          </a:p>
        </p:txBody>
      </p:sp>
      <p:sp>
        <p:nvSpPr>
          <p:cNvPr id="27" name="object 27">
            <a:extLst>
              <a:ext uri="{FF2B5EF4-FFF2-40B4-BE49-F238E27FC236}">
                <a16:creationId xmlns:a16="http://schemas.microsoft.com/office/drawing/2014/main" id="{B736A4F4-4B69-4EDF-A46F-07E3698C9BE8}"/>
              </a:ext>
            </a:extLst>
          </p:cNvPr>
          <p:cNvSpPr txBox="1"/>
          <p:nvPr/>
        </p:nvSpPr>
        <p:spPr>
          <a:xfrm>
            <a:off x="7113650" y="3511296"/>
            <a:ext cx="2176780" cy="997709"/>
          </a:xfrm>
          <a:prstGeom prst="rect">
            <a:avLst/>
          </a:prstGeom>
        </p:spPr>
        <p:txBody>
          <a:bodyPr vert="horz" wrap="square" lIns="0" tIns="12700" rIns="0" bIns="0" rtlCol="0">
            <a:spAutoFit/>
          </a:bodyPr>
          <a:lstStyle/>
          <a:p>
            <a:pPr marL="70485" indent="-57785">
              <a:spcBef>
                <a:spcPts val="100"/>
              </a:spcBef>
              <a:buFont typeface="Arial"/>
              <a:buChar char="•"/>
              <a:tabLst>
                <a:tab pos="70485" algn="l"/>
              </a:tabLst>
            </a:pPr>
            <a:r>
              <a:rPr sz="1600" dirty="0">
                <a:solidFill>
                  <a:schemeClr val="bg1">
                    <a:lumMod val="95000"/>
                    <a:lumOff val="5000"/>
                  </a:schemeClr>
                </a:solidFill>
                <a:latin typeface="Verdana"/>
                <a:cs typeface="Verdana"/>
              </a:rPr>
              <a:t>Que</a:t>
            </a:r>
            <a:r>
              <a:rPr sz="1600" spc="5" dirty="0">
                <a:solidFill>
                  <a:schemeClr val="bg1">
                    <a:lumMod val="95000"/>
                    <a:lumOff val="5000"/>
                  </a:schemeClr>
                </a:solidFill>
                <a:latin typeface="Verdana"/>
                <a:cs typeface="Verdana"/>
              </a:rPr>
              <a:t> </a:t>
            </a:r>
            <a:r>
              <a:rPr sz="1600" spc="-50" dirty="0">
                <a:solidFill>
                  <a:schemeClr val="bg1">
                    <a:lumMod val="95000"/>
                    <a:lumOff val="5000"/>
                  </a:schemeClr>
                </a:solidFill>
                <a:latin typeface="Verdana"/>
                <a:cs typeface="Verdana"/>
              </a:rPr>
              <a:t>las</a:t>
            </a:r>
            <a:r>
              <a:rPr sz="1600" spc="5"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unidades</a:t>
            </a:r>
            <a:r>
              <a:rPr sz="1600" spc="-25" dirty="0">
                <a:solidFill>
                  <a:schemeClr val="bg1">
                    <a:lumMod val="95000"/>
                    <a:lumOff val="5000"/>
                  </a:schemeClr>
                </a:solidFill>
                <a:latin typeface="Verdana"/>
                <a:cs typeface="Verdana"/>
              </a:rPr>
              <a:t> </a:t>
            </a:r>
            <a:r>
              <a:rPr sz="1600" dirty="0">
                <a:solidFill>
                  <a:schemeClr val="bg1">
                    <a:lumMod val="95000"/>
                    <a:lumOff val="5000"/>
                  </a:schemeClr>
                </a:solidFill>
                <a:latin typeface="Verdana"/>
                <a:cs typeface="Verdana"/>
              </a:rPr>
              <a:t>didácticas</a:t>
            </a:r>
            <a:r>
              <a:rPr sz="1600" spc="-40"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apunten</a:t>
            </a:r>
            <a:endParaRPr sz="1600" dirty="0">
              <a:solidFill>
                <a:schemeClr val="bg1">
                  <a:lumMod val="95000"/>
                  <a:lumOff val="5000"/>
                </a:schemeClr>
              </a:solidFill>
              <a:latin typeface="Verdana"/>
              <a:cs typeface="Verdana"/>
            </a:endParaRPr>
          </a:p>
          <a:p>
            <a:pPr marL="70485"/>
            <a:r>
              <a:rPr sz="1600" dirty="0">
                <a:solidFill>
                  <a:schemeClr val="bg1">
                    <a:lumMod val="95000"/>
                    <a:lumOff val="5000"/>
                  </a:schemeClr>
                </a:solidFill>
                <a:latin typeface="Verdana"/>
                <a:cs typeface="Verdana"/>
              </a:rPr>
              <a:t>al</a:t>
            </a:r>
            <a:r>
              <a:rPr sz="1600" spc="-75" dirty="0">
                <a:solidFill>
                  <a:schemeClr val="bg1">
                    <a:lumMod val="95000"/>
                    <a:lumOff val="5000"/>
                  </a:schemeClr>
                </a:solidFill>
                <a:latin typeface="Verdana"/>
                <a:cs typeface="Verdana"/>
              </a:rPr>
              <a:t> </a:t>
            </a:r>
            <a:r>
              <a:rPr sz="1600" b="1" spc="-10" dirty="0">
                <a:solidFill>
                  <a:schemeClr val="bg1">
                    <a:lumMod val="95000"/>
                    <a:lumOff val="5000"/>
                  </a:schemeClr>
                </a:solidFill>
                <a:latin typeface="Tahoma"/>
                <a:cs typeface="Tahoma"/>
              </a:rPr>
              <a:t>logro</a:t>
            </a:r>
            <a:r>
              <a:rPr sz="1600" b="1" spc="-5"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de</a:t>
            </a:r>
            <a:r>
              <a:rPr sz="1600" b="1" spc="-5" dirty="0">
                <a:solidFill>
                  <a:schemeClr val="bg1">
                    <a:lumMod val="95000"/>
                    <a:lumOff val="5000"/>
                  </a:schemeClr>
                </a:solidFill>
                <a:latin typeface="Tahoma"/>
                <a:cs typeface="Tahoma"/>
              </a:rPr>
              <a:t> </a:t>
            </a:r>
            <a:r>
              <a:rPr sz="1600" b="1" spc="-10" dirty="0">
                <a:solidFill>
                  <a:schemeClr val="bg1">
                    <a:lumMod val="95000"/>
                    <a:lumOff val="5000"/>
                  </a:schemeClr>
                </a:solidFill>
                <a:latin typeface="Tahoma"/>
                <a:cs typeface="Tahoma"/>
              </a:rPr>
              <a:t>competencias.</a:t>
            </a:r>
            <a:endParaRPr sz="1600" dirty="0">
              <a:solidFill>
                <a:schemeClr val="bg1">
                  <a:lumMod val="95000"/>
                  <a:lumOff val="5000"/>
                </a:schemeClr>
              </a:solidFill>
              <a:latin typeface="Tahoma"/>
              <a:cs typeface="Tahoma"/>
            </a:endParaRPr>
          </a:p>
        </p:txBody>
      </p:sp>
      <p:sp>
        <p:nvSpPr>
          <p:cNvPr id="28" name="object 28">
            <a:extLst>
              <a:ext uri="{FF2B5EF4-FFF2-40B4-BE49-F238E27FC236}">
                <a16:creationId xmlns:a16="http://schemas.microsoft.com/office/drawing/2014/main" id="{A2F88784-192F-4CF5-BC81-EF42733FCFC6}"/>
              </a:ext>
            </a:extLst>
          </p:cNvPr>
          <p:cNvSpPr txBox="1"/>
          <p:nvPr/>
        </p:nvSpPr>
        <p:spPr>
          <a:xfrm>
            <a:off x="7181278" y="4689194"/>
            <a:ext cx="2015756" cy="1259960"/>
          </a:xfrm>
          <a:prstGeom prst="rect">
            <a:avLst/>
          </a:prstGeom>
        </p:spPr>
        <p:txBody>
          <a:bodyPr vert="horz" wrap="square" lIns="0" tIns="28575" rIns="0" bIns="0" rtlCol="0">
            <a:spAutoFit/>
          </a:bodyPr>
          <a:lstStyle/>
          <a:p>
            <a:pPr marL="70485" marR="5080" indent="-58419">
              <a:spcBef>
                <a:spcPts val="225"/>
              </a:spcBef>
              <a:buFont typeface="Arial"/>
              <a:buChar char="•"/>
              <a:tabLst>
                <a:tab pos="70485" algn="l"/>
              </a:tabLst>
            </a:pPr>
            <a:r>
              <a:rPr sz="1600" dirty="0">
                <a:solidFill>
                  <a:schemeClr val="bg1">
                    <a:lumMod val="95000"/>
                    <a:lumOff val="5000"/>
                  </a:schemeClr>
                </a:solidFill>
                <a:latin typeface="Verdana"/>
                <a:cs typeface="Verdana"/>
              </a:rPr>
              <a:t>Que</a:t>
            </a:r>
            <a:r>
              <a:rPr sz="1600" spc="-35" dirty="0">
                <a:solidFill>
                  <a:schemeClr val="bg1">
                    <a:lumMod val="95000"/>
                    <a:lumOff val="5000"/>
                  </a:schemeClr>
                </a:solidFill>
                <a:latin typeface="Verdana"/>
                <a:cs typeface="Verdana"/>
              </a:rPr>
              <a:t> </a:t>
            </a:r>
            <a:r>
              <a:rPr sz="1600" spc="-20" dirty="0">
                <a:solidFill>
                  <a:schemeClr val="bg1">
                    <a:lumMod val="95000"/>
                    <a:lumOff val="5000"/>
                  </a:schemeClr>
                </a:solidFill>
                <a:latin typeface="Verdana"/>
                <a:cs typeface="Verdana"/>
              </a:rPr>
              <a:t>respondan</a:t>
            </a:r>
            <a:r>
              <a:rPr sz="1600" spc="-40" dirty="0">
                <a:solidFill>
                  <a:schemeClr val="bg1">
                    <a:lumMod val="95000"/>
                    <a:lumOff val="5000"/>
                  </a:schemeClr>
                </a:solidFill>
                <a:latin typeface="Verdana"/>
                <a:cs typeface="Verdana"/>
              </a:rPr>
              <a:t> </a:t>
            </a:r>
            <a:r>
              <a:rPr sz="1600" spc="75" dirty="0">
                <a:solidFill>
                  <a:schemeClr val="bg1">
                    <a:lumMod val="95000"/>
                    <a:lumOff val="5000"/>
                  </a:schemeClr>
                </a:solidFill>
                <a:latin typeface="Verdana"/>
                <a:cs typeface="Verdana"/>
              </a:rPr>
              <a:t>a</a:t>
            </a:r>
            <a:r>
              <a:rPr sz="1600" spc="-40" dirty="0">
                <a:solidFill>
                  <a:schemeClr val="bg1">
                    <a:lumMod val="95000"/>
                    <a:lumOff val="5000"/>
                  </a:schemeClr>
                </a:solidFill>
                <a:latin typeface="Verdana"/>
                <a:cs typeface="Verdana"/>
              </a:rPr>
              <a:t> </a:t>
            </a:r>
            <a:r>
              <a:rPr sz="1600" spc="-10" dirty="0">
                <a:solidFill>
                  <a:schemeClr val="bg1">
                    <a:lumMod val="95000"/>
                    <a:lumOff val="5000"/>
                  </a:schemeClr>
                </a:solidFill>
                <a:latin typeface="Verdana"/>
                <a:cs typeface="Verdana"/>
              </a:rPr>
              <a:t>la</a:t>
            </a:r>
            <a:r>
              <a:rPr sz="1600" spc="-45" dirty="0">
                <a:solidFill>
                  <a:schemeClr val="bg1">
                    <a:lumMod val="95000"/>
                    <a:lumOff val="5000"/>
                  </a:schemeClr>
                </a:solidFill>
                <a:latin typeface="Verdana"/>
                <a:cs typeface="Verdana"/>
              </a:rPr>
              <a:t> </a:t>
            </a:r>
            <a:r>
              <a:rPr sz="1600" b="1" dirty="0">
                <a:solidFill>
                  <a:schemeClr val="bg1">
                    <a:lumMod val="95000"/>
                    <a:lumOff val="5000"/>
                  </a:schemeClr>
                </a:solidFill>
                <a:latin typeface="Tahoma"/>
                <a:cs typeface="Tahoma"/>
              </a:rPr>
              <a:t>realidad</a:t>
            </a:r>
            <a:r>
              <a:rPr sz="1600" b="1" spc="15" dirty="0">
                <a:solidFill>
                  <a:schemeClr val="bg1">
                    <a:lumMod val="95000"/>
                    <a:lumOff val="5000"/>
                  </a:schemeClr>
                </a:solidFill>
                <a:latin typeface="Tahoma"/>
                <a:cs typeface="Tahoma"/>
              </a:rPr>
              <a:t> </a:t>
            </a:r>
            <a:r>
              <a:rPr sz="1600" b="1" spc="-25" dirty="0">
                <a:solidFill>
                  <a:schemeClr val="bg1">
                    <a:lumMod val="95000"/>
                    <a:lumOff val="5000"/>
                  </a:schemeClr>
                </a:solidFill>
                <a:latin typeface="Tahoma"/>
                <a:cs typeface="Tahoma"/>
              </a:rPr>
              <a:t>del </a:t>
            </a:r>
            <a:r>
              <a:rPr sz="1600" b="1" spc="-30" dirty="0">
                <a:solidFill>
                  <a:schemeClr val="bg1">
                    <a:lumMod val="95000"/>
                    <a:lumOff val="5000"/>
                  </a:schemeClr>
                </a:solidFill>
                <a:latin typeface="Tahoma"/>
                <a:cs typeface="Tahoma"/>
              </a:rPr>
              <a:t>estudiante,</a:t>
            </a:r>
            <a:r>
              <a:rPr sz="1600" b="1" spc="5" dirty="0">
                <a:solidFill>
                  <a:schemeClr val="bg1">
                    <a:lumMod val="95000"/>
                    <a:lumOff val="5000"/>
                  </a:schemeClr>
                </a:solidFill>
                <a:latin typeface="Tahoma"/>
                <a:cs typeface="Tahoma"/>
              </a:rPr>
              <a:t> </a:t>
            </a:r>
            <a:r>
              <a:rPr sz="1600" b="1" spc="-20" dirty="0">
                <a:solidFill>
                  <a:schemeClr val="bg1">
                    <a:lumMod val="95000"/>
                    <a:lumOff val="5000"/>
                  </a:schemeClr>
                </a:solidFill>
                <a:latin typeface="Tahoma"/>
                <a:cs typeface="Tahoma"/>
              </a:rPr>
              <a:t>contexto</a:t>
            </a:r>
            <a:r>
              <a:rPr sz="1600" b="1" spc="10" dirty="0">
                <a:solidFill>
                  <a:schemeClr val="bg1">
                    <a:lumMod val="95000"/>
                    <a:lumOff val="5000"/>
                  </a:schemeClr>
                </a:solidFill>
                <a:latin typeface="Tahoma"/>
                <a:cs typeface="Tahoma"/>
              </a:rPr>
              <a:t> </a:t>
            </a:r>
            <a:r>
              <a:rPr sz="1600" b="1" dirty="0">
                <a:solidFill>
                  <a:schemeClr val="bg1">
                    <a:lumMod val="95000"/>
                    <a:lumOff val="5000"/>
                  </a:schemeClr>
                </a:solidFill>
                <a:latin typeface="Tahoma"/>
                <a:cs typeface="Tahoma"/>
              </a:rPr>
              <a:t>y</a:t>
            </a:r>
            <a:r>
              <a:rPr sz="1600" b="1" spc="-5" dirty="0">
                <a:solidFill>
                  <a:schemeClr val="bg1">
                    <a:lumMod val="95000"/>
                    <a:lumOff val="5000"/>
                  </a:schemeClr>
                </a:solidFill>
                <a:latin typeface="Tahoma"/>
                <a:cs typeface="Tahoma"/>
              </a:rPr>
              <a:t> </a:t>
            </a:r>
            <a:r>
              <a:rPr sz="1600" b="1" spc="-25" dirty="0">
                <a:solidFill>
                  <a:schemeClr val="bg1">
                    <a:lumMod val="95000"/>
                    <a:lumOff val="5000"/>
                  </a:schemeClr>
                </a:solidFill>
                <a:latin typeface="Tahoma"/>
                <a:cs typeface="Tahoma"/>
              </a:rPr>
              <a:t>trayectorias.</a:t>
            </a:r>
            <a:endParaRPr sz="1600" dirty="0">
              <a:solidFill>
                <a:schemeClr val="bg1">
                  <a:lumMod val="95000"/>
                  <a:lumOff val="5000"/>
                </a:schemeClr>
              </a:solidFill>
              <a:latin typeface="Tahoma"/>
              <a:cs typeface="Tahoma"/>
            </a:endParaRPr>
          </a:p>
        </p:txBody>
      </p:sp>
      <p:pic>
        <p:nvPicPr>
          <p:cNvPr id="29" name="Imagen 28">
            <a:extLst>
              <a:ext uri="{FF2B5EF4-FFF2-40B4-BE49-F238E27FC236}">
                <a16:creationId xmlns:a16="http://schemas.microsoft.com/office/drawing/2014/main" id="{5D5FDA99-5931-4308-A121-95082A1CA50D}"/>
              </a:ext>
            </a:extLst>
          </p:cNvPr>
          <p:cNvPicPr>
            <a:picLocks noChangeAspect="1"/>
          </p:cNvPicPr>
          <p:nvPr/>
        </p:nvPicPr>
        <p:blipFill>
          <a:blip r:embed="rId3">
            <a:alphaModFix/>
          </a:blip>
          <a:stretch>
            <a:fillRect/>
          </a:stretch>
        </p:blipFill>
        <p:spPr>
          <a:xfrm>
            <a:off x="139228" y="-11289"/>
            <a:ext cx="1114493" cy="1114493"/>
          </a:xfrm>
          <a:prstGeom prst="ellipse">
            <a:avLst/>
          </a:prstGeom>
          <a:ln>
            <a:noFill/>
          </a:ln>
          <a:effectLst>
            <a:softEdge rad="112500"/>
          </a:effectLst>
        </p:spPr>
      </p:pic>
    </p:spTree>
    <p:extLst>
      <p:ext uri="{BB962C8B-B14F-4D97-AF65-F5344CB8AC3E}">
        <p14:creationId xmlns:p14="http://schemas.microsoft.com/office/powerpoint/2010/main" val="2166985293"/>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3.xml><?xml version="1.0" encoding="utf-8"?>
<ds:datastoreItem xmlns:ds="http://schemas.openxmlformats.org/officeDocument/2006/customXml" ds:itemID="{CCB8F5F2-61AB-4CE6-A5E3-F34B87B0EE4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Diseño Espiral para planificación de eventos</Template>
  <TotalTime>435</TotalTime>
  <Words>1901</Words>
  <Application>Microsoft Office PowerPoint</Application>
  <PresentationFormat>Panorámica</PresentationFormat>
  <Paragraphs>185</Paragraphs>
  <Slides>25</Slides>
  <Notes>25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25</vt:i4>
      </vt:variant>
    </vt:vector>
  </HeadingPairs>
  <TitlesOfParts>
    <vt:vector size="37" baseType="lpstr">
      <vt:lpstr>Aharoni</vt:lpstr>
      <vt:lpstr>Arial</vt:lpstr>
      <vt:lpstr>Bookman Old Style</vt:lpstr>
      <vt:lpstr>Calibri</vt:lpstr>
      <vt:lpstr>Century Gothic</vt:lpstr>
      <vt:lpstr>Cooper Black</vt:lpstr>
      <vt:lpstr>Fredoka One</vt:lpstr>
      <vt:lpstr>Garamond</vt:lpstr>
      <vt:lpstr>Tahoma</vt:lpstr>
      <vt:lpstr>Verdana</vt:lpstr>
      <vt:lpstr>Wingdings 3</vt:lpstr>
      <vt:lpstr>Espiral</vt:lpstr>
      <vt:lpstr>PLANIFICACIÓN ANUAL  </vt:lpstr>
      <vt:lpstr>Propósito</vt:lpstr>
      <vt:lpstr>¿Por qué hablar de evidencia en planificación y evaluación de competencias?</vt:lpstr>
      <vt:lpstr>Un hallazgo clave (UMC)</vt:lpstr>
      <vt:lpstr>Rol de los directivos frente a las creencias</vt:lpstr>
      <vt:lpstr>El inicio del año escolar no se improvisa Planificación y evaluación formativa con evidencia</vt:lpstr>
      <vt:lpstr>Desde la gestión escolar…</vt:lpstr>
      <vt:lpstr>Rol del equipo directivo al inicio del año escolar o periodo promocional</vt:lpstr>
      <vt:lpstr>La planificación anual: ¿para qué y cómo se concreta? Organiza el año escolar o periodo promocional para asegurar aprendizajes esperados</vt:lpstr>
      <vt:lpstr>La unidad didáctica: ¿qué es y qué debe asegurar? Organiza las actividades o sesiones de aprendizaje para desarrollar competencias de manera coherente y progresiva.</vt:lpstr>
      <vt:lpstr>La evaluación de competencias: ¿para qué y cómo se orienta? Proceso continuo para recoger evidencias, retroalimentar y tomar decisiones oportunas.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Espiral para planificación de eventos</dc:title>
  <dc:creator>AGP</dc:creator>
  <cp:lastModifiedBy>UGEL Pacasmayo</cp:lastModifiedBy>
  <cp:revision>77</cp:revision>
  <dcterms:created xsi:type="dcterms:W3CDTF">2024-07-10T02:26:49Z</dcterms:created>
  <dcterms:modified xsi:type="dcterms:W3CDTF">2026-03-11T19:36:49Z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