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88" r:id="rId3"/>
  </p:sldMasterIdLst>
  <p:notesMasterIdLst>
    <p:notesMasterId r:id="rId25"/>
  </p:notesMasterIdLst>
  <p:sldIdLst>
    <p:sldId id="256" r:id="rId4"/>
    <p:sldId id="268" r:id="rId5"/>
    <p:sldId id="257" r:id="rId6"/>
    <p:sldId id="269" r:id="rId7"/>
    <p:sldId id="258" r:id="rId8"/>
    <p:sldId id="259" r:id="rId9"/>
    <p:sldId id="260" r:id="rId10"/>
    <p:sldId id="261" r:id="rId11"/>
    <p:sldId id="263" r:id="rId12"/>
    <p:sldId id="272" r:id="rId13"/>
    <p:sldId id="273" r:id="rId14"/>
    <p:sldId id="275" r:id="rId15"/>
    <p:sldId id="276" r:id="rId16"/>
    <p:sldId id="262" r:id="rId17"/>
    <p:sldId id="264" r:id="rId18"/>
    <p:sldId id="277" r:id="rId19"/>
    <p:sldId id="278" r:id="rId20"/>
    <p:sldId id="279" r:id="rId21"/>
    <p:sldId id="270" r:id="rId22"/>
    <p:sldId id="280" r:id="rId23"/>
    <p:sldId id="281" r:id="rId24"/>
  </p:sldIdLst>
  <p:sldSz cx="9144000" cy="5143500" type="screen16x9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E00"/>
    <a:srgbClr val="006600"/>
    <a:srgbClr val="E60000"/>
    <a:srgbClr val="1B1B1B"/>
    <a:srgbClr val="000F31"/>
    <a:srgbClr val="4A0073"/>
    <a:srgbClr val="479100"/>
    <a:srgbClr val="FF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1451" autoAdjust="0"/>
  </p:normalViewPr>
  <p:slideViewPr>
    <p:cSldViewPr snapToGrid="0">
      <p:cViewPr varScale="1">
        <p:scale>
          <a:sx n="133" d="100"/>
          <a:sy n="133" d="100"/>
        </p:scale>
        <p:origin x="9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9752D-8FD3-4F82-BFC6-1DE4CD27A9F7}" type="datetimeFigureOut">
              <a:rPr lang="es-PE" smtClean="0"/>
              <a:t>12/03/2026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94594-B35F-4BD5-84AE-DC0242B80D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1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558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394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4561-20B8-48F1-FDBD-DD60DD72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D54D1C-1D7E-9DA8-BDA2-1D1A632EF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2E7D7A-A398-470F-914F-15F255317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24CA1D-8AB4-30EF-5647-C621523D7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3362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5711-9F7C-03DD-2933-C800F9D38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C073F0-438A-A315-7C77-232BCB516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B04E71A-190B-FD5A-630D-F4DDE0CBC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EC5152-694B-51E6-7D59-CB1AA587C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334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014D7-E84F-BBE2-23E0-803647E67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51AD90-210C-3EC3-85C7-0DEBC9CFB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9AFE804-8606-3B4F-0D34-EA0FC64AE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8334A4-3A8E-9D83-E6BE-935B292B5A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568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146E0-3E53-173C-7445-20D34AB8C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028F3E5-3763-C4E8-41C8-C3C8FEE9A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52C4B8F-726C-54F3-0F0A-B8DAF1D8A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BF3EB1-4453-E90B-E7E9-BBD909792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788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94594-B35F-4BD5-84AE-DC0242B80D4F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103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tBDf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254040" y="1272600"/>
            <a:ext cx="5180400" cy="2055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4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" name="Google Shape;11;p2"/>
          <p:cNvSpPr/>
          <p:nvPr/>
        </p:nvSpPr>
        <p:spPr>
          <a:xfrm flipH="1">
            <a:off x="-720" y="2347560"/>
            <a:ext cx="3333240" cy="2786760"/>
          </a:xfrm>
          <a:custGeom>
            <a:avLst/>
            <a:gdLst>
              <a:gd name="textAreaLeft" fmla="*/ -360 w 3333240"/>
              <a:gd name="textAreaRight" fmla="*/ 3333240 w 3333240"/>
              <a:gd name="textAreaTop" fmla="*/ 0 h 2786760"/>
              <a:gd name="textAreaBottom" fmla="*/ 2787120 h 278676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" name="Google Shape;12;p2"/>
          <p:cNvSpPr/>
          <p:nvPr/>
        </p:nvSpPr>
        <p:spPr>
          <a:xfrm flipH="1">
            <a:off x="6333120" y="0"/>
            <a:ext cx="2809800" cy="2103480"/>
          </a:xfrm>
          <a:custGeom>
            <a:avLst/>
            <a:gdLst>
              <a:gd name="textAreaLeft" fmla="*/ -360 w 2809800"/>
              <a:gd name="textAreaRight" fmla="*/ 2809800 w 2809800"/>
              <a:gd name="textAreaTop" fmla="*/ 0 h 2103480"/>
              <a:gd name="textAreaBottom" fmla="*/ 2103840 h 210348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" name="Google Shape;13;p2"/>
          <p:cNvSpPr/>
          <p:nvPr/>
        </p:nvSpPr>
        <p:spPr>
          <a:xfrm>
            <a:off x="8847000" y="11610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6" name="Google Shape;14;p2"/>
          <p:cNvGrpSpPr/>
          <p:nvPr/>
        </p:nvGrpSpPr>
        <p:grpSpPr>
          <a:xfrm>
            <a:off x="177480" y="1575000"/>
            <a:ext cx="353160" cy="459360"/>
            <a:chOff x="177480" y="1575000"/>
            <a:chExt cx="353160" cy="459360"/>
          </a:xfrm>
        </p:grpSpPr>
        <p:sp>
          <p:nvSpPr>
            <p:cNvPr id="7" name="Google Shape;15;p2"/>
            <p:cNvSpPr/>
            <p:nvPr/>
          </p:nvSpPr>
          <p:spPr>
            <a:xfrm>
              <a:off x="203760" y="173700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" name="Google Shape;16;p2"/>
            <p:cNvSpPr/>
            <p:nvPr/>
          </p:nvSpPr>
          <p:spPr>
            <a:xfrm>
              <a:off x="203760" y="160128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" name="Google Shape;17;p2"/>
            <p:cNvSpPr/>
            <p:nvPr/>
          </p:nvSpPr>
          <p:spPr>
            <a:xfrm>
              <a:off x="478440" y="18464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" name="Google Shape;18;p2"/>
            <p:cNvSpPr/>
            <p:nvPr/>
          </p:nvSpPr>
          <p:spPr>
            <a:xfrm>
              <a:off x="177480" y="18464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" name="Google Shape;19;p2"/>
            <p:cNvSpPr/>
            <p:nvPr/>
          </p:nvSpPr>
          <p:spPr>
            <a:xfrm>
              <a:off x="478440" y="15750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" name="Google Shape;20;p2"/>
            <p:cNvSpPr/>
            <p:nvPr/>
          </p:nvSpPr>
          <p:spPr>
            <a:xfrm>
              <a:off x="177480" y="15750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" name="Google Shape;21;p2"/>
            <p:cNvSpPr/>
            <p:nvPr/>
          </p:nvSpPr>
          <p:spPr>
            <a:xfrm>
              <a:off x="249840" y="19821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" name="Google Shape;22;p2"/>
            <p:cNvSpPr/>
            <p:nvPr/>
          </p:nvSpPr>
          <p:spPr>
            <a:xfrm>
              <a:off x="405360" y="19821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" name="Google Shape;23;p2"/>
            <p:cNvSpPr/>
            <p:nvPr/>
          </p:nvSpPr>
          <p:spPr>
            <a:xfrm>
              <a:off x="249840" y="17107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>
              <a:off x="405360" y="17107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" name="Google Shape;25;p2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8" name="Google Shape;26;p2"/>
          <p:cNvSpPr/>
          <p:nvPr/>
        </p:nvSpPr>
        <p:spPr>
          <a:xfrm>
            <a:off x="8676000" y="30445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" name="Google Shape;27;p2"/>
          <p:cNvSpPr/>
          <p:nvPr/>
        </p:nvSpPr>
        <p:spPr>
          <a:xfrm>
            <a:off x="6194520" y="477792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0" name="Google Shape;28;p2"/>
          <p:cNvSpPr/>
          <p:nvPr/>
        </p:nvSpPr>
        <p:spPr>
          <a:xfrm>
            <a:off x="6157440" y="461628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" name="Google Shape;29;p2"/>
          <p:cNvSpPr/>
          <p:nvPr/>
        </p:nvSpPr>
        <p:spPr>
          <a:xfrm>
            <a:off x="8665200" y="29026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22" name="Google Shape;30;p2"/>
          <p:cNvGrpSpPr/>
          <p:nvPr/>
        </p:nvGrpSpPr>
        <p:grpSpPr>
          <a:xfrm>
            <a:off x="5055840" y="268200"/>
            <a:ext cx="509760" cy="660600"/>
            <a:chOff x="5055840" y="268200"/>
            <a:chExt cx="509760" cy="660600"/>
          </a:xfrm>
        </p:grpSpPr>
        <p:sp>
          <p:nvSpPr>
            <p:cNvPr id="23" name="Google Shape;31;p2"/>
            <p:cNvSpPr/>
            <p:nvPr/>
          </p:nvSpPr>
          <p:spPr>
            <a:xfrm>
              <a:off x="5063040" y="31500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" name="Google Shape;32;p2"/>
            <p:cNvSpPr/>
            <p:nvPr/>
          </p:nvSpPr>
          <p:spPr>
            <a:xfrm>
              <a:off x="5055840" y="31248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" name="Google Shape;33;p2"/>
            <p:cNvSpPr/>
            <p:nvPr/>
          </p:nvSpPr>
          <p:spPr>
            <a:xfrm>
              <a:off x="5094720" y="34848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" name="Google Shape;34;p2"/>
            <p:cNvSpPr/>
            <p:nvPr/>
          </p:nvSpPr>
          <p:spPr>
            <a:xfrm>
              <a:off x="5098680" y="3459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" name="Google Shape;35;p2"/>
            <p:cNvSpPr/>
            <p:nvPr/>
          </p:nvSpPr>
          <p:spPr>
            <a:xfrm>
              <a:off x="5094720" y="58644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" name="Google Shape;36;p2"/>
            <p:cNvSpPr/>
            <p:nvPr/>
          </p:nvSpPr>
          <p:spPr>
            <a:xfrm>
              <a:off x="5095440" y="58356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" name="Google Shape;37;p2"/>
            <p:cNvSpPr/>
            <p:nvPr/>
          </p:nvSpPr>
          <p:spPr>
            <a:xfrm>
              <a:off x="5372280" y="49356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" name="Google Shape;38;p2"/>
            <p:cNvSpPr/>
            <p:nvPr/>
          </p:nvSpPr>
          <p:spPr>
            <a:xfrm>
              <a:off x="5334120" y="5529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" name="Google Shape;39;p2"/>
            <p:cNvSpPr/>
            <p:nvPr/>
          </p:nvSpPr>
          <p:spPr>
            <a:xfrm>
              <a:off x="5407560" y="4276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" name="Google Shape;40;p2"/>
            <p:cNvSpPr/>
            <p:nvPr/>
          </p:nvSpPr>
          <p:spPr>
            <a:xfrm>
              <a:off x="5401800" y="572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" name="Google Shape;41;p2"/>
            <p:cNvSpPr/>
            <p:nvPr/>
          </p:nvSpPr>
          <p:spPr>
            <a:xfrm>
              <a:off x="5421600" y="8200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" name="Google Shape;42;p2"/>
            <p:cNvSpPr/>
            <p:nvPr/>
          </p:nvSpPr>
          <p:spPr>
            <a:xfrm>
              <a:off x="5258880" y="7660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" name="Google Shape;43;p2"/>
            <p:cNvSpPr/>
            <p:nvPr/>
          </p:nvSpPr>
          <p:spPr>
            <a:xfrm>
              <a:off x="5450400" y="7214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" name="Google Shape;44;p2"/>
            <p:cNvSpPr/>
            <p:nvPr/>
          </p:nvSpPr>
          <p:spPr>
            <a:xfrm>
              <a:off x="5242320" y="63432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" name="Google Shape;45;p2"/>
            <p:cNvSpPr/>
            <p:nvPr/>
          </p:nvSpPr>
          <p:spPr>
            <a:xfrm>
              <a:off x="5308920" y="69300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" name="Google Shape;46;p2"/>
            <p:cNvSpPr/>
            <p:nvPr/>
          </p:nvSpPr>
          <p:spPr>
            <a:xfrm>
              <a:off x="5227200" y="72936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" name="Google Shape;47;p2"/>
            <p:cNvSpPr/>
            <p:nvPr/>
          </p:nvSpPr>
          <p:spPr>
            <a:xfrm>
              <a:off x="5399280" y="6753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0" name="Google Shape;48;p2"/>
            <p:cNvSpPr/>
            <p:nvPr/>
          </p:nvSpPr>
          <p:spPr>
            <a:xfrm>
              <a:off x="5394600" y="7628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" name="Google Shape;49;p2"/>
            <p:cNvSpPr/>
            <p:nvPr/>
          </p:nvSpPr>
          <p:spPr>
            <a:xfrm>
              <a:off x="5328360" y="7988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" name="Google Shape;50;p2"/>
            <p:cNvSpPr/>
            <p:nvPr/>
          </p:nvSpPr>
          <p:spPr>
            <a:xfrm>
              <a:off x="5185440" y="64944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3" name="Google Shape;51;p2"/>
            <p:cNvSpPr/>
            <p:nvPr/>
          </p:nvSpPr>
          <p:spPr>
            <a:xfrm>
              <a:off x="5346360" y="26820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4" name="Google Shape;52;p2"/>
            <p:cNvSpPr/>
            <p:nvPr/>
          </p:nvSpPr>
          <p:spPr>
            <a:xfrm>
              <a:off x="5372640" y="27432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" name="Google Shape;53;p2"/>
            <p:cNvSpPr/>
            <p:nvPr/>
          </p:nvSpPr>
          <p:spPr>
            <a:xfrm>
              <a:off x="5412240" y="28620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" name="Google Shape;54;p2"/>
            <p:cNvSpPr/>
            <p:nvPr/>
          </p:nvSpPr>
          <p:spPr>
            <a:xfrm>
              <a:off x="5452200" y="29772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" name="Google Shape;55;p2"/>
            <p:cNvSpPr/>
            <p:nvPr/>
          </p:nvSpPr>
          <p:spPr>
            <a:xfrm>
              <a:off x="5491800" y="30960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48" name="Google Shape;56;p2"/>
          <p:cNvGrpSpPr/>
          <p:nvPr/>
        </p:nvGrpSpPr>
        <p:grpSpPr>
          <a:xfrm>
            <a:off x="385560" y="99360"/>
            <a:ext cx="812880" cy="718200"/>
            <a:chOff x="385560" y="99360"/>
            <a:chExt cx="812880" cy="718200"/>
          </a:xfrm>
        </p:grpSpPr>
        <p:sp>
          <p:nvSpPr>
            <p:cNvPr id="49" name="Google Shape;57;p2"/>
            <p:cNvSpPr/>
            <p:nvPr/>
          </p:nvSpPr>
          <p:spPr>
            <a:xfrm>
              <a:off x="551520" y="10296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" name="Google Shape;58;p2"/>
            <p:cNvSpPr/>
            <p:nvPr/>
          </p:nvSpPr>
          <p:spPr>
            <a:xfrm>
              <a:off x="455040" y="46368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" name="Google Shape;59;p2"/>
            <p:cNvSpPr/>
            <p:nvPr/>
          </p:nvSpPr>
          <p:spPr>
            <a:xfrm>
              <a:off x="510480" y="67608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" name="Google Shape;60;p2"/>
            <p:cNvSpPr/>
            <p:nvPr/>
          </p:nvSpPr>
          <p:spPr>
            <a:xfrm>
              <a:off x="980640" y="76140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" name="Google Shape;61;p2"/>
            <p:cNvSpPr/>
            <p:nvPr/>
          </p:nvSpPr>
          <p:spPr>
            <a:xfrm>
              <a:off x="1074240" y="49392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4" name="Google Shape;62;p2"/>
            <p:cNvSpPr/>
            <p:nvPr/>
          </p:nvSpPr>
          <p:spPr>
            <a:xfrm>
              <a:off x="1010880" y="18972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5" name="Google Shape;63;p2"/>
            <p:cNvSpPr/>
            <p:nvPr/>
          </p:nvSpPr>
          <p:spPr>
            <a:xfrm>
              <a:off x="564840" y="22356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56" name="Google Shape;64;p2"/>
            <p:cNvGrpSpPr/>
            <p:nvPr/>
          </p:nvGrpSpPr>
          <p:grpSpPr>
            <a:xfrm>
              <a:off x="592920" y="223560"/>
              <a:ext cx="407880" cy="407160"/>
              <a:chOff x="592920" y="223560"/>
              <a:chExt cx="407880" cy="407160"/>
            </a:xfrm>
          </p:grpSpPr>
          <p:sp>
            <p:nvSpPr>
              <p:cNvPr id="57" name="Google Shape;65;p2"/>
              <p:cNvSpPr/>
              <p:nvPr/>
            </p:nvSpPr>
            <p:spPr>
              <a:xfrm>
                <a:off x="619200" y="26568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8" name="Google Shape;66;p2"/>
              <p:cNvSpPr/>
              <p:nvPr/>
            </p:nvSpPr>
            <p:spPr>
              <a:xfrm>
                <a:off x="594000" y="23076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9" name="Google Shape;67;p2"/>
              <p:cNvSpPr/>
              <p:nvPr/>
            </p:nvSpPr>
            <p:spPr>
              <a:xfrm>
                <a:off x="639000" y="26388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0" name="Google Shape;68;p2"/>
              <p:cNvSpPr/>
              <p:nvPr/>
            </p:nvSpPr>
            <p:spPr>
              <a:xfrm>
                <a:off x="594000" y="22464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1" name="Google Shape;69;p2"/>
              <p:cNvSpPr/>
              <p:nvPr/>
            </p:nvSpPr>
            <p:spPr>
              <a:xfrm>
                <a:off x="592920" y="22356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2" name="Google Shape;70;p2"/>
              <p:cNvSpPr/>
              <p:nvPr/>
            </p:nvSpPr>
            <p:spPr>
              <a:xfrm>
                <a:off x="651960" y="29916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3" name="Google Shape;71;p2"/>
              <p:cNvSpPr/>
              <p:nvPr/>
            </p:nvSpPr>
            <p:spPr>
              <a:xfrm>
                <a:off x="932040" y="51012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4" name="Google Shape;72;p2"/>
              <p:cNvSpPr/>
              <p:nvPr/>
            </p:nvSpPr>
            <p:spPr>
              <a:xfrm>
                <a:off x="754200" y="41148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5" name="Google Shape;73;p2"/>
              <p:cNvSpPr/>
              <p:nvPr/>
            </p:nvSpPr>
            <p:spPr>
              <a:xfrm>
                <a:off x="855000" y="58428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6" name="Google Shape;74;p2"/>
              <p:cNvSpPr/>
              <p:nvPr/>
            </p:nvSpPr>
            <p:spPr>
              <a:xfrm>
                <a:off x="717480" y="37512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7" name="Google Shape;75;p2"/>
              <p:cNvSpPr/>
              <p:nvPr/>
            </p:nvSpPr>
            <p:spPr>
              <a:xfrm>
                <a:off x="684720" y="33912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68" name="Google Shape;76;p2"/>
            <p:cNvSpPr/>
            <p:nvPr/>
          </p:nvSpPr>
          <p:spPr>
            <a:xfrm>
              <a:off x="564840" y="19512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" name="Google Shape;77;p2"/>
            <p:cNvSpPr/>
            <p:nvPr/>
          </p:nvSpPr>
          <p:spPr>
            <a:xfrm>
              <a:off x="385560" y="37512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" name="Google Shape;78;p2"/>
            <p:cNvSpPr/>
            <p:nvPr/>
          </p:nvSpPr>
          <p:spPr>
            <a:xfrm>
              <a:off x="537840" y="9936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" name="Google Shape;79;p2"/>
            <p:cNvSpPr/>
            <p:nvPr/>
          </p:nvSpPr>
          <p:spPr>
            <a:xfrm>
              <a:off x="513360" y="11988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72" name="Google Shape;80;p2"/>
          <p:cNvGrpSpPr/>
          <p:nvPr/>
        </p:nvGrpSpPr>
        <p:grpSpPr>
          <a:xfrm>
            <a:off x="220320" y="4164480"/>
            <a:ext cx="591120" cy="744120"/>
            <a:chOff x="220320" y="4164480"/>
            <a:chExt cx="591120" cy="744120"/>
          </a:xfrm>
        </p:grpSpPr>
        <p:sp>
          <p:nvSpPr>
            <p:cNvPr id="73" name="Google Shape;81;p2"/>
            <p:cNvSpPr/>
            <p:nvPr/>
          </p:nvSpPr>
          <p:spPr>
            <a:xfrm rot="4824000">
              <a:off x="207360" y="431568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4" name="Google Shape;82;p2"/>
            <p:cNvSpPr/>
            <p:nvPr/>
          </p:nvSpPr>
          <p:spPr>
            <a:xfrm rot="4824000">
              <a:off x="244440" y="435528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" name="Google Shape;83;p2"/>
            <p:cNvSpPr/>
            <p:nvPr/>
          </p:nvSpPr>
          <p:spPr>
            <a:xfrm rot="4824000">
              <a:off x="334440" y="444348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" name="Google Shape;84;p2"/>
            <p:cNvSpPr/>
            <p:nvPr/>
          </p:nvSpPr>
          <p:spPr>
            <a:xfrm rot="4824000">
              <a:off x="563040" y="4455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" name="Google Shape;85;p2"/>
            <p:cNvSpPr/>
            <p:nvPr/>
          </p:nvSpPr>
          <p:spPr>
            <a:xfrm rot="4824000">
              <a:off x="642600" y="45457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8" name="Google Shape;86;p2"/>
            <p:cNvSpPr/>
            <p:nvPr/>
          </p:nvSpPr>
          <p:spPr>
            <a:xfrm rot="4824000">
              <a:off x="610560" y="43401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9" name="Google Shape;87;p2"/>
            <p:cNvSpPr/>
            <p:nvPr/>
          </p:nvSpPr>
          <p:spPr>
            <a:xfrm rot="4824000">
              <a:off x="489600" y="44787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" name="Google Shape;88;p2"/>
            <p:cNvSpPr/>
            <p:nvPr/>
          </p:nvSpPr>
          <p:spPr>
            <a:xfrm rot="4824000">
              <a:off x="590040" y="45194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" name="Google Shape;89;p2"/>
            <p:cNvSpPr/>
            <p:nvPr/>
          </p:nvSpPr>
          <p:spPr>
            <a:xfrm rot="4824000">
              <a:off x="580320" y="4390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" name="Google Shape;90;p2"/>
            <p:cNvSpPr/>
            <p:nvPr/>
          </p:nvSpPr>
          <p:spPr>
            <a:xfrm rot="4824000">
              <a:off x="433800" y="44686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" name="Google Shape;91;p2"/>
            <p:cNvSpPr/>
            <p:nvPr/>
          </p:nvSpPr>
          <p:spPr>
            <a:xfrm rot="4824000">
              <a:off x="353160" y="45324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" name="Google Shape;92;p2"/>
            <p:cNvSpPr/>
            <p:nvPr/>
          </p:nvSpPr>
          <p:spPr>
            <a:xfrm rot="4824000">
              <a:off x="426960" y="45795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" name="Google Shape;93;p2"/>
            <p:cNvSpPr/>
            <p:nvPr/>
          </p:nvSpPr>
          <p:spPr>
            <a:xfrm rot="4824000">
              <a:off x="496440" y="47361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6" name="Google Shape;94;p2"/>
            <p:cNvSpPr/>
            <p:nvPr/>
          </p:nvSpPr>
          <p:spPr>
            <a:xfrm rot="4824000">
              <a:off x="459000" y="46594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" name="Google Shape;95;p2"/>
            <p:cNvSpPr/>
            <p:nvPr/>
          </p:nvSpPr>
          <p:spPr>
            <a:xfrm rot="4824000">
              <a:off x="662760" y="4677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" name="Google Shape;96;p2"/>
            <p:cNvSpPr/>
            <p:nvPr/>
          </p:nvSpPr>
          <p:spPr>
            <a:xfrm rot="4824000">
              <a:off x="362520" y="46418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" name="Google Shape;97;p2"/>
            <p:cNvSpPr/>
            <p:nvPr/>
          </p:nvSpPr>
          <p:spPr>
            <a:xfrm rot="4824000">
              <a:off x="530640" y="46177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" name="Google Shape;98;p2"/>
            <p:cNvSpPr/>
            <p:nvPr/>
          </p:nvSpPr>
          <p:spPr>
            <a:xfrm rot="4824000">
              <a:off x="588240" y="47077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" name="Google Shape;99;p2"/>
            <p:cNvSpPr/>
            <p:nvPr/>
          </p:nvSpPr>
          <p:spPr>
            <a:xfrm rot="4824000">
              <a:off x="357120" y="45936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" name="Google Shape;100;p2"/>
            <p:cNvSpPr/>
            <p:nvPr/>
          </p:nvSpPr>
          <p:spPr>
            <a:xfrm rot="4824000">
              <a:off x="498960" y="46058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" name="Google Shape;101;p2"/>
            <p:cNvSpPr/>
            <p:nvPr/>
          </p:nvSpPr>
          <p:spPr>
            <a:xfrm rot="4824000">
              <a:off x="634680" y="46616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" name="Google Shape;102;p2"/>
            <p:cNvSpPr/>
            <p:nvPr/>
          </p:nvSpPr>
          <p:spPr>
            <a:xfrm rot="4824000">
              <a:off x="431640" y="47181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" name="Google Shape;103;p2"/>
            <p:cNvSpPr/>
            <p:nvPr/>
          </p:nvSpPr>
          <p:spPr>
            <a:xfrm rot="4824000">
              <a:off x="533880" y="469476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" name="Google Shape;104;p2"/>
            <p:cNvSpPr/>
            <p:nvPr/>
          </p:nvSpPr>
          <p:spPr>
            <a:xfrm rot="4824000">
              <a:off x="240480" y="433080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7" name="Google Shape;105;p2"/>
            <p:cNvSpPr/>
            <p:nvPr/>
          </p:nvSpPr>
          <p:spPr>
            <a:xfrm rot="4824000">
              <a:off x="568440" y="415692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8" name="Google Shape;106;p2"/>
            <p:cNvSpPr/>
            <p:nvPr/>
          </p:nvSpPr>
          <p:spPr>
            <a:xfrm rot="4824000">
              <a:off x="542880" y="42177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9" name="Google Shape;107;p2"/>
            <p:cNvSpPr/>
            <p:nvPr/>
          </p:nvSpPr>
          <p:spPr>
            <a:xfrm rot="4824000">
              <a:off x="577080" y="42318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0" name="Google Shape;108;p2"/>
            <p:cNvSpPr/>
            <p:nvPr/>
          </p:nvSpPr>
          <p:spPr>
            <a:xfrm rot="4824000">
              <a:off x="610920" y="42458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1" name="Google Shape;109;p2"/>
            <p:cNvSpPr/>
            <p:nvPr/>
          </p:nvSpPr>
          <p:spPr>
            <a:xfrm rot="4824000">
              <a:off x="644760" y="42602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2" name="Google Shape;110;p2"/>
            <p:cNvSpPr/>
            <p:nvPr/>
          </p:nvSpPr>
          <p:spPr>
            <a:xfrm rot="4824000">
              <a:off x="678600" y="42742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3" name="Google Shape;111;p2"/>
            <p:cNvSpPr/>
            <p:nvPr/>
          </p:nvSpPr>
          <p:spPr>
            <a:xfrm rot="4824000">
              <a:off x="712800" y="42883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04" name="Google Shape;112;p2"/>
          <p:cNvSpPr/>
          <p:nvPr/>
        </p:nvSpPr>
        <p:spPr>
          <a:xfrm>
            <a:off x="8011440" y="49089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05" name="Google Shape;113;p2"/>
          <p:cNvSpPr/>
          <p:nvPr/>
        </p:nvSpPr>
        <p:spPr>
          <a:xfrm>
            <a:off x="4802760" y="4731840"/>
            <a:ext cx="235800" cy="234360"/>
          </a:xfrm>
          <a:custGeom>
            <a:avLst/>
            <a:gdLst>
              <a:gd name="textAreaLeft" fmla="*/ 0 w 235800"/>
              <a:gd name="textAreaRight" fmla="*/ 236160 w 23580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06" name="Google Shape;114;p2"/>
          <p:cNvSpPr/>
          <p:nvPr/>
        </p:nvSpPr>
        <p:spPr>
          <a:xfrm>
            <a:off x="2136240" y="34056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07" name="Google Shape;115;p2"/>
          <p:cNvSpPr/>
          <p:nvPr/>
        </p:nvSpPr>
        <p:spPr>
          <a:xfrm>
            <a:off x="2466360" y="45864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08" name="Google Shape;116;p2"/>
          <p:cNvGrpSpPr/>
          <p:nvPr/>
        </p:nvGrpSpPr>
        <p:grpSpPr>
          <a:xfrm>
            <a:off x="3134520" y="350280"/>
            <a:ext cx="414000" cy="496080"/>
            <a:chOff x="3134520" y="350280"/>
            <a:chExt cx="414000" cy="496080"/>
          </a:xfrm>
        </p:grpSpPr>
        <p:sp>
          <p:nvSpPr>
            <p:cNvPr id="109" name="Google Shape;117;p2"/>
            <p:cNvSpPr/>
            <p:nvPr/>
          </p:nvSpPr>
          <p:spPr>
            <a:xfrm>
              <a:off x="3134520" y="35316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" name="Google Shape;118;p2"/>
            <p:cNvSpPr/>
            <p:nvPr/>
          </p:nvSpPr>
          <p:spPr>
            <a:xfrm>
              <a:off x="3144240" y="35028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" name="Google Shape;119;p2"/>
            <p:cNvSpPr/>
            <p:nvPr/>
          </p:nvSpPr>
          <p:spPr>
            <a:xfrm>
              <a:off x="3206520" y="44496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2" name="Google Shape;120;p2"/>
            <p:cNvSpPr/>
            <p:nvPr/>
          </p:nvSpPr>
          <p:spPr>
            <a:xfrm>
              <a:off x="3201120" y="49752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3" name="Google Shape;121;p2"/>
            <p:cNvSpPr/>
            <p:nvPr/>
          </p:nvSpPr>
          <p:spPr>
            <a:xfrm>
              <a:off x="3325680" y="4269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" name="Google Shape;122;p2"/>
            <p:cNvSpPr/>
            <p:nvPr/>
          </p:nvSpPr>
          <p:spPr>
            <a:xfrm>
              <a:off x="3256560" y="46512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" name="Google Shape;123;p2"/>
            <p:cNvSpPr/>
            <p:nvPr/>
          </p:nvSpPr>
          <p:spPr>
            <a:xfrm>
              <a:off x="3280320" y="4442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" name="Google Shape;124;p2"/>
            <p:cNvSpPr/>
            <p:nvPr/>
          </p:nvSpPr>
          <p:spPr>
            <a:xfrm>
              <a:off x="3309840" y="43776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" name="Google Shape;125;p2"/>
            <p:cNvSpPr/>
            <p:nvPr/>
          </p:nvSpPr>
          <p:spPr>
            <a:xfrm>
              <a:off x="3436920" y="76716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" name="Google Shape;126;p2"/>
            <p:cNvSpPr/>
            <p:nvPr/>
          </p:nvSpPr>
          <p:spPr>
            <a:xfrm>
              <a:off x="3399120" y="72720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" name="Google Shape;127;p2"/>
            <p:cNvSpPr/>
            <p:nvPr/>
          </p:nvSpPr>
          <p:spPr>
            <a:xfrm>
              <a:off x="3398760" y="7246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" name="Google Shape;128;p2"/>
            <p:cNvSpPr/>
            <p:nvPr/>
          </p:nvSpPr>
          <p:spPr>
            <a:xfrm>
              <a:off x="3378240" y="6908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" name="Google Shape;129;p2"/>
            <p:cNvSpPr/>
            <p:nvPr/>
          </p:nvSpPr>
          <p:spPr>
            <a:xfrm>
              <a:off x="3384000" y="7023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" name="Google Shape;130;p2"/>
            <p:cNvSpPr/>
            <p:nvPr/>
          </p:nvSpPr>
          <p:spPr>
            <a:xfrm>
              <a:off x="3383640" y="6998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" name="Google Shape;131;p2"/>
            <p:cNvSpPr/>
            <p:nvPr/>
          </p:nvSpPr>
          <p:spPr>
            <a:xfrm>
              <a:off x="3357720" y="66780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4" name="Google Shape;132;p2"/>
            <p:cNvSpPr/>
            <p:nvPr/>
          </p:nvSpPr>
          <p:spPr>
            <a:xfrm>
              <a:off x="3363840" y="7401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" name="Google Shape;133;p2"/>
            <p:cNvSpPr/>
            <p:nvPr/>
          </p:nvSpPr>
          <p:spPr>
            <a:xfrm>
              <a:off x="3378960" y="7311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" name="Google Shape;134;p2"/>
            <p:cNvSpPr/>
            <p:nvPr/>
          </p:nvSpPr>
          <p:spPr>
            <a:xfrm>
              <a:off x="3394080" y="7218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" name="Google Shape;135;p2"/>
            <p:cNvSpPr/>
            <p:nvPr/>
          </p:nvSpPr>
          <p:spPr>
            <a:xfrm>
              <a:off x="3409200" y="7128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" name="Google Shape;136;p2"/>
            <p:cNvSpPr/>
            <p:nvPr/>
          </p:nvSpPr>
          <p:spPr>
            <a:xfrm>
              <a:off x="3424680" y="7034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" name="Google Shape;137;p2"/>
            <p:cNvSpPr/>
            <p:nvPr/>
          </p:nvSpPr>
          <p:spPr>
            <a:xfrm>
              <a:off x="3439800" y="6944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0" name="Google Shape;138;p2"/>
            <p:cNvSpPr/>
            <p:nvPr/>
          </p:nvSpPr>
          <p:spPr>
            <a:xfrm>
              <a:off x="3454920" y="6850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1" name="Google Shape;139;p2"/>
            <p:cNvSpPr/>
            <p:nvPr/>
          </p:nvSpPr>
          <p:spPr>
            <a:xfrm>
              <a:off x="3470040" y="6760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2" name="Google Shape;140;p2"/>
            <p:cNvSpPr/>
            <p:nvPr/>
          </p:nvSpPr>
          <p:spPr>
            <a:xfrm>
              <a:off x="3485160" y="6670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3" name="Google Shape;141;p2"/>
            <p:cNvSpPr/>
            <p:nvPr/>
          </p:nvSpPr>
          <p:spPr>
            <a:xfrm>
              <a:off x="3357360" y="66492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1261;p16"/>
          <p:cNvSpPr/>
          <p:nvPr/>
        </p:nvSpPr>
        <p:spPr>
          <a:xfrm flipH="1">
            <a:off x="-36720" y="2119320"/>
            <a:ext cx="3616920" cy="3023640"/>
          </a:xfrm>
          <a:custGeom>
            <a:avLst/>
            <a:gdLst>
              <a:gd name="textAreaLeft" fmla="*/ -360 w 3616920"/>
              <a:gd name="textAreaRight" fmla="*/ 3616920 w 3616920"/>
              <a:gd name="textAreaTop" fmla="*/ 0 h 3023640"/>
              <a:gd name="textAreaBottom" fmla="*/ 3024000 h 302364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635" name="Google Shape;1262;p16"/>
          <p:cNvSpPr/>
          <p:nvPr/>
        </p:nvSpPr>
        <p:spPr>
          <a:xfrm flipH="1">
            <a:off x="5064480" y="0"/>
            <a:ext cx="4071960" cy="2257920"/>
          </a:xfrm>
          <a:custGeom>
            <a:avLst/>
            <a:gdLst>
              <a:gd name="textAreaLeft" fmla="*/ -360 w 4071960"/>
              <a:gd name="textAreaRight" fmla="*/ 4071960 w 4071960"/>
              <a:gd name="textAreaTop" fmla="*/ 0 h 2257920"/>
              <a:gd name="textAreaBottom" fmla="*/ 2258280 h 22579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636" name="Google Shape;1263;p16"/>
          <p:cNvSpPr/>
          <p:nvPr/>
        </p:nvSpPr>
        <p:spPr>
          <a:xfrm flipH="1">
            <a:off x="6741720" y="4603680"/>
            <a:ext cx="226800" cy="226800"/>
          </a:xfrm>
          <a:custGeom>
            <a:avLst/>
            <a:gdLst>
              <a:gd name="textAreaLeft" fmla="*/ 360 w 226800"/>
              <a:gd name="textAreaRight" fmla="*/ 22752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37" name="Google Shape;1264;p16"/>
          <p:cNvSpPr/>
          <p:nvPr/>
        </p:nvSpPr>
        <p:spPr>
          <a:xfrm flipH="1">
            <a:off x="8791560" y="2286000"/>
            <a:ext cx="163800" cy="164160"/>
          </a:xfrm>
          <a:custGeom>
            <a:avLst/>
            <a:gdLst>
              <a:gd name="textAreaLeft" fmla="*/ -360 w 163800"/>
              <a:gd name="textAreaRight" fmla="*/ 16380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38" name="Google Shape;1265;p16"/>
          <p:cNvSpPr/>
          <p:nvPr/>
        </p:nvSpPr>
        <p:spPr>
          <a:xfrm flipH="1">
            <a:off x="7189920" y="168840"/>
            <a:ext cx="289080" cy="289080"/>
          </a:xfrm>
          <a:custGeom>
            <a:avLst/>
            <a:gdLst>
              <a:gd name="textAreaLeft" fmla="*/ -360 w 289080"/>
              <a:gd name="textAreaRight" fmla="*/ 289080 w 289080"/>
              <a:gd name="textAreaTop" fmla="*/ 0 h 289080"/>
              <a:gd name="textAreaBottom" fmla="*/ 289440 h 2890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39" name="Google Shape;1266;p16"/>
          <p:cNvSpPr/>
          <p:nvPr/>
        </p:nvSpPr>
        <p:spPr>
          <a:xfrm flipH="1">
            <a:off x="5181840" y="4599000"/>
            <a:ext cx="235800" cy="235800"/>
          </a:xfrm>
          <a:custGeom>
            <a:avLst/>
            <a:gdLst>
              <a:gd name="textAreaLeft" fmla="*/ -360 w 235800"/>
              <a:gd name="textAreaRight" fmla="*/ 23580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640" name="Google Shape;1267;p16"/>
          <p:cNvSpPr/>
          <p:nvPr/>
        </p:nvSpPr>
        <p:spPr>
          <a:xfrm flipH="1">
            <a:off x="5007600" y="471708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641" name="Google Shape;1268;p16"/>
          <p:cNvGrpSpPr/>
          <p:nvPr/>
        </p:nvGrpSpPr>
        <p:grpSpPr>
          <a:xfrm>
            <a:off x="8213040" y="255600"/>
            <a:ext cx="742680" cy="568440"/>
            <a:chOff x="8213040" y="255600"/>
            <a:chExt cx="742680" cy="568440"/>
          </a:xfrm>
        </p:grpSpPr>
        <p:sp>
          <p:nvSpPr>
            <p:cNvPr id="642" name="Google Shape;1269;p16"/>
            <p:cNvSpPr/>
            <p:nvPr/>
          </p:nvSpPr>
          <p:spPr>
            <a:xfrm flipH="1">
              <a:off x="8254440" y="278280"/>
              <a:ext cx="435960" cy="503640"/>
            </a:xfrm>
            <a:custGeom>
              <a:avLst/>
              <a:gdLst>
                <a:gd name="textAreaLeft" fmla="*/ -360 w 435960"/>
                <a:gd name="textAreaRight" fmla="*/ 43596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3" name="Google Shape;1270;p16"/>
            <p:cNvSpPr/>
            <p:nvPr/>
          </p:nvSpPr>
          <p:spPr>
            <a:xfrm flipH="1">
              <a:off x="8690760" y="278280"/>
              <a:ext cx="217800" cy="503640"/>
            </a:xfrm>
            <a:custGeom>
              <a:avLst/>
              <a:gdLst>
                <a:gd name="textAreaLeft" fmla="*/ -360 w 217800"/>
                <a:gd name="textAreaRight" fmla="*/ 21780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4" name="Google Shape;1271;p16"/>
            <p:cNvSpPr/>
            <p:nvPr/>
          </p:nvSpPr>
          <p:spPr>
            <a:xfrm flipH="1">
              <a:off x="8431200" y="25560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5" name="Google Shape;1272;p16"/>
            <p:cNvSpPr/>
            <p:nvPr/>
          </p:nvSpPr>
          <p:spPr>
            <a:xfrm flipH="1">
              <a:off x="8431200" y="739800"/>
              <a:ext cx="84240" cy="8388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6" name="Google Shape;1273;p16"/>
            <p:cNvSpPr/>
            <p:nvPr/>
          </p:nvSpPr>
          <p:spPr>
            <a:xfrm flipH="1">
              <a:off x="8867160" y="25560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7" name="Google Shape;1274;p16"/>
            <p:cNvSpPr/>
            <p:nvPr/>
          </p:nvSpPr>
          <p:spPr>
            <a:xfrm flipH="1">
              <a:off x="8862840" y="739800"/>
              <a:ext cx="92520" cy="84240"/>
            </a:xfrm>
            <a:custGeom>
              <a:avLst/>
              <a:gdLst>
                <a:gd name="textAreaLeft" fmla="*/ -360 w 92520"/>
                <a:gd name="textAreaRight" fmla="*/ 9252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8" name="Google Shape;1275;p16"/>
            <p:cNvSpPr/>
            <p:nvPr/>
          </p:nvSpPr>
          <p:spPr>
            <a:xfrm flipH="1">
              <a:off x="8213040" y="62316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49" name="Google Shape;1276;p16"/>
            <p:cNvSpPr/>
            <p:nvPr/>
          </p:nvSpPr>
          <p:spPr>
            <a:xfrm flipH="1">
              <a:off x="8213040" y="37332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50" name="Google Shape;1277;p16"/>
            <p:cNvSpPr/>
            <p:nvPr/>
          </p:nvSpPr>
          <p:spPr>
            <a:xfrm flipH="1">
              <a:off x="8648640" y="62316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51" name="Google Shape;1278;p16"/>
            <p:cNvSpPr/>
            <p:nvPr/>
          </p:nvSpPr>
          <p:spPr>
            <a:xfrm flipH="1">
              <a:off x="8648640" y="37332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652" name="Google Shape;1279;p16"/>
          <p:cNvSpPr/>
          <p:nvPr/>
        </p:nvSpPr>
        <p:spPr>
          <a:xfrm>
            <a:off x="1267560" y="16884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53" name="Google Shape;1280;p16"/>
          <p:cNvSpPr/>
          <p:nvPr/>
        </p:nvSpPr>
        <p:spPr>
          <a:xfrm>
            <a:off x="5517720" y="39636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1495080" y="1383480"/>
            <a:ext cx="6165720" cy="1206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7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grpSp>
        <p:nvGrpSpPr>
          <p:cNvPr id="655" name="Google Shape;1283;p16"/>
          <p:cNvGrpSpPr/>
          <p:nvPr/>
        </p:nvGrpSpPr>
        <p:grpSpPr>
          <a:xfrm>
            <a:off x="249840" y="2901240"/>
            <a:ext cx="505800" cy="604080"/>
            <a:chOff x="249840" y="2901240"/>
            <a:chExt cx="505800" cy="604080"/>
          </a:xfrm>
        </p:grpSpPr>
        <p:sp>
          <p:nvSpPr>
            <p:cNvPr id="656" name="Google Shape;1284;p16"/>
            <p:cNvSpPr/>
            <p:nvPr/>
          </p:nvSpPr>
          <p:spPr>
            <a:xfrm rot="5836800">
              <a:off x="208440" y="301932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57" name="Google Shape;1285;p16"/>
            <p:cNvSpPr/>
            <p:nvPr/>
          </p:nvSpPr>
          <p:spPr>
            <a:xfrm rot="5836800">
              <a:off x="208440" y="3014640"/>
              <a:ext cx="541800" cy="39168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1680"/>
                <a:gd name="textAreaBottom" fmla="*/ 392040 h 39168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58" name="Google Shape;1286;p16"/>
            <p:cNvSpPr/>
            <p:nvPr/>
          </p:nvSpPr>
          <p:spPr>
            <a:xfrm rot="5836800">
              <a:off x="235800" y="303732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59" name="Google Shape;1287;p16"/>
            <p:cNvSpPr/>
            <p:nvPr/>
          </p:nvSpPr>
          <p:spPr>
            <a:xfrm rot="5836800">
              <a:off x="236880" y="303084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0" name="Google Shape;1288;p16"/>
            <p:cNvSpPr/>
            <p:nvPr/>
          </p:nvSpPr>
          <p:spPr>
            <a:xfrm rot="5836800">
              <a:off x="233280" y="314028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1" name="Google Shape;1289;p16"/>
            <p:cNvSpPr/>
            <p:nvPr/>
          </p:nvSpPr>
          <p:spPr>
            <a:xfrm rot="5836800">
              <a:off x="235800" y="3133800"/>
              <a:ext cx="374760" cy="30204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2" name="Google Shape;1290;p16"/>
            <p:cNvSpPr/>
            <p:nvPr/>
          </p:nvSpPr>
          <p:spPr>
            <a:xfrm rot="5836800">
              <a:off x="591120" y="30502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3" name="Google Shape;1291;p16"/>
            <p:cNvSpPr/>
            <p:nvPr/>
          </p:nvSpPr>
          <p:spPr>
            <a:xfrm rot="5836800">
              <a:off x="516240" y="305892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4" name="Google Shape;1292;p16"/>
            <p:cNvSpPr/>
            <p:nvPr/>
          </p:nvSpPr>
          <p:spPr>
            <a:xfrm rot="5836800">
              <a:off x="545400" y="312912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5" name="Google Shape;1293;p16"/>
            <p:cNvSpPr/>
            <p:nvPr/>
          </p:nvSpPr>
          <p:spPr>
            <a:xfrm rot="5836800">
              <a:off x="486000" y="31888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6" name="Google Shape;1294;p16"/>
            <p:cNvSpPr/>
            <p:nvPr/>
          </p:nvSpPr>
          <p:spPr>
            <a:xfrm rot="5836800">
              <a:off x="352800" y="329148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7" name="Google Shape;1295;p16"/>
            <p:cNvSpPr/>
            <p:nvPr/>
          </p:nvSpPr>
          <p:spPr>
            <a:xfrm rot="5836800">
              <a:off x="412200" y="323676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8" name="Google Shape;1296;p16"/>
            <p:cNvSpPr/>
            <p:nvPr/>
          </p:nvSpPr>
          <p:spPr>
            <a:xfrm rot="5836800">
              <a:off x="318600" y="334368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69" name="Google Shape;1297;p16"/>
            <p:cNvSpPr/>
            <p:nvPr/>
          </p:nvSpPr>
          <p:spPr>
            <a:xfrm rot="5836800">
              <a:off x="442080" y="319356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0" name="Google Shape;1298;p16"/>
            <p:cNvSpPr/>
            <p:nvPr/>
          </p:nvSpPr>
          <p:spPr>
            <a:xfrm rot="5836800">
              <a:off x="410760" y="330660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1" name="Google Shape;1299;p16"/>
            <p:cNvSpPr/>
            <p:nvPr/>
          </p:nvSpPr>
          <p:spPr>
            <a:xfrm rot="5836800">
              <a:off x="236880" y="303084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2" name="Google Shape;1300;p16"/>
            <p:cNvSpPr/>
            <p:nvPr/>
          </p:nvSpPr>
          <p:spPr>
            <a:xfrm rot="5836800">
              <a:off x="539640" y="288396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3" name="Google Shape;1301;p16"/>
            <p:cNvSpPr/>
            <p:nvPr/>
          </p:nvSpPr>
          <p:spPr>
            <a:xfrm rot="5836800">
              <a:off x="671400" y="304128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4" name="Google Shape;1302;p16"/>
            <p:cNvSpPr/>
            <p:nvPr/>
          </p:nvSpPr>
          <p:spPr>
            <a:xfrm rot="5836800">
              <a:off x="642960" y="302004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5" name="Google Shape;1303;p16"/>
            <p:cNvSpPr/>
            <p:nvPr/>
          </p:nvSpPr>
          <p:spPr>
            <a:xfrm rot="5836800">
              <a:off x="614520" y="299880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6" name="Google Shape;1304;p16"/>
            <p:cNvSpPr/>
            <p:nvPr/>
          </p:nvSpPr>
          <p:spPr>
            <a:xfrm rot="5836800">
              <a:off x="586080" y="297684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7" name="Google Shape;1305;p16"/>
            <p:cNvSpPr/>
            <p:nvPr/>
          </p:nvSpPr>
          <p:spPr>
            <a:xfrm rot="5836800">
              <a:off x="557640" y="295560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78" name="Google Shape;1306;p16"/>
            <p:cNvSpPr/>
            <p:nvPr/>
          </p:nvSpPr>
          <p:spPr>
            <a:xfrm rot="5836800">
              <a:off x="529920" y="293400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679" name="Google Shape;1307;p16"/>
          <p:cNvGrpSpPr/>
          <p:nvPr/>
        </p:nvGrpSpPr>
        <p:grpSpPr>
          <a:xfrm>
            <a:off x="297360" y="4210920"/>
            <a:ext cx="591120" cy="743760"/>
            <a:chOff x="297360" y="4210920"/>
            <a:chExt cx="591120" cy="743760"/>
          </a:xfrm>
        </p:grpSpPr>
        <p:sp>
          <p:nvSpPr>
            <p:cNvPr id="680" name="Google Shape;1308;p16"/>
            <p:cNvSpPr/>
            <p:nvPr/>
          </p:nvSpPr>
          <p:spPr>
            <a:xfrm rot="4824000">
              <a:off x="284400" y="43617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1" name="Google Shape;1309;p16"/>
            <p:cNvSpPr/>
            <p:nvPr/>
          </p:nvSpPr>
          <p:spPr>
            <a:xfrm rot="4824000">
              <a:off x="321480" y="440172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2" name="Google Shape;1310;p16"/>
            <p:cNvSpPr/>
            <p:nvPr/>
          </p:nvSpPr>
          <p:spPr>
            <a:xfrm rot="4824000">
              <a:off x="411840" y="448992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3" name="Google Shape;1311;p16"/>
            <p:cNvSpPr/>
            <p:nvPr/>
          </p:nvSpPr>
          <p:spPr>
            <a:xfrm rot="4824000">
              <a:off x="640080" y="45010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4" name="Google Shape;1312;p16"/>
            <p:cNvSpPr/>
            <p:nvPr/>
          </p:nvSpPr>
          <p:spPr>
            <a:xfrm rot="4824000">
              <a:off x="719640" y="45921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5" name="Google Shape;1313;p16"/>
            <p:cNvSpPr/>
            <p:nvPr/>
          </p:nvSpPr>
          <p:spPr>
            <a:xfrm rot="4824000">
              <a:off x="687600" y="43866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6" name="Google Shape;1314;p16"/>
            <p:cNvSpPr/>
            <p:nvPr/>
          </p:nvSpPr>
          <p:spPr>
            <a:xfrm rot="4824000">
              <a:off x="566640" y="45248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7" name="Google Shape;1315;p16"/>
            <p:cNvSpPr/>
            <p:nvPr/>
          </p:nvSpPr>
          <p:spPr>
            <a:xfrm rot="4824000">
              <a:off x="667080" y="45658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8" name="Google Shape;1316;p16"/>
            <p:cNvSpPr/>
            <p:nvPr/>
          </p:nvSpPr>
          <p:spPr>
            <a:xfrm rot="4824000">
              <a:off x="657720" y="44373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89" name="Google Shape;1317;p16"/>
            <p:cNvSpPr/>
            <p:nvPr/>
          </p:nvSpPr>
          <p:spPr>
            <a:xfrm rot="4824000">
              <a:off x="510840" y="45147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0" name="Google Shape;1318;p16"/>
            <p:cNvSpPr/>
            <p:nvPr/>
          </p:nvSpPr>
          <p:spPr>
            <a:xfrm rot="4824000">
              <a:off x="430200" y="4578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1" name="Google Shape;1319;p16"/>
            <p:cNvSpPr/>
            <p:nvPr/>
          </p:nvSpPr>
          <p:spPr>
            <a:xfrm rot="4824000">
              <a:off x="504000" y="46256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2" name="Google Shape;1320;p16"/>
            <p:cNvSpPr/>
            <p:nvPr/>
          </p:nvSpPr>
          <p:spPr>
            <a:xfrm rot="4824000">
              <a:off x="573480" y="47822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3" name="Google Shape;1321;p16"/>
            <p:cNvSpPr/>
            <p:nvPr/>
          </p:nvSpPr>
          <p:spPr>
            <a:xfrm rot="4824000">
              <a:off x="536040" y="47055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4" name="Google Shape;1322;p16"/>
            <p:cNvSpPr/>
            <p:nvPr/>
          </p:nvSpPr>
          <p:spPr>
            <a:xfrm rot="4824000">
              <a:off x="740160" y="47242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5" name="Google Shape;1323;p16"/>
            <p:cNvSpPr/>
            <p:nvPr/>
          </p:nvSpPr>
          <p:spPr>
            <a:xfrm rot="4824000">
              <a:off x="439560" y="46879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6" name="Google Shape;1324;p16"/>
            <p:cNvSpPr/>
            <p:nvPr/>
          </p:nvSpPr>
          <p:spPr>
            <a:xfrm rot="4824000">
              <a:off x="607680" y="46638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7" name="Google Shape;1325;p16"/>
            <p:cNvSpPr/>
            <p:nvPr/>
          </p:nvSpPr>
          <p:spPr>
            <a:xfrm rot="4824000">
              <a:off x="665280" y="47541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8" name="Google Shape;1326;p16"/>
            <p:cNvSpPr/>
            <p:nvPr/>
          </p:nvSpPr>
          <p:spPr>
            <a:xfrm rot="4824000">
              <a:off x="434160" y="46396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9" name="Google Shape;1327;p16"/>
            <p:cNvSpPr/>
            <p:nvPr/>
          </p:nvSpPr>
          <p:spPr>
            <a:xfrm rot="4824000">
              <a:off x="576360" y="4651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0" name="Google Shape;1328;p16"/>
            <p:cNvSpPr/>
            <p:nvPr/>
          </p:nvSpPr>
          <p:spPr>
            <a:xfrm rot="4824000">
              <a:off x="711720" y="47077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1" name="Google Shape;1329;p16"/>
            <p:cNvSpPr/>
            <p:nvPr/>
          </p:nvSpPr>
          <p:spPr>
            <a:xfrm rot="4824000">
              <a:off x="509040" y="47646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2" name="Google Shape;1330;p16"/>
            <p:cNvSpPr/>
            <p:nvPr/>
          </p:nvSpPr>
          <p:spPr>
            <a:xfrm rot="4824000">
              <a:off x="611280" y="474120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3" name="Google Shape;1331;p16"/>
            <p:cNvSpPr/>
            <p:nvPr/>
          </p:nvSpPr>
          <p:spPr>
            <a:xfrm rot="4824000">
              <a:off x="317520" y="437724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4" name="Google Shape;1332;p16"/>
            <p:cNvSpPr/>
            <p:nvPr/>
          </p:nvSpPr>
          <p:spPr>
            <a:xfrm rot="4824000">
              <a:off x="645480" y="420336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5" name="Google Shape;1333;p16"/>
            <p:cNvSpPr/>
            <p:nvPr/>
          </p:nvSpPr>
          <p:spPr>
            <a:xfrm rot="4824000">
              <a:off x="619920" y="42642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6" name="Google Shape;1334;p16"/>
            <p:cNvSpPr/>
            <p:nvPr/>
          </p:nvSpPr>
          <p:spPr>
            <a:xfrm rot="4824000">
              <a:off x="654120" y="42782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7" name="Google Shape;1335;p16"/>
            <p:cNvSpPr/>
            <p:nvPr/>
          </p:nvSpPr>
          <p:spPr>
            <a:xfrm rot="4824000">
              <a:off x="687960" y="42922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8" name="Google Shape;1336;p16"/>
            <p:cNvSpPr/>
            <p:nvPr/>
          </p:nvSpPr>
          <p:spPr>
            <a:xfrm rot="4824000">
              <a:off x="722160" y="43063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09" name="Google Shape;1337;p16"/>
            <p:cNvSpPr/>
            <p:nvPr/>
          </p:nvSpPr>
          <p:spPr>
            <a:xfrm rot="4824000">
              <a:off x="756000" y="43207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0" name="Google Shape;1338;p16"/>
            <p:cNvSpPr/>
            <p:nvPr/>
          </p:nvSpPr>
          <p:spPr>
            <a:xfrm rot="4824000">
              <a:off x="789840" y="43344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711" name="Google Shape;1339;p16"/>
          <p:cNvGrpSpPr/>
          <p:nvPr/>
        </p:nvGrpSpPr>
        <p:grpSpPr>
          <a:xfrm>
            <a:off x="4370400" y="168840"/>
            <a:ext cx="414360" cy="496080"/>
            <a:chOff x="4370400" y="168840"/>
            <a:chExt cx="414360" cy="496080"/>
          </a:xfrm>
        </p:grpSpPr>
        <p:sp>
          <p:nvSpPr>
            <p:cNvPr id="712" name="Google Shape;1340;p16"/>
            <p:cNvSpPr/>
            <p:nvPr/>
          </p:nvSpPr>
          <p:spPr>
            <a:xfrm>
              <a:off x="4370400" y="17172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3" name="Google Shape;1341;p16"/>
            <p:cNvSpPr/>
            <p:nvPr/>
          </p:nvSpPr>
          <p:spPr>
            <a:xfrm>
              <a:off x="4380480" y="16884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4" name="Google Shape;1342;p16"/>
            <p:cNvSpPr/>
            <p:nvPr/>
          </p:nvSpPr>
          <p:spPr>
            <a:xfrm>
              <a:off x="4442400" y="26388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5" name="Google Shape;1343;p16"/>
            <p:cNvSpPr/>
            <p:nvPr/>
          </p:nvSpPr>
          <p:spPr>
            <a:xfrm>
              <a:off x="4437360" y="31644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6" name="Google Shape;1344;p16"/>
            <p:cNvSpPr/>
            <p:nvPr/>
          </p:nvSpPr>
          <p:spPr>
            <a:xfrm>
              <a:off x="4561920" y="24552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7" name="Google Shape;1345;p16"/>
            <p:cNvSpPr/>
            <p:nvPr/>
          </p:nvSpPr>
          <p:spPr>
            <a:xfrm>
              <a:off x="4492800" y="28368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8" name="Google Shape;1346;p16"/>
            <p:cNvSpPr/>
            <p:nvPr/>
          </p:nvSpPr>
          <p:spPr>
            <a:xfrm>
              <a:off x="4516560" y="26280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19" name="Google Shape;1347;p16"/>
            <p:cNvSpPr/>
            <p:nvPr/>
          </p:nvSpPr>
          <p:spPr>
            <a:xfrm>
              <a:off x="4546080" y="25632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0" name="Google Shape;1348;p16"/>
            <p:cNvSpPr/>
            <p:nvPr/>
          </p:nvSpPr>
          <p:spPr>
            <a:xfrm>
              <a:off x="4673160" y="58572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1" name="Google Shape;1349;p16"/>
            <p:cNvSpPr/>
            <p:nvPr/>
          </p:nvSpPr>
          <p:spPr>
            <a:xfrm>
              <a:off x="4635360" y="5461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2" name="Google Shape;1350;p16"/>
            <p:cNvSpPr/>
            <p:nvPr/>
          </p:nvSpPr>
          <p:spPr>
            <a:xfrm>
              <a:off x="4634640" y="5432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3" name="Google Shape;1351;p16"/>
            <p:cNvSpPr/>
            <p:nvPr/>
          </p:nvSpPr>
          <p:spPr>
            <a:xfrm>
              <a:off x="4614480" y="5097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4" name="Google Shape;1352;p16"/>
            <p:cNvSpPr/>
            <p:nvPr/>
          </p:nvSpPr>
          <p:spPr>
            <a:xfrm>
              <a:off x="4620240" y="5212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5" name="Google Shape;1353;p16"/>
            <p:cNvSpPr/>
            <p:nvPr/>
          </p:nvSpPr>
          <p:spPr>
            <a:xfrm>
              <a:off x="4619880" y="5184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6" name="Google Shape;1354;p16"/>
            <p:cNvSpPr/>
            <p:nvPr/>
          </p:nvSpPr>
          <p:spPr>
            <a:xfrm>
              <a:off x="4593600" y="48636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7" name="Google Shape;1355;p16"/>
            <p:cNvSpPr/>
            <p:nvPr/>
          </p:nvSpPr>
          <p:spPr>
            <a:xfrm>
              <a:off x="4599720" y="5587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8" name="Google Shape;1356;p16"/>
            <p:cNvSpPr/>
            <p:nvPr/>
          </p:nvSpPr>
          <p:spPr>
            <a:xfrm>
              <a:off x="4615200" y="5497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9" name="Google Shape;1357;p16"/>
            <p:cNvSpPr/>
            <p:nvPr/>
          </p:nvSpPr>
          <p:spPr>
            <a:xfrm>
              <a:off x="4630320" y="5403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0" name="Google Shape;1358;p16"/>
            <p:cNvSpPr/>
            <p:nvPr/>
          </p:nvSpPr>
          <p:spPr>
            <a:xfrm>
              <a:off x="4645440" y="5313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1" name="Google Shape;1359;p16"/>
            <p:cNvSpPr/>
            <p:nvPr/>
          </p:nvSpPr>
          <p:spPr>
            <a:xfrm>
              <a:off x="4660560" y="5223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2" name="Google Shape;1360;p16"/>
            <p:cNvSpPr/>
            <p:nvPr/>
          </p:nvSpPr>
          <p:spPr>
            <a:xfrm>
              <a:off x="4675680" y="5130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3" name="Google Shape;1361;p16"/>
            <p:cNvSpPr/>
            <p:nvPr/>
          </p:nvSpPr>
          <p:spPr>
            <a:xfrm>
              <a:off x="4691160" y="5040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4" name="Google Shape;1362;p16"/>
            <p:cNvSpPr/>
            <p:nvPr/>
          </p:nvSpPr>
          <p:spPr>
            <a:xfrm>
              <a:off x="4706280" y="494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5" name="Google Shape;1363;p16"/>
            <p:cNvSpPr/>
            <p:nvPr/>
          </p:nvSpPr>
          <p:spPr>
            <a:xfrm>
              <a:off x="4721400" y="485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6" name="Google Shape;1364;p16"/>
            <p:cNvSpPr/>
            <p:nvPr/>
          </p:nvSpPr>
          <p:spPr>
            <a:xfrm>
              <a:off x="4593600" y="48384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720000" y="1849680"/>
            <a:ext cx="3541320" cy="608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57" name="Google Shape;1489;p18"/>
          <p:cNvSpPr/>
          <p:nvPr/>
        </p:nvSpPr>
        <p:spPr>
          <a:xfrm rot="5400000">
            <a:off x="-593640" y="240840"/>
            <a:ext cx="2660760" cy="1724400"/>
          </a:xfrm>
          <a:custGeom>
            <a:avLst/>
            <a:gdLst>
              <a:gd name="textAreaLeft" fmla="*/ 0 w 2660760"/>
              <a:gd name="textAreaRight" fmla="*/ 2661120 w 2660760"/>
              <a:gd name="textAreaTop" fmla="*/ 0 h 1724400"/>
              <a:gd name="textAreaBottom" fmla="*/ 1724760 h 172440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858" name="Google Shape;1490;p18"/>
          <p:cNvSpPr/>
          <p:nvPr/>
        </p:nvSpPr>
        <p:spPr>
          <a:xfrm flipH="1">
            <a:off x="6228720" y="3409560"/>
            <a:ext cx="3026160" cy="1771200"/>
          </a:xfrm>
          <a:custGeom>
            <a:avLst/>
            <a:gdLst>
              <a:gd name="textAreaLeft" fmla="*/ 360 w 3026160"/>
              <a:gd name="textAreaRight" fmla="*/ 3026880 w 3026160"/>
              <a:gd name="textAreaTop" fmla="*/ 0 h 1771200"/>
              <a:gd name="textAreaBottom" fmla="*/ 1771560 h 177120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859" name="Google Shape;1491;p18"/>
          <p:cNvSpPr/>
          <p:nvPr/>
        </p:nvSpPr>
        <p:spPr>
          <a:xfrm>
            <a:off x="2180160" y="46036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860" name="Google Shape;1492;p18"/>
          <p:cNvSpPr/>
          <p:nvPr/>
        </p:nvSpPr>
        <p:spPr>
          <a:xfrm>
            <a:off x="8640720" y="158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861" name="Google Shape;1493;p18"/>
          <p:cNvSpPr/>
          <p:nvPr/>
        </p:nvSpPr>
        <p:spPr>
          <a:xfrm>
            <a:off x="3257280" y="45990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862" name="Google Shape;1494;p18"/>
          <p:cNvSpPr/>
          <p:nvPr/>
        </p:nvSpPr>
        <p:spPr>
          <a:xfrm>
            <a:off x="3648960" y="460332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863" name="Google Shape;1495;p18"/>
          <p:cNvSpPr/>
          <p:nvPr/>
        </p:nvSpPr>
        <p:spPr>
          <a:xfrm>
            <a:off x="8858160" y="34815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864" name="Google Shape;1496;p18"/>
          <p:cNvSpPr/>
          <p:nvPr/>
        </p:nvSpPr>
        <p:spPr>
          <a:xfrm>
            <a:off x="146520" y="237600"/>
            <a:ext cx="145080" cy="145080"/>
          </a:xfrm>
          <a:custGeom>
            <a:avLst/>
            <a:gdLst>
              <a:gd name="textAreaLeft" fmla="*/ 0 w 145080"/>
              <a:gd name="textAreaRight" fmla="*/ 145440 w 145080"/>
              <a:gd name="textAreaTop" fmla="*/ 0 h 145080"/>
              <a:gd name="textAreaBottom" fmla="*/ 145440 h 1450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72720" bIns="72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865" name="Google Shape;1497;p18"/>
          <p:cNvSpPr/>
          <p:nvPr/>
        </p:nvSpPr>
        <p:spPr>
          <a:xfrm rot="19903800">
            <a:off x="5626080" y="3510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866" name="Google Shape;1498;p18"/>
          <p:cNvSpPr/>
          <p:nvPr/>
        </p:nvSpPr>
        <p:spPr>
          <a:xfrm rot="19903800">
            <a:off x="5943600" y="2160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867" name="Google Shape;1499;p18"/>
          <p:cNvGrpSpPr/>
          <p:nvPr/>
        </p:nvGrpSpPr>
        <p:grpSpPr>
          <a:xfrm>
            <a:off x="-47880" y="3102120"/>
            <a:ext cx="1761120" cy="3102120"/>
            <a:chOff x="-47880" y="3102120"/>
            <a:chExt cx="1761120" cy="3102120"/>
          </a:xfrm>
        </p:grpSpPr>
        <p:sp>
          <p:nvSpPr>
            <p:cNvPr id="868" name="Google Shape;1500;p18"/>
            <p:cNvSpPr/>
            <p:nvPr/>
          </p:nvSpPr>
          <p:spPr>
            <a:xfrm rot="12360000" flipV="1">
              <a:off x="1236960" y="4157280"/>
              <a:ext cx="74520" cy="74520"/>
            </a:xfrm>
            <a:custGeom>
              <a:avLst/>
              <a:gdLst>
                <a:gd name="textAreaLeft" fmla="*/ 0 w 74520"/>
                <a:gd name="textAreaRight" fmla="*/ 74880 w 74520"/>
                <a:gd name="textAreaTop" fmla="*/ -360 h 74520"/>
                <a:gd name="textAreaBottom" fmla="*/ 74520 h 74520"/>
              </a:gdLst>
              <a:ahLst/>
              <a:cxnLst/>
              <a:rect l="textAreaLeft" t="textAreaTop" r="textAreaRight" b="textAreaBottom"/>
              <a:pathLst>
                <a:path w="2799" h="2788">
                  <a:moveTo>
                    <a:pt x="1394" y="1"/>
                  </a:moveTo>
                  <a:cubicBezTo>
                    <a:pt x="632" y="1"/>
                    <a:pt x="1" y="620"/>
                    <a:pt x="1" y="1394"/>
                  </a:cubicBezTo>
                  <a:cubicBezTo>
                    <a:pt x="1" y="2168"/>
                    <a:pt x="632" y="2787"/>
                    <a:pt x="1394" y="2787"/>
                  </a:cubicBezTo>
                  <a:cubicBezTo>
                    <a:pt x="2168" y="2787"/>
                    <a:pt x="2799" y="2168"/>
                    <a:pt x="2799" y="1394"/>
                  </a:cubicBezTo>
                  <a:cubicBezTo>
                    <a:pt x="2799" y="620"/>
                    <a:pt x="2168" y="1"/>
                    <a:pt x="1394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440" bIns="37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69" name="Google Shape;1501;p18"/>
            <p:cNvSpPr/>
            <p:nvPr/>
          </p:nvSpPr>
          <p:spPr>
            <a:xfrm rot="12360000" flipV="1">
              <a:off x="1378800" y="5820480"/>
              <a:ext cx="119160" cy="150480"/>
            </a:xfrm>
            <a:custGeom>
              <a:avLst/>
              <a:gdLst>
                <a:gd name="textAreaLeft" fmla="*/ 0 w 119160"/>
                <a:gd name="textAreaRight" fmla="*/ 119520 w 119160"/>
                <a:gd name="textAreaTop" fmla="*/ 360 h 150480"/>
                <a:gd name="textAreaBottom" fmla="*/ 151200 h 150480"/>
              </a:gdLst>
              <a:ahLst/>
              <a:cxnLst/>
              <a:rect l="textAreaLeft" t="textAreaTop" r="textAreaRight" b="textAreaBottom"/>
              <a:pathLst>
                <a:path w="4454" h="5645">
                  <a:moveTo>
                    <a:pt x="2680" y="1"/>
                  </a:moveTo>
                  <a:cubicBezTo>
                    <a:pt x="2028" y="1"/>
                    <a:pt x="1417" y="403"/>
                    <a:pt x="1191" y="1042"/>
                  </a:cubicBezTo>
                  <a:lnTo>
                    <a:pt x="298" y="3530"/>
                  </a:lnTo>
                  <a:cubicBezTo>
                    <a:pt x="0" y="4352"/>
                    <a:pt x="429" y="5257"/>
                    <a:pt x="1239" y="5554"/>
                  </a:cubicBezTo>
                  <a:cubicBezTo>
                    <a:pt x="1414" y="5615"/>
                    <a:pt x="1592" y="5644"/>
                    <a:pt x="1768" y="5644"/>
                  </a:cubicBezTo>
                  <a:cubicBezTo>
                    <a:pt x="2418" y="5644"/>
                    <a:pt x="3029" y="5248"/>
                    <a:pt x="3263" y="4602"/>
                  </a:cubicBezTo>
                  <a:lnTo>
                    <a:pt x="4156" y="2113"/>
                  </a:lnTo>
                  <a:cubicBezTo>
                    <a:pt x="4453" y="1292"/>
                    <a:pt x="4025" y="387"/>
                    <a:pt x="3203" y="89"/>
                  </a:cubicBezTo>
                  <a:cubicBezTo>
                    <a:pt x="3030" y="29"/>
                    <a:pt x="2854" y="1"/>
                    <a:pt x="268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240" bIns="75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0" name="Google Shape;1502;p18"/>
            <p:cNvSpPr/>
            <p:nvPr/>
          </p:nvSpPr>
          <p:spPr>
            <a:xfrm rot="12360000" flipV="1">
              <a:off x="600120" y="6017400"/>
              <a:ext cx="119160" cy="150840"/>
            </a:xfrm>
            <a:custGeom>
              <a:avLst/>
              <a:gdLst>
                <a:gd name="textAreaLeft" fmla="*/ 0 w 119160"/>
                <a:gd name="textAreaRight" fmla="*/ 119520 w 119160"/>
                <a:gd name="textAreaTop" fmla="*/ -360 h 150840"/>
                <a:gd name="textAreaBottom" fmla="*/ 150840 h 150840"/>
              </a:gdLst>
              <a:ahLst/>
              <a:cxnLst/>
              <a:rect l="textAreaLeft" t="textAreaTop" r="textAreaRight" b="textAreaBottom"/>
              <a:pathLst>
                <a:path w="4442" h="5639">
                  <a:moveTo>
                    <a:pt x="2666" y="1"/>
                  </a:moveTo>
                  <a:cubicBezTo>
                    <a:pt x="2019" y="1"/>
                    <a:pt x="1412" y="401"/>
                    <a:pt x="1179" y="1036"/>
                  </a:cubicBezTo>
                  <a:lnTo>
                    <a:pt x="286" y="3524"/>
                  </a:lnTo>
                  <a:cubicBezTo>
                    <a:pt x="0" y="4346"/>
                    <a:pt x="417" y="5251"/>
                    <a:pt x="1239" y="5548"/>
                  </a:cubicBezTo>
                  <a:cubicBezTo>
                    <a:pt x="1414" y="5609"/>
                    <a:pt x="1592" y="5638"/>
                    <a:pt x="1768" y="5638"/>
                  </a:cubicBezTo>
                  <a:cubicBezTo>
                    <a:pt x="2418" y="5638"/>
                    <a:pt x="3026" y="5242"/>
                    <a:pt x="3251" y="4596"/>
                  </a:cubicBezTo>
                  <a:lnTo>
                    <a:pt x="4144" y="2107"/>
                  </a:lnTo>
                  <a:cubicBezTo>
                    <a:pt x="4441" y="1286"/>
                    <a:pt x="4013" y="381"/>
                    <a:pt x="3203" y="95"/>
                  </a:cubicBezTo>
                  <a:cubicBezTo>
                    <a:pt x="3026" y="31"/>
                    <a:pt x="2844" y="1"/>
                    <a:pt x="26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0" bIns="75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1" name="Google Shape;1503;p18"/>
            <p:cNvSpPr/>
            <p:nvPr/>
          </p:nvSpPr>
          <p:spPr>
            <a:xfrm rot="12360000" flipV="1">
              <a:off x="11520" y="5688720"/>
              <a:ext cx="119160" cy="150480"/>
            </a:xfrm>
            <a:custGeom>
              <a:avLst/>
              <a:gdLst>
                <a:gd name="textAreaLeft" fmla="*/ 0 w 119160"/>
                <a:gd name="textAreaRight" fmla="*/ 119520 w 119160"/>
                <a:gd name="textAreaTop" fmla="*/ 360 h 150480"/>
                <a:gd name="textAreaBottom" fmla="*/ 151200 h 150480"/>
              </a:gdLst>
              <a:ahLst/>
              <a:cxnLst/>
              <a:rect l="textAreaLeft" t="textAreaTop" r="textAreaRight" b="textAreaBottom"/>
              <a:pathLst>
                <a:path w="4454" h="5643">
                  <a:moveTo>
                    <a:pt x="2674" y="1"/>
                  </a:moveTo>
                  <a:cubicBezTo>
                    <a:pt x="2032" y="1"/>
                    <a:pt x="1425" y="403"/>
                    <a:pt x="1191" y="1048"/>
                  </a:cubicBezTo>
                  <a:lnTo>
                    <a:pt x="298" y="3536"/>
                  </a:lnTo>
                  <a:cubicBezTo>
                    <a:pt x="1" y="4346"/>
                    <a:pt x="429" y="5251"/>
                    <a:pt x="1251" y="5548"/>
                  </a:cubicBezTo>
                  <a:cubicBezTo>
                    <a:pt x="1428" y="5612"/>
                    <a:pt x="1608" y="5643"/>
                    <a:pt x="1785" y="5643"/>
                  </a:cubicBezTo>
                  <a:cubicBezTo>
                    <a:pt x="2430" y="5643"/>
                    <a:pt x="3029" y="5240"/>
                    <a:pt x="3263" y="4596"/>
                  </a:cubicBezTo>
                  <a:lnTo>
                    <a:pt x="4156" y="2107"/>
                  </a:lnTo>
                  <a:cubicBezTo>
                    <a:pt x="4454" y="1286"/>
                    <a:pt x="4025" y="381"/>
                    <a:pt x="3203" y="95"/>
                  </a:cubicBezTo>
                  <a:cubicBezTo>
                    <a:pt x="3029" y="31"/>
                    <a:pt x="2850" y="1"/>
                    <a:pt x="267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240" bIns="75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2" name="Google Shape;1504;p18"/>
            <p:cNvSpPr/>
            <p:nvPr/>
          </p:nvSpPr>
          <p:spPr>
            <a:xfrm rot="12360000" flipV="1">
              <a:off x="146520" y="5595480"/>
              <a:ext cx="883080" cy="267480"/>
            </a:xfrm>
            <a:custGeom>
              <a:avLst/>
              <a:gdLst>
                <a:gd name="textAreaLeft" fmla="*/ 0 w 883080"/>
                <a:gd name="textAreaRight" fmla="*/ 883440 w 883080"/>
                <a:gd name="textAreaTop" fmla="*/ -360 h 267480"/>
                <a:gd name="textAreaBottom" fmla="*/ 267480 h 267480"/>
              </a:gdLst>
              <a:ahLst/>
              <a:cxnLst/>
              <a:rect l="textAreaLeft" t="textAreaTop" r="textAreaRight" b="textAreaBottom"/>
              <a:pathLst>
                <a:path w="32946" h="10003">
                  <a:moveTo>
                    <a:pt x="32945" y="1"/>
                  </a:moveTo>
                  <a:lnTo>
                    <a:pt x="3346" y="1453"/>
                  </a:lnTo>
                  <a:lnTo>
                    <a:pt x="1" y="10002"/>
                  </a:lnTo>
                  <a:lnTo>
                    <a:pt x="29921" y="8419"/>
                  </a:lnTo>
                  <a:lnTo>
                    <a:pt x="32945" y="1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3" name="Google Shape;1505;p18"/>
            <p:cNvSpPr/>
            <p:nvPr/>
          </p:nvSpPr>
          <p:spPr>
            <a:xfrm rot="12360000" flipV="1">
              <a:off x="1334160" y="5753160"/>
              <a:ext cx="183240" cy="223200"/>
            </a:xfrm>
            <a:custGeom>
              <a:avLst/>
              <a:gdLst>
                <a:gd name="textAreaLeft" fmla="*/ 0 w 183240"/>
                <a:gd name="textAreaRight" fmla="*/ 183600 w 183240"/>
                <a:gd name="textAreaTop" fmla="*/ 360 h 223200"/>
                <a:gd name="textAreaBottom" fmla="*/ 223920 h 223200"/>
              </a:gdLst>
              <a:ahLst/>
              <a:cxnLst/>
              <a:rect l="textAreaLeft" t="textAreaTop" r="textAreaRight" b="textAreaBottom"/>
              <a:pathLst>
                <a:path w="6835" h="8335">
                  <a:moveTo>
                    <a:pt x="1263" y="1"/>
                  </a:moveTo>
                  <a:lnTo>
                    <a:pt x="1" y="3513"/>
                  </a:lnTo>
                  <a:lnTo>
                    <a:pt x="5537" y="8335"/>
                  </a:lnTo>
                  <a:lnTo>
                    <a:pt x="6835" y="4715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4" name="Google Shape;1506;p18"/>
            <p:cNvSpPr/>
            <p:nvPr/>
          </p:nvSpPr>
          <p:spPr>
            <a:xfrm rot="12360000" flipV="1">
              <a:off x="1314360" y="5740200"/>
              <a:ext cx="194400" cy="126360"/>
            </a:xfrm>
            <a:custGeom>
              <a:avLst/>
              <a:gdLst>
                <a:gd name="textAreaLeft" fmla="*/ 0 w 194400"/>
                <a:gd name="textAreaRight" fmla="*/ 194760 w 194400"/>
                <a:gd name="textAreaTop" fmla="*/ -360 h 126360"/>
                <a:gd name="textAreaBottom" fmla="*/ 126360 h 126360"/>
              </a:gdLst>
              <a:ahLst/>
              <a:cxnLst/>
              <a:rect l="textAreaLeft" t="textAreaTop" r="textAreaRight" b="textAreaBottom"/>
              <a:pathLst>
                <a:path w="7264" h="4716">
                  <a:moveTo>
                    <a:pt x="1" y="1"/>
                  </a:moveTo>
                  <a:lnTo>
                    <a:pt x="5573" y="4715"/>
                  </a:lnTo>
                  <a:lnTo>
                    <a:pt x="726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3360" bIns="63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5" name="Google Shape;1507;p18"/>
            <p:cNvSpPr/>
            <p:nvPr/>
          </p:nvSpPr>
          <p:spPr>
            <a:xfrm rot="12360000" flipV="1">
              <a:off x="224280" y="5365800"/>
              <a:ext cx="1137960" cy="338760"/>
            </a:xfrm>
            <a:custGeom>
              <a:avLst/>
              <a:gdLst>
                <a:gd name="textAreaLeft" fmla="*/ 0 w 1137960"/>
                <a:gd name="textAreaRight" fmla="*/ 1138320 w 1137960"/>
                <a:gd name="textAreaTop" fmla="*/ -360 h 338760"/>
                <a:gd name="textAreaBottom" fmla="*/ 338760 h 338760"/>
              </a:gdLst>
              <a:ahLst/>
              <a:cxnLst/>
              <a:rect l="textAreaLeft" t="textAreaTop" r="textAreaRight" b="textAreaBottom"/>
              <a:pathLst>
                <a:path w="42447" h="12646">
                  <a:moveTo>
                    <a:pt x="39041" y="1"/>
                  </a:moveTo>
                  <a:lnTo>
                    <a:pt x="0" y="2144"/>
                  </a:lnTo>
                  <a:lnTo>
                    <a:pt x="11811" y="12645"/>
                  </a:lnTo>
                  <a:lnTo>
                    <a:pt x="41410" y="11193"/>
                  </a:lnTo>
                  <a:lnTo>
                    <a:pt x="42446" y="8288"/>
                  </a:lnTo>
                  <a:lnTo>
                    <a:pt x="39041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6" name="Google Shape;1508;p18"/>
            <p:cNvSpPr/>
            <p:nvPr/>
          </p:nvSpPr>
          <p:spPr>
            <a:xfrm rot="12360000" flipV="1">
              <a:off x="1075320" y="5611320"/>
              <a:ext cx="173880" cy="153360"/>
            </a:xfrm>
            <a:custGeom>
              <a:avLst/>
              <a:gdLst>
                <a:gd name="textAreaLeft" fmla="*/ 0 w 173880"/>
                <a:gd name="textAreaRight" fmla="*/ 174240 w 173880"/>
                <a:gd name="textAreaTop" fmla="*/ 360 h 153360"/>
                <a:gd name="textAreaBottom" fmla="*/ 154080 h 153360"/>
              </a:gdLst>
              <a:ahLst/>
              <a:cxnLst/>
              <a:rect l="textAreaLeft" t="textAreaTop" r="textAreaRight" b="textAreaBottom"/>
              <a:pathLst>
                <a:path w="6499" h="5738">
                  <a:moveTo>
                    <a:pt x="226" y="1"/>
                  </a:moveTo>
                  <a:cubicBezTo>
                    <a:pt x="107" y="1"/>
                    <a:pt x="1" y="154"/>
                    <a:pt x="112" y="256"/>
                  </a:cubicBezTo>
                  <a:cubicBezTo>
                    <a:pt x="1696" y="1673"/>
                    <a:pt x="3267" y="3078"/>
                    <a:pt x="4839" y="4494"/>
                  </a:cubicBezTo>
                  <a:cubicBezTo>
                    <a:pt x="5291" y="4899"/>
                    <a:pt x="5732" y="5292"/>
                    <a:pt x="6184" y="5697"/>
                  </a:cubicBezTo>
                  <a:cubicBezTo>
                    <a:pt x="6216" y="5726"/>
                    <a:pt x="6250" y="5738"/>
                    <a:pt x="6283" y="5738"/>
                  </a:cubicBezTo>
                  <a:cubicBezTo>
                    <a:pt x="6399" y="5738"/>
                    <a:pt x="6498" y="5585"/>
                    <a:pt x="6387" y="5483"/>
                  </a:cubicBezTo>
                  <a:cubicBezTo>
                    <a:pt x="4815" y="4066"/>
                    <a:pt x="3243" y="2661"/>
                    <a:pt x="1660" y="1244"/>
                  </a:cubicBezTo>
                  <a:cubicBezTo>
                    <a:pt x="1219" y="839"/>
                    <a:pt x="767" y="446"/>
                    <a:pt x="326" y="41"/>
                  </a:cubicBezTo>
                  <a:cubicBezTo>
                    <a:pt x="295" y="13"/>
                    <a:pt x="260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6680" bIns="76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7" name="Google Shape;1509;p18"/>
            <p:cNvSpPr/>
            <p:nvPr/>
          </p:nvSpPr>
          <p:spPr>
            <a:xfrm rot="12360000" flipV="1">
              <a:off x="1027800" y="5724720"/>
              <a:ext cx="9720" cy="900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9000"/>
                <a:gd name="textAreaBottom" fmla="*/ 9000 h 9000"/>
              </a:gdLst>
              <a:ahLst/>
              <a:cxnLst/>
              <a:rect l="textAreaLeft" t="textAreaTop" r="textAreaRight" b="textAreaBottom"/>
              <a:pathLst>
                <a:path w="382" h="331">
                  <a:moveTo>
                    <a:pt x="132" y="0"/>
                  </a:moveTo>
                  <a:cubicBezTo>
                    <a:pt x="120" y="12"/>
                    <a:pt x="96" y="12"/>
                    <a:pt x="84" y="24"/>
                  </a:cubicBezTo>
                  <a:cubicBezTo>
                    <a:pt x="61" y="36"/>
                    <a:pt x="49" y="48"/>
                    <a:pt x="37" y="60"/>
                  </a:cubicBezTo>
                  <a:cubicBezTo>
                    <a:pt x="25" y="71"/>
                    <a:pt x="13" y="95"/>
                    <a:pt x="13" y="107"/>
                  </a:cubicBezTo>
                  <a:cubicBezTo>
                    <a:pt x="13" y="131"/>
                    <a:pt x="13" y="143"/>
                    <a:pt x="1" y="155"/>
                  </a:cubicBezTo>
                  <a:cubicBezTo>
                    <a:pt x="1" y="179"/>
                    <a:pt x="13" y="202"/>
                    <a:pt x="25" y="226"/>
                  </a:cubicBezTo>
                  <a:cubicBezTo>
                    <a:pt x="37" y="238"/>
                    <a:pt x="37" y="250"/>
                    <a:pt x="49" y="262"/>
                  </a:cubicBezTo>
                  <a:cubicBezTo>
                    <a:pt x="72" y="274"/>
                    <a:pt x="84" y="286"/>
                    <a:pt x="120" y="298"/>
                  </a:cubicBezTo>
                  <a:cubicBezTo>
                    <a:pt x="144" y="310"/>
                    <a:pt x="168" y="310"/>
                    <a:pt x="191" y="322"/>
                  </a:cubicBezTo>
                  <a:cubicBezTo>
                    <a:pt x="203" y="327"/>
                    <a:pt x="212" y="330"/>
                    <a:pt x="221" y="330"/>
                  </a:cubicBezTo>
                  <a:cubicBezTo>
                    <a:pt x="230" y="330"/>
                    <a:pt x="239" y="327"/>
                    <a:pt x="251" y="322"/>
                  </a:cubicBezTo>
                  <a:cubicBezTo>
                    <a:pt x="275" y="322"/>
                    <a:pt x="287" y="322"/>
                    <a:pt x="311" y="310"/>
                  </a:cubicBezTo>
                  <a:cubicBezTo>
                    <a:pt x="322" y="298"/>
                    <a:pt x="334" y="286"/>
                    <a:pt x="346" y="274"/>
                  </a:cubicBezTo>
                  <a:cubicBezTo>
                    <a:pt x="358" y="250"/>
                    <a:pt x="370" y="238"/>
                    <a:pt x="370" y="214"/>
                  </a:cubicBezTo>
                  <a:cubicBezTo>
                    <a:pt x="382" y="202"/>
                    <a:pt x="382" y="191"/>
                    <a:pt x="382" y="179"/>
                  </a:cubicBezTo>
                  <a:cubicBezTo>
                    <a:pt x="382" y="155"/>
                    <a:pt x="370" y="131"/>
                    <a:pt x="358" y="107"/>
                  </a:cubicBezTo>
                  <a:cubicBezTo>
                    <a:pt x="346" y="95"/>
                    <a:pt x="346" y="83"/>
                    <a:pt x="334" y="71"/>
                  </a:cubicBezTo>
                  <a:cubicBezTo>
                    <a:pt x="322" y="60"/>
                    <a:pt x="299" y="48"/>
                    <a:pt x="275" y="36"/>
                  </a:cubicBezTo>
                  <a:cubicBezTo>
                    <a:pt x="251" y="24"/>
                    <a:pt x="215" y="12"/>
                    <a:pt x="191" y="12"/>
                  </a:cubicBezTo>
                  <a:cubicBezTo>
                    <a:pt x="180" y="0"/>
                    <a:pt x="156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" bIns="4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8" name="Google Shape;1510;p18"/>
            <p:cNvSpPr/>
            <p:nvPr/>
          </p:nvSpPr>
          <p:spPr>
            <a:xfrm rot="12360000" flipV="1">
              <a:off x="-5040" y="5681160"/>
              <a:ext cx="958320" cy="218160"/>
            </a:xfrm>
            <a:custGeom>
              <a:avLst/>
              <a:gdLst>
                <a:gd name="textAreaLeft" fmla="*/ 0 w 958320"/>
                <a:gd name="textAreaRight" fmla="*/ 958680 w 958320"/>
                <a:gd name="textAreaTop" fmla="*/ 360 h 218160"/>
                <a:gd name="textAreaBottom" fmla="*/ 218880 h 218160"/>
              </a:gdLst>
              <a:ahLst/>
              <a:cxnLst/>
              <a:rect l="textAreaLeft" t="textAreaTop" r="textAreaRight" b="textAreaBottom"/>
              <a:pathLst>
                <a:path w="35767" h="8145">
                  <a:moveTo>
                    <a:pt x="29778" y="1"/>
                  </a:moveTo>
                  <a:lnTo>
                    <a:pt x="1" y="1620"/>
                  </a:lnTo>
                  <a:lnTo>
                    <a:pt x="7763" y="8145"/>
                  </a:lnTo>
                  <a:lnTo>
                    <a:pt x="35767" y="6216"/>
                  </a:lnTo>
                  <a:lnTo>
                    <a:pt x="29778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9" name="Google Shape;1511;p18"/>
            <p:cNvSpPr/>
            <p:nvPr/>
          </p:nvSpPr>
          <p:spPr>
            <a:xfrm rot="12360000" flipV="1">
              <a:off x="451080" y="5785920"/>
              <a:ext cx="278280" cy="15840"/>
            </a:xfrm>
            <a:custGeom>
              <a:avLst/>
              <a:gdLst>
                <a:gd name="textAreaLeft" fmla="*/ 0 w 278280"/>
                <a:gd name="textAreaRight" fmla="*/ 278640 w 278280"/>
                <a:gd name="textAreaTop" fmla="*/ 360 h 15840"/>
                <a:gd name="textAreaBottom" fmla="*/ 16560 h 15840"/>
              </a:gdLst>
              <a:ahLst/>
              <a:cxnLst/>
              <a:rect l="textAreaLeft" t="textAreaTop" r="textAreaRight" b="textAreaBottom"/>
              <a:pathLst>
                <a:path w="10395" h="609">
                  <a:moveTo>
                    <a:pt x="10216" y="1"/>
                  </a:moveTo>
                  <a:cubicBezTo>
                    <a:pt x="10212" y="1"/>
                    <a:pt x="10208" y="1"/>
                    <a:pt x="10205" y="1"/>
                  </a:cubicBezTo>
                  <a:cubicBezTo>
                    <a:pt x="8907" y="37"/>
                    <a:pt x="7597" y="84"/>
                    <a:pt x="6299" y="120"/>
                  </a:cubicBezTo>
                  <a:cubicBezTo>
                    <a:pt x="5002" y="156"/>
                    <a:pt x="3692" y="203"/>
                    <a:pt x="2394" y="239"/>
                  </a:cubicBezTo>
                  <a:lnTo>
                    <a:pt x="191" y="310"/>
                  </a:lnTo>
                  <a:cubicBezTo>
                    <a:pt x="1" y="310"/>
                    <a:pt x="1" y="608"/>
                    <a:pt x="191" y="608"/>
                  </a:cubicBezTo>
                  <a:cubicBezTo>
                    <a:pt x="1501" y="560"/>
                    <a:pt x="2799" y="525"/>
                    <a:pt x="4109" y="489"/>
                  </a:cubicBezTo>
                  <a:cubicBezTo>
                    <a:pt x="5406" y="441"/>
                    <a:pt x="6704" y="406"/>
                    <a:pt x="8002" y="370"/>
                  </a:cubicBezTo>
                  <a:lnTo>
                    <a:pt x="10205" y="299"/>
                  </a:lnTo>
                  <a:cubicBezTo>
                    <a:pt x="10391" y="287"/>
                    <a:pt x="10395" y="1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0" name="Google Shape;1512;p18"/>
            <p:cNvSpPr/>
            <p:nvPr/>
          </p:nvSpPr>
          <p:spPr>
            <a:xfrm rot="12360000" flipV="1">
              <a:off x="440640" y="5713200"/>
              <a:ext cx="9720" cy="828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8280"/>
                <a:gd name="textAreaBottom" fmla="*/ 8280 h 8280"/>
              </a:gdLst>
              <a:ahLst/>
              <a:cxnLst/>
              <a:rect l="textAreaLeft" t="textAreaTop" r="textAreaRight" b="textAreaBottom"/>
              <a:pathLst>
                <a:path w="370" h="322">
                  <a:moveTo>
                    <a:pt x="131" y="0"/>
                  </a:moveTo>
                  <a:cubicBezTo>
                    <a:pt x="108" y="0"/>
                    <a:pt x="96" y="0"/>
                    <a:pt x="72" y="12"/>
                  </a:cubicBezTo>
                  <a:cubicBezTo>
                    <a:pt x="60" y="24"/>
                    <a:pt x="48" y="36"/>
                    <a:pt x="36" y="60"/>
                  </a:cubicBezTo>
                  <a:cubicBezTo>
                    <a:pt x="24" y="72"/>
                    <a:pt x="12" y="84"/>
                    <a:pt x="0" y="108"/>
                  </a:cubicBezTo>
                  <a:cubicBezTo>
                    <a:pt x="0" y="120"/>
                    <a:pt x="0" y="131"/>
                    <a:pt x="0" y="143"/>
                  </a:cubicBezTo>
                  <a:cubicBezTo>
                    <a:pt x="0" y="167"/>
                    <a:pt x="12" y="203"/>
                    <a:pt x="24" y="215"/>
                  </a:cubicBezTo>
                  <a:cubicBezTo>
                    <a:pt x="24" y="227"/>
                    <a:pt x="36" y="239"/>
                    <a:pt x="48" y="250"/>
                  </a:cubicBezTo>
                  <a:cubicBezTo>
                    <a:pt x="60" y="274"/>
                    <a:pt x="84" y="286"/>
                    <a:pt x="108" y="286"/>
                  </a:cubicBezTo>
                  <a:cubicBezTo>
                    <a:pt x="131" y="298"/>
                    <a:pt x="155" y="310"/>
                    <a:pt x="191" y="322"/>
                  </a:cubicBezTo>
                  <a:lnTo>
                    <a:pt x="250" y="322"/>
                  </a:lnTo>
                  <a:cubicBezTo>
                    <a:pt x="262" y="322"/>
                    <a:pt x="286" y="310"/>
                    <a:pt x="298" y="298"/>
                  </a:cubicBezTo>
                  <a:cubicBezTo>
                    <a:pt x="322" y="286"/>
                    <a:pt x="334" y="274"/>
                    <a:pt x="346" y="262"/>
                  </a:cubicBezTo>
                  <a:cubicBezTo>
                    <a:pt x="358" y="250"/>
                    <a:pt x="370" y="227"/>
                    <a:pt x="370" y="215"/>
                  </a:cubicBezTo>
                  <a:cubicBezTo>
                    <a:pt x="370" y="203"/>
                    <a:pt x="370" y="191"/>
                    <a:pt x="370" y="167"/>
                  </a:cubicBezTo>
                  <a:cubicBezTo>
                    <a:pt x="370" y="143"/>
                    <a:pt x="370" y="120"/>
                    <a:pt x="358" y="96"/>
                  </a:cubicBezTo>
                  <a:cubicBezTo>
                    <a:pt x="346" y="84"/>
                    <a:pt x="334" y="72"/>
                    <a:pt x="334" y="72"/>
                  </a:cubicBezTo>
                  <a:cubicBezTo>
                    <a:pt x="310" y="48"/>
                    <a:pt x="286" y="36"/>
                    <a:pt x="262" y="24"/>
                  </a:cubicBezTo>
                  <a:cubicBezTo>
                    <a:pt x="239" y="24"/>
                    <a:pt x="215" y="12"/>
                    <a:pt x="19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320" bIns="4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1" name="Google Shape;1513;p18"/>
            <p:cNvSpPr/>
            <p:nvPr/>
          </p:nvSpPr>
          <p:spPr>
            <a:xfrm rot="12360000" flipV="1">
              <a:off x="937080" y="5607360"/>
              <a:ext cx="403200" cy="510480"/>
            </a:xfrm>
            <a:custGeom>
              <a:avLst/>
              <a:gdLst>
                <a:gd name="textAreaLeft" fmla="*/ 0 w 403200"/>
                <a:gd name="textAreaRight" fmla="*/ 403560 w 403200"/>
                <a:gd name="textAreaTop" fmla="*/ 360 h 510480"/>
                <a:gd name="textAreaBottom" fmla="*/ 511200 h 510480"/>
              </a:gdLst>
              <a:ahLst/>
              <a:cxnLst/>
              <a:rect l="textAreaLeft" t="textAreaTop" r="textAreaRight" b="textAreaBottom"/>
              <a:pathLst>
                <a:path w="15051" h="19051">
                  <a:moveTo>
                    <a:pt x="3239" y="0"/>
                  </a:moveTo>
                  <a:lnTo>
                    <a:pt x="1" y="9037"/>
                  </a:lnTo>
                  <a:lnTo>
                    <a:pt x="11705" y="19050"/>
                  </a:lnTo>
                  <a:lnTo>
                    <a:pt x="15050" y="10501"/>
                  </a:lnTo>
                  <a:lnTo>
                    <a:pt x="3239" y="0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2" name="Google Shape;1514;p18"/>
            <p:cNvSpPr/>
            <p:nvPr/>
          </p:nvSpPr>
          <p:spPr>
            <a:xfrm rot="12360000" flipV="1">
              <a:off x="1285200" y="5780160"/>
              <a:ext cx="44280" cy="105480"/>
            </a:xfrm>
            <a:custGeom>
              <a:avLst/>
              <a:gdLst>
                <a:gd name="textAreaLeft" fmla="*/ 0 w 44280"/>
                <a:gd name="textAreaRight" fmla="*/ 44640 w 44280"/>
                <a:gd name="textAreaTop" fmla="*/ -360 h 105480"/>
                <a:gd name="textAreaBottom" fmla="*/ 105480 h 105480"/>
              </a:gdLst>
              <a:ahLst/>
              <a:cxnLst/>
              <a:rect l="textAreaLeft" t="textAreaTop" r="textAreaRight" b="textAreaBottom"/>
              <a:pathLst>
                <a:path w="1684" h="3950">
                  <a:moveTo>
                    <a:pt x="1501" y="1"/>
                  </a:moveTo>
                  <a:cubicBezTo>
                    <a:pt x="1442" y="1"/>
                    <a:pt x="1382" y="31"/>
                    <a:pt x="1354" y="100"/>
                  </a:cubicBezTo>
                  <a:cubicBezTo>
                    <a:pt x="914" y="1327"/>
                    <a:pt x="485" y="2541"/>
                    <a:pt x="45" y="3767"/>
                  </a:cubicBezTo>
                  <a:cubicBezTo>
                    <a:pt x="1" y="3876"/>
                    <a:pt x="91" y="3950"/>
                    <a:pt x="183" y="3950"/>
                  </a:cubicBezTo>
                  <a:cubicBezTo>
                    <a:pt x="242" y="3950"/>
                    <a:pt x="302" y="3920"/>
                    <a:pt x="330" y="3851"/>
                  </a:cubicBezTo>
                  <a:cubicBezTo>
                    <a:pt x="771" y="2624"/>
                    <a:pt x="1199" y="1398"/>
                    <a:pt x="1640" y="184"/>
                  </a:cubicBezTo>
                  <a:cubicBezTo>
                    <a:pt x="1684" y="74"/>
                    <a:pt x="1594" y="1"/>
                    <a:pt x="150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2920" bIns="52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3" name="Google Shape;1515;p18"/>
            <p:cNvSpPr/>
            <p:nvPr/>
          </p:nvSpPr>
          <p:spPr>
            <a:xfrm rot="12360000" flipV="1">
              <a:off x="1311120" y="5747040"/>
              <a:ext cx="9720" cy="756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82" h="299">
                  <a:moveTo>
                    <a:pt x="191" y="1"/>
                  </a:moveTo>
                  <a:cubicBezTo>
                    <a:pt x="1" y="1"/>
                    <a:pt x="1" y="298"/>
                    <a:pt x="191" y="298"/>
                  </a:cubicBezTo>
                  <a:cubicBezTo>
                    <a:pt x="382" y="298"/>
                    <a:pt x="382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4" name="Google Shape;1516;p18"/>
            <p:cNvSpPr/>
            <p:nvPr/>
          </p:nvSpPr>
          <p:spPr>
            <a:xfrm rot="12360000" flipV="1">
              <a:off x="674280" y="5890680"/>
              <a:ext cx="246240" cy="273240"/>
            </a:xfrm>
            <a:custGeom>
              <a:avLst/>
              <a:gdLst>
                <a:gd name="textAreaLeft" fmla="*/ 0 w 246240"/>
                <a:gd name="textAreaRight" fmla="*/ 246600 w 246240"/>
                <a:gd name="textAreaTop" fmla="*/ -360 h 273240"/>
                <a:gd name="textAreaBottom" fmla="*/ 273240 h 273240"/>
              </a:gdLst>
              <a:ahLst/>
              <a:cxnLst/>
              <a:rect l="textAreaLeft" t="textAreaTop" r="textAreaRight" b="textAreaBottom"/>
              <a:pathLst>
                <a:path w="9193" h="10205">
                  <a:moveTo>
                    <a:pt x="1430" y="1"/>
                  </a:moveTo>
                  <a:lnTo>
                    <a:pt x="1" y="3549"/>
                  </a:lnTo>
                  <a:lnTo>
                    <a:pt x="7871" y="10205"/>
                  </a:lnTo>
                  <a:lnTo>
                    <a:pt x="9192" y="6526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5" name="Google Shape;1517;p18"/>
            <p:cNvSpPr/>
            <p:nvPr/>
          </p:nvSpPr>
          <p:spPr>
            <a:xfrm rot="12360000" flipV="1">
              <a:off x="730440" y="5994360"/>
              <a:ext cx="122400" cy="97920"/>
            </a:xfrm>
            <a:custGeom>
              <a:avLst/>
              <a:gdLst>
                <a:gd name="textAreaLeft" fmla="*/ 0 w 122400"/>
                <a:gd name="textAreaRight" fmla="*/ 122760 w 122400"/>
                <a:gd name="textAreaTop" fmla="*/ 360 h 97920"/>
                <a:gd name="textAreaBottom" fmla="*/ 98640 h 97920"/>
              </a:gdLst>
              <a:ahLst/>
              <a:cxnLst/>
              <a:rect l="textAreaLeft" t="textAreaTop" r="textAreaRight" b="textAreaBottom"/>
              <a:pathLst>
                <a:path w="4592" h="3669">
                  <a:moveTo>
                    <a:pt x="231" y="1"/>
                  </a:moveTo>
                  <a:cubicBezTo>
                    <a:pt x="105" y="1"/>
                    <a:pt x="1" y="156"/>
                    <a:pt x="114" y="250"/>
                  </a:cubicBezTo>
                  <a:cubicBezTo>
                    <a:pt x="1186" y="1143"/>
                    <a:pt x="2269" y="2024"/>
                    <a:pt x="3365" y="2881"/>
                  </a:cubicBezTo>
                  <a:cubicBezTo>
                    <a:pt x="3686" y="3131"/>
                    <a:pt x="3996" y="3381"/>
                    <a:pt x="4317" y="3620"/>
                  </a:cubicBezTo>
                  <a:cubicBezTo>
                    <a:pt x="4348" y="3651"/>
                    <a:pt x="4386" y="3669"/>
                    <a:pt x="4425" y="3669"/>
                  </a:cubicBezTo>
                  <a:cubicBezTo>
                    <a:pt x="4461" y="3669"/>
                    <a:pt x="4498" y="3654"/>
                    <a:pt x="4532" y="3620"/>
                  </a:cubicBezTo>
                  <a:cubicBezTo>
                    <a:pt x="4579" y="3572"/>
                    <a:pt x="4591" y="3465"/>
                    <a:pt x="4532" y="3417"/>
                  </a:cubicBezTo>
                  <a:cubicBezTo>
                    <a:pt x="3424" y="2560"/>
                    <a:pt x="2329" y="1691"/>
                    <a:pt x="1257" y="810"/>
                  </a:cubicBezTo>
                  <a:cubicBezTo>
                    <a:pt x="936" y="548"/>
                    <a:pt x="638" y="298"/>
                    <a:pt x="329" y="36"/>
                  </a:cubicBezTo>
                  <a:cubicBezTo>
                    <a:pt x="297" y="11"/>
                    <a:pt x="263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8960" bIns="48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6" name="Google Shape;1518;p18"/>
            <p:cNvSpPr/>
            <p:nvPr/>
          </p:nvSpPr>
          <p:spPr>
            <a:xfrm rot="12360000" flipV="1">
              <a:off x="-54360" y="5796360"/>
              <a:ext cx="785880" cy="150120"/>
            </a:xfrm>
            <a:custGeom>
              <a:avLst/>
              <a:gdLst>
                <a:gd name="textAreaLeft" fmla="*/ 0 w 785880"/>
                <a:gd name="textAreaRight" fmla="*/ 786240 w 785880"/>
                <a:gd name="textAreaTop" fmla="*/ -360 h 150120"/>
                <a:gd name="textAreaBottom" fmla="*/ 150120 h 150120"/>
              </a:gdLst>
              <a:ahLst/>
              <a:cxnLst/>
              <a:rect l="textAreaLeft" t="textAreaTop" r="textAreaRight" b="textAreaBottom"/>
              <a:pathLst>
                <a:path w="29326" h="5609">
                  <a:moveTo>
                    <a:pt x="29326" y="1"/>
                  </a:moveTo>
                  <a:lnTo>
                    <a:pt x="1322" y="1930"/>
                  </a:lnTo>
                  <a:lnTo>
                    <a:pt x="1" y="5609"/>
                  </a:lnTo>
                  <a:lnTo>
                    <a:pt x="1" y="5609"/>
                  </a:lnTo>
                  <a:lnTo>
                    <a:pt x="27933" y="3882"/>
                  </a:lnTo>
                  <a:lnTo>
                    <a:pt x="29326" y="1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240" bIns="75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7" name="Google Shape;1519;p18"/>
            <p:cNvSpPr/>
            <p:nvPr/>
          </p:nvSpPr>
          <p:spPr>
            <a:xfrm rot="12360000" flipV="1">
              <a:off x="212400" y="5860080"/>
              <a:ext cx="133560" cy="17640"/>
            </a:xfrm>
            <a:custGeom>
              <a:avLst/>
              <a:gdLst>
                <a:gd name="textAreaLeft" fmla="*/ 0 w 133560"/>
                <a:gd name="textAreaRight" fmla="*/ 133920 w 133560"/>
                <a:gd name="textAreaTop" fmla="*/ -360 h 17640"/>
                <a:gd name="textAreaBottom" fmla="*/ 17640 h 17640"/>
              </a:gdLst>
              <a:ahLst/>
              <a:cxnLst/>
              <a:rect l="textAreaLeft" t="textAreaTop" r="textAreaRight" b="textAreaBottom"/>
              <a:pathLst>
                <a:path w="4989" h="656">
                  <a:moveTo>
                    <a:pt x="4809" y="0"/>
                  </a:moveTo>
                  <a:cubicBezTo>
                    <a:pt x="4806" y="0"/>
                    <a:pt x="4802" y="0"/>
                    <a:pt x="4798" y="1"/>
                  </a:cubicBezTo>
                  <a:cubicBezTo>
                    <a:pt x="3262" y="120"/>
                    <a:pt x="1727" y="239"/>
                    <a:pt x="191" y="358"/>
                  </a:cubicBezTo>
                  <a:cubicBezTo>
                    <a:pt x="4" y="369"/>
                    <a:pt x="0" y="656"/>
                    <a:pt x="180" y="656"/>
                  </a:cubicBezTo>
                  <a:cubicBezTo>
                    <a:pt x="183" y="656"/>
                    <a:pt x="187" y="656"/>
                    <a:pt x="191" y="655"/>
                  </a:cubicBezTo>
                  <a:cubicBezTo>
                    <a:pt x="1727" y="536"/>
                    <a:pt x="3262" y="417"/>
                    <a:pt x="4798" y="298"/>
                  </a:cubicBezTo>
                  <a:cubicBezTo>
                    <a:pt x="4973" y="287"/>
                    <a:pt x="4988" y="0"/>
                    <a:pt x="480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8" name="Google Shape;1520;p18"/>
            <p:cNvSpPr/>
            <p:nvPr/>
          </p:nvSpPr>
          <p:spPr>
            <a:xfrm rot="12360000" flipV="1">
              <a:off x="182160" y="5814000"/>
              <a:ext cx="9720" cy="900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9000"/>
                <a:gd name="textAreaBottom" fmla="*/ 9000 h 9000"/>
              </a:gdLst>
              <a:ahLst/>
              <a:cxnLst/>
              <a:rect l="textAreaLeft" t="textAreaTop" r="textAreaRight" b="textAreaBottom"/>
              <a:pathLst>
                <a:path w="370" h="332">
                  <a:moveTo>
                    <a:pt x="131" y="1"/>
                  </a:moveTo>
                  <a:cubicBezTo>
                    <a:pt x="107" y="13"/>
                    <a:pt x="84" y="13"/>
                    <a:pt x="72" y="24"/>
                  </a:cubicBezTo>
                  <a:cubicBezTo>
                    <a:pt x="60" y="36"/>
                    <a:pt x="36" y="48"/>
                    <a:pt x="24" y="60"/>
                  </a:cubicBezTo>
                  <a:cubicBezTo>
                    <a:pt x="12" y="72"/>
                    <a:pt x="12" y="96"/>
                    <a:pt x="0" y="108"/>
                  </a:cubicBezTo>
                  <a:cubicBezTo>
                    <a:pt x="0" y="120"/>
                    <a:pt x="0" y="143"/>
                    <a:pt x="0" y="155"/>
                  </a:cubicBezTo>
                  <a:cubicBezTo>
                    <a:pt x="0" y="179"/>
                    <a:pt x="0" y="203"/>
                    <a:pt x="12" y="227"/>
                  </a:cubicBezTo>
                  <a:cubicBezTo>
                    <a:pt x="24" y="239"/>
                    <a:pt x="36" y="251"/>
                    <a:pt x="36" y="263"/>
                  </a:cubicBezTo>
                  <a:cubicBezTo>
                    <a:pt x="60" y="274"/>
                    <a:pt x="84" y="286"/>
                    <a:pt x="107" y="298"/>
                  </a:cubicBezTo>
                  <a:cubicBezTo>
                    <a:pt x="131" y="310"/>
                    <a:pt x="155" y="310"/>
                    <a:pt x="179" y="322"/>
                  </a:cubicBezTo>
                  <a:cubicBezTo>
                    <a:pt x="191" y="328"/>
                    <a:pt x="203" y="331"/>
                    <a:pt x="213" y="331"/>
                  </a:cubicBezTo>
                  <a:cubicBezTo>
                    <a:pt x="223" y="331"/>
                    <a:pt x="232" y="328"/>
                    <a:pt x="238" y="322"/>
                  </a:cubicBezTo>
                  <a:cubicBezTo>
                    <a:pt x="262" y="322"/>
                    <a:pt x="286" y="322"/>
                    <a:pt x="298" y="310"/>
                  </a:cubicBezTo>
                  <a:cubicBezTo>
                    <a:pt x="310" y="298"/>
                    <a:pt x="334" y="286"/>
                    <a:pt x="334" y="274"/>
                  </a:cubicBezTo>
                  <a:cubicBezTo>
                    <a:pt x="357" y="251"/>
                    <a:pt x="357" y="239"/>
                    <a:pt x="369" y="215"/>
                  </a:cubicBezTo>
                  <a:cubicBezTo>
                    <a:pt x="369" y="203"/>
                    <a:pt x="369" y="191"/>
                    <a:pt x="369" y="179"/>
                  </a:cubicBezTo>
                  <a:cubicBezTo>
                    <a:pt x="369" y="155"/>
                    <a:pt x="369" y="132"/>
                    <a:pt x="345" y="108"/>
                  </a:cubicBezTo>
                  <a:cubicBezTo>
                    <a:pt x="345" y="96"/>
                    <a:pt x="334" y="84"/>
                    <a:pt x="334" y="72"/>
                  </a:cubicBezTo>
                  <a:cubicBezTo>
                    <a:pt x="310" y="60"/>
                    <a:pt x="286" y="48"/>
                    <a:pt x="262" y="36"/>
                  </a:cubicBezTo>
                  <a:cubicBezTo>
                    <a:pt x="238" y="24"/>
                    <a:pt x="215" y="13"/>
                    <a:pt x="191" y="13"/>
                  </a:cubicBezTo>
                  <a:cubicBezTo>
                    <a:pt x="167" y="1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" bIns="4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9" name="Google Shape;1521;p18"/>
            <p:cNvSpPr/>
            <p:nvPr/>
          </p:nvSpPr>
          <p:spPr>
            <a:xfrm rot="12360000" flipV="1">
              <a:off x="720360" y="3962520"/>
              <a:ext cx="314280" cy="169560"/>
            </a:xfrm>
            <a:custGeom>
              <a:avLst/>
              <a:gdLst>
                <a:gd name="textAreaLeft" fmla="*/ 0 w 314280"/>
                <a:gd name="textAreaRight" fmla="*/ 314640 w 314280"/>
                <a:gd name="textAreaTop" fmla="*/ -360 h 169560"/>
                <a:gd name="textAreaBottom" fmla="*/ 169560 h 169560"/>
              </a:gdLst>
              <a:ahLst/>
              <a:cxnLst/>
              <a:rect l="textAreaLeft" t="textAreaTop" r="textAreaRight" b="textAreaBottom"/>
              <a:pathLst>
                <a:path w="11728" h="6331">
                  <a:moveTo>
                    <a:pt x="1691" y="1"/>
                  </a:moveTo>
                  <a:lnTo>
                    <a:pt x="1691" y="1"/>
                  </a:lnTo>
                  <a:cubicBezTo>
                    <a:pt x="1691" y="1"/>
                    <a:pt x="0" y="4275"/>
                    <a:pt x="4358" y="5847"/>
                  </a:cubicBezTo>
                  <a:cubicBezTo>
                    <a:pt x="5333" y="6195"/>
                    <a:pt x="6240" y="6330"/>
                    <a:pt x="7061" y="6330"/>
                  </a:cubicBezTo>
                  <a:cubicBezTo>
                    <a:pt x="9917" y="6330"/>
                    <a:pt x="11728" y="4692"/>
                    <a:pt x="11728" y="4692"/>
                  </a:cubicBezTo>
                  <a:cubicBezTo>
                    <a:pt x="11728" y="4692"/>
                    <a:pt x="11621" y="3573"/>
                    <a:pt x="8370" y="2406"/>
                  </a:cubicBezTo>
                  <a:cubicBezTo>
                    <a:pt x="5132" y="1239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0" name="Google Shape;1522;p18"/>
            <p:cNvSpPr/>
            <p:nvPr/>
          </p:nvSpPr>
          <p:spPr>
            <a:xfrm rot="12360000" flipV="1">
              <a:off x="315720" y="4536000"/>
              <a:ext cx="808920" cy="988200"/>
            </a:xfrm>
            <a:custGeom>
              <a:avLst/>
              <a:gdLst>
                <a:gd name="textAreaLeft" fmla="*/ 0 w 808920"/>
                <a:gd name="textAreaRight" fmla="*/ 809280 w 808920"/>
                <a:gd name="textAreaTop" fmla="*/ -360 h 988200"/>
                <a:gd name="textAreaBottom" fmla="*/ 988200 h 988200"/>
              </a:gdLst>
              <a:ahLst/>
              <a:cxnLst/>
              <a:rect l="textAreaLeft" t="textAreaTop" r="textAreaRight" b="textAreaBottom"/>
              <a:pathLst>
                <a:path w="30183" h="36862">
                  <a:moveTo>
                    <a:pt x="21563" y="0"/>
                  </a:moveTo>
                  <a:lnTo>
                    <a:pt x="7168" y="11144"/>
                  </a:lnTo>
                  <a:lnTo>
                    <a:pt x="1" y="31099"/>
                  </a:lnTo>
                  <a:lnTo>
                    <a:pt x="6871" y="36862"/>
                  </a:lnTo>
                  <a:lnTo>
                    <a:pt x="14562" y="15454"/>
                  </a:lnTo>
                  <a:lnTo>
                    <a:pt x="30183" y="3239"/>
                  </a:lnTo>
                  <a:lnTo>
                    <a:pt x="21563" y="0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1" name="Google Shape;1523;p18"/>
            <p:cNvSpPr/>
            <p:nvPr/>
          </p:nvSpPr>
          <p:spPr>
            <a:xfrm rot="12360000" flipV="1">
              <a:off x="589320" y="4601880"/>
              <a:ext cx="157320" cy="124560"/>
            </a:xfrm>
            <a:custGeom>
              <a:avLst/>
              <a:gdLst>
                <a:gd name="textAreaLeft" fmla="*/ 0 w 157320"/>
                <a:gd name="textAreaRight" fmla="*/ 157680 w 157320"/>
                <a:gd name="textAreaTop" fmla="*/ 360 h 124560"/>
                <a:gd name="textAreaBottom" fmla="*/ 125280 h 124560"/>
              </a:gdLst>
              <a:ahLst/>
              <a:cxnLst/>
              <a:rect l="textAreaLeft" t="textAreaTop" r="textAreaRight" b="textAreaBottom"/>
              <a:pathLst>
                <a:path w="5882" h="4639">
                  <a:moveTo>
                    <a:pt x="5720" y="1"/>
                  </a:moveTo>
                  <a:cubicBezTo>
                    <a:pt x="5680" y="1"/>
                    <a:pt x="5639" y="19"/>
                    <a:pt x="5608" y="50"/>
                  </a:cubicBezTo>
                  <a:cubicBezTo>
                    <a:pt x="4167" y="1169"/>
                    <a:pt x="2727" y="2300"/>
                    <a:pt x="1286" y="3431"/>
                  </a:cubicBezTo>
                  <a:cubicBezTo>
                    <a:pt x="881" y="3753"/>
                    <a:pt x="476" y="4074"/>
                    <a:pt x="72" y="4384"/>
                  </a:cubicBezTo>
                  <a:cubicBezTo>
                    <a:pt x="0" y="4443"/>
                    <a:pt x="12" y="4550"/>
                    <a:pt x="72" y="4598"/>
                  </a:cubicBezTo>
                  <a:cubicBezTo>
                    <a:pt x="100" y="4626"/>
                    <a:pt x="133" y="4638"/>
                    <a:pt x="167" y="4638"/>
                  </a:cubicBezTo>
                  <a:cubicBezTo>
                    <a:pt x="205" y="4638"/>
                    <a:pt x="243" y="4623"/>
                    <a:pt x="274" y="4598"/>
                  </a:cubicBezTo>
                  <a:cubicBezTo>
                    <a:pt x="1715" y="3467"/>
                    <a:pt x="3155" y="2348"/>
                    <a:pt x="4596" y="1217"/>
                  </a:cubicBezTo>
                  <a:cubicBezTo>
                    <a:pt x="5001" y="895"/>
                    <a:pt x="5406" y="574"/>
                    <a:pt x="5822" y="252"/>
                  </a:cubicBezTo>
                  <a:cubicBezTo>
                    <a:pt x="5882" y="205"/>
                    <a:pt x="5870" y="97"/>
                    <a:pt x="5822" y="50"/>
                  </a:cubicBezTo>
                  <a:cubicBezTo>
                    <a:pt x="5794" y="16"/>
                    <a:pt x="5757" y="1"/>
                    <a:pt x="57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2280" bIns="62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2" name="Google Shape;1524;p18"/>
            <p:cNvSpPr/>
            <p:nvPr/>
          </p:nvSpPr>
          <p:spPr>
            <a:xfrm rot="12360000" flipV="1">
              <a:off x="607320" y="4549680"/>
              <a:ext cx="9720" cy="900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9000"/>
                <a:gd name="textAreaBottom" fmla="*/ 9000 h 9000"/>
              </a:gdLst>
              <a:ahLst/>
              <a:cxnLst/>
              <a:rect l="textAreaLeft" t="textAreaTop" r="textAreaRight" b="textAreaBottom"/>
              <a:pathLst>
                <a:path w="382" h="331">
                  <a:moveTo>
                    <a:pt x="161" y="0"/>
                  </a:moveTo>
                  <a:cubicBezTo>
                    <a:pt x="152" y="0"/>
                    <a:pt x="144" y="3"/>
                    <a:pt x="132" y="9"/>
                  </a:cubicBezTo>
                  <a:cubicBezTo>
                    <a:pt x="108" y="9"/>
                    <a:pt x="96" y="9"/>
                    <a:pt x="72" y="21"/>
                  </a:cubicBezTo>
                  <a:cubicBezTo>
                    <a:pt x="60" y="33"/>
                    <a:pt x="48" y="45"/>
                    <a:pt x="36" y="57"/>
                  </a:cubicBezTo>
                  <a:cubicBezTo>
                    <a:pt x="24" y="80"/>
                    <a:pt x="13" y="92"/>
                    <a:pt x="13" y="116"/>
                  </a:cubicBezTo>
                  <a:cubicBezTo>
                    <a:pt x="13" y="128"/>
                    <a:pt x="1" y="140"/>
                    <a:pt x="1" y="152"/>
                  </a:cubicBezTo>
                  <a:cubicBezTo>
                    <a:pt x="1" y="176"/>
                    <a:pt x="13" y="200"/>
                    <a:pt x="24" y="223"/>
                  </a:cubicBezTo>
                  <a:cubicBezTo>
                    <a:pt x="36" y="235"/>
                    <a:pt x="36" y="247"/>
                    <a:pt x="48" y="259"/>
                  </a:cubicBezTo>
                  <a:cubicBezTo>
                    <a:pt x="60" y="271"/>
                    <a:pt x="84" y="295"/>
                    <a:pt x="108" y="295"/>
                  </a:cubicBezTo>
                  <a:cubicBezTo>
                    <a:pt x="144" y="307"/>
                    <a:pt x="167" y="319"/>
                    <a:pt x="191" y="319"/>
                  </a:cubicBezTo>
                  <a:cubicBezTo>
                    <a:pt x="203" y="331"/>
                    <a:pt x="227" y="331"/>
                    <a:pt x="251" y="331"/>
                  </a:cubicBezTo>
                  <a:cubicBezTo>
                    <a:pt x="263" y="331"/>
                    <a:pt x="286" y="319"/>
                    <a:pt x="298" y="307"/>
                  </a:cubicBezTo>
                  <a:cubicBezTo>
                    <a:pt x="322" y="295"/>
                    <a:pt x="334" y="283"/>
                    <a:pt x="346" y="271"/>
                  </a:cubicBezTo>
                  <a:cubicBezTo>
                    <a:pt x="358" y="259"/>
                    <a:pt x="370" y="235"/>
                    <a:pt x="370" y="223"/>
                  </a:cubicBezTo>
                  <a:cubicBezTo>
                    <a:pt x="370" y="211"/>
                    <a:pt x="382" y="188"/>
                    <a:pt x="382" y="176"/>
                  </a:cubicBezTo>
                  <a:cubicBezTo>
                    <a:pt x="382" y="152"/>
                    <a:pt x="370" y="128"/>
                    <a:pt x="358" y="104"/>
                  </a:cubicBezTo>
                  <a:cubicBezTo>
                    <a:pt x="346" y="92"/>
                    <a:pt x="346" y="80"/>
                    <a:pt x="334" y="69"/>
                  </a:cubicBezTo>
                  <a:cubicBezTo>
                    <a:pt x="310" y="57"/>
                    <a:pt x="298" y="45"/>
                    <a:pt x="275" y="33"/>
                  </a:cubicBezTo>
                  <a:cubicBezTo>
                    <a:pt x="239" y="33"/>
                    <a:pt x="215" y="21"/>
                    <a:pt x="191" y="9"/>
                  </a:cubicBezTo>
                  <a:cubicBezTo>
                    <a:pt x="179" y="3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" bIns="4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3" name="Google Shape;1525;p18"/>
            <p:cNvSpPr/>
            <p:nvPr/>
          </p:nvSpPr>
          <p:spPr>
            <a:xfrm rot="12360000" flipV="1">
              <a:off x="607320" y="4174560"/>
              <a:ext cx="297720" cy="396720"/>
            </a:xfrm>
            <a:custGeom>
              <a:avLst/>
              <a:gdLst>
                <a:gd name="textAreaLeft" fmla="*/ 0 w 297720"/>
                <a:gd name="textAreaRight" fmla="*/ 298080 w 297720"/>
                <a:gd name="textAreaTop" fmla="*/ 360 h 396720"/>
                <a:gd name="textAreaBottom" fmla="*/ 397440 h 396720"/>
              </a:gdLst>
              <a:ahLst/>
              <a:cxnLst/>
              <a:rect l="textAreaLeft" t="textAreaTop" r="textAreaRight" b="textAreaBottom"/>
              <a:pathLst>
                <a:path w="11121" h="14812">
                  <a:moveTo>
                    <a:pt x="1" y="0"/>
                  </a:moveTo>
                  <a:lnTo>
                    <a:pt x="2501" y="11573"/>
                  </a:lnTo>
                  <a:lnTo>
                    <a:pt x="11121" y="14812"/>
                  </a:lnTo>
                  <a:lnTo>
                    <a:pt x="7978" y="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4" name="Google Shape;1526;p18"/>
            <p:cNvSpPr/>
            <p:nvPr/>
          </p:nvSpPr>
          <p:spPr>
            <a:xfrm rot="12360000" flipV="1">
              <a:off x="602640" y="4170960"/>
              <a:ext cx="306000" cy="405000"/>
            </a:xfrm>
            <a:custGeom>
              <a:avLst/>
              <a:gdLst>
                <a:gd name="textAreaLeft" fmla="*/ 0 w 306000"/>
                <a:gd name="textAreaRight" fmla="*/ 306360 w 306000"/>
                <a:gd name="textAreaTop" fmla="*/ -360 h 405000"/>
                <a:gd name="textAreaBottom" fmla="*/ 405000 h 405000"/>
              </a:gdLst>
              <a:ahLst/>
              <a:cxnLst/>
              <a:rect l="textAreaLeft" t="textAreaTop" r="textAreaRight" b="textAreaBottom"/>
              <a:pathLst>
                <a:path w="11432" h="15110">
                  <a:moveTo>
                    <a:pt x="346" y="307"/>
                  </a:moveTo>
                  <a:cubicBezTo>
                    <a:pt x="549" y="313"/>
                    <a:pt x="747" y="315"/>
                    <a:pt x="945" y="324"/>
                  </a:cubicBezTo>
                  <a:cubicBezTo>
                    <a:pt x="1576" y="348"/>
                    <a:pt x="2219" y="372"/>
                    <a:pt x="2850" y="395"/>
                  </a:cubicBezTo>
                  <a:cubicBezTo>
                    <a:pt x="3612" y="419"/>
                    <a:pt x="4386" y="455"/>
                    <a:pt x="5148" y="479"/>
                  </a:cubicBezTo>
                  <a:lnTo>
                    <a:pt x="7148" y="550"/>
                  </a:lnTo>
                  <a:lnTo>
                    <a:pt x="7803" y="574"/>
                  </a:lnTo>
                  <a:cubicBezTo>
                    <a:pt x="7866" y="582"/>
                    <a:pt x="7935" y="590"/>
                    <a:pt x="8005" y="591"/>
                  </a:cubicBezTo>
                  <a:lnTo>
                    <a:pt x="8005" y="591"/>
                  </a:lnTo>
                  <a:cubicBezTo>
                    <a:pt x="8025" y="684"/>
                    <a:pt x="8048" y="778"/>
                    <a:pt x="8065" y="872"/>
                  </a:cubicBezTo>
                  <a:cubicBezTo>
                    <a:pt x="8149" y="1229"/>
                    <a:pt x="8220" y="1574"/>
                    <a:pt x="8291" y="1931"/>
                  </a:cubicBezTo>
                  <a:cubicBezTo>
                    <a:pt x="8411" y="2443"/>
                    <a:pt x="8518" y="2967"/>
                    <a:pt x="8637" y="3491"/>
                  </a:cubicBezTo>
                  <a:cubicBezTo>
                    <a:pt x="8768" y="4122"/>
                    <a:pt x="8911" y="4765"/>
                    <a:pt x="9042" y="5396"/>
                  </a:cubicBezTo>
                  <a:cubicBezTo>
                    <a:pt x="9196" y="6098"/>
                    <a:pt x="9351" y="6789"/>
                    <a:pt x="9494" y="7480"/>
                  </a:cubicBezTo>
                  <a:cubicBezTo>
                    <a:pt x="9649" y="8182"/>
                    <a:pt x="9804" y="8885"/>
                    <a:pt x="9958" y="9587"/>
                  </a:cubicBezTo>
                  <a:lnTo>
                    <a:pt x="10375" y="11552"/>
                  </a:lnTo>
                  <a:cubicBezTo>
                    <a:pt x="10494" y="12099"/>
                    <a:pt x="10613" y="12659"/>
                    <a:pt x="10732" y="13206"/>
                  </a:cubicBezTo>
                  <a:cubicBezTo>
                    <a:pt x="10827" y="13611"/>
                    <a:pt x="10911" y="14004"/>
                    <a:pt x="10994" y="14409"/>
                  </a:cubicBezTo>
                  <a:cubicBezTo>
                    <a:pt x="11021" y="14509"/>
                    <a:pt x="11040" y="14616"/>
                    <a:pt x="11060" y="14722"/>
                  </a:cubicBezTo>
                  <a:lnTo>
                    <a:pt x="11060" y="14722"/>
                  </a:lnTo>
                  <a:cubicBezTo>
                    <a:pt x="10856" y="14646"/>
                    <a:pt x="10651" y="14569"/>
                    <a:pt x="10446" y="14492"/>
                  </a:cubicBezTo>
                  <a:lnTo>
                    <a:pt x="8399" y="13718"/>
                  </a:lnTo>
                  <a:cubicBezTo>
                    <a:pt x="7565" y="13409"/>
                    <a:pt x="6732" y="13087"/>
                    <a:pt x="5910" y="12778"/>
                  </a:cubicBezTo>
                  <a:cubicBezTo>
                    <a:pt x="5184" y="12516"/>
                    <a:pt x="4470" y="12242"/>
                    <a:pt x="3755" y="11968"/>
                  </a:cubicBezTo>
                  <a:cubicBezTo>
                    <a:pt x="3517" y="11885"/>
                    <a:pt x="3279" y="11790"/>
                    <a:pt x="3041" y="11706"/>
                  </a:cubicBezTo>
                  <a:cubicBezTo>
                    <a:pt x="2954" y="11668"/>
                    <a:pt x="2868" y="11629"/>
                    <a:pt x="2775" y="11597"/>
                  </a:cubicBezTo>
                  <a:lnTo>
                    <a:pt x="2775" y="11597"/>
                  </a:lnTo>
                  <a:cubicBezTo>
                    <a:pt x="2697" y="11241"/>
                    <a:pt x="2619" y="10883"/>
                    <a:pt x="2541" y="10516"/>
                  </a:cubicBezTo>
                  <a:lnTo>
                    <a:pt x="1945" y="7765"/>
                  </a:lnTo>
                  <a:cubicBezTo>
                    <a:pt x="1707" y="6646"/>
                    <a:pt x="1469" y="5539"/>
                    <a:pt x="1231" y="4420"/>
                  </a:cubicBezTo>
                  <a:cubicBezTo>
                    <a:pt x="1017" y="3455"/>
                    <a:pt x="814" y="2491"/>
                    <a:pt x="600" y="1526"/>
                  </a:cubicBezTo>
                  <a:cubicBezTo>
                    <a:pt x="517" y="1121"/>
                    <a:pt x="443" y="707"/>
                    <a:pt x="346" y="307"/>
                  </a:cubicBezTo>
                  <a:close/>
                  <a:moveTo>
                    <a:pt x="295" y="0"/>
                  </a:moveTo>
                  <a:cubicBezTo>
                    <a:pt x="254" y="0"/>
                    <a:pt x="214" y="1"/>
                    <a:pt x="174" y="2"/>
                  </a:cubicBezTo>
                  <a:lnTo>
                    <a:pt x="174" y="2"/>
                  </a:lnTo>
                  <a:cubicBezTo>
                    <a:pt x="171" y="2"/>
                    <a:pt x="169" y="2"/>
                    <a:pt x="166" y="2"/>
                  </a:cubicBezTo>
                  <a:cubicBezTo>
                    <a:pt x="161" y="2"/>
                    <a:pt x="157" y="2"/>
                    <a:pt x="152" y="2"/>
                  </a:cubicBezTo>
                  <a:lnTo>
                    <a:pt x="148" y="2"/>
                  </a:lnTo>
                  <a:cubicBezTo>
                    <a:pt x="144" y="2"/>
                    <a:pt x="140" y="2"/>
                    <a:pt x="137" y="2"/>
                  </a:cubicBezTo>
                  <a:cubicBezTo>
                    <a:pt x="55" y="2"/>
                    <a:pt x="12" y="61"/>
                    <a:pt x="5" y="126"/>
                  </a:cubicBezTo>
                  <a:lnTo>
                    <a:pt x="5" y="126"/>
                  </a:lnTo>
                  <a:cubicBezTo>
                    <a:pt x="1" y="146"/>
                    <a:pt x="0" y="169"/>
                    <a:pt x="5" y="193"/>
                  </a:cubicBezTo>
                  <a:cubicBezTo>
                    <a:pt x="76" y="503"/>
                    <a:pt x="148" y="812"/>
                    <a:pt x="207" y="1122"/>
                  </a:cubicBezTo>
                  <a:cubicBezTo>
                    <a:pt x="374" y="1884"/>
                    <a:pt x="540" y="2658"/>
                    <a:pt x="707" y="3431"/>
                  </a:cubicBezTo>
                  <a:cubicBezTo>
                    <a:pt x="921" y="4408"/>
                    <a:pt x="1136" y="5384"/>
                    <a:pt x="1338" y="6360"/>
                  </a:cubicBezTo>
                  <a:lnTo>
                    <a:pt x="1957" y="9206"/>
                  </a:lnTo>
                  <a:cubicBezTo>
                    <a:pt x="2100" y="9873"/>
                    <a:pt x="2243" y="10551"/>
                    <a:pt x="2398" y="11218"/>
                  </a:cubicBezTo>
                  <a:cubicBezTo>
                    <a:pt x="2434" y="11373"/>
                    <a:pt x="2457" y="11528"/>
                    <a:pt x="2493" y="11694"/>
                  </a:cubicBezTo>
                  <a:cubicBezTo>
                    <a:pt x="2505" y="11718"/>
                    <a:pt x="2505" y="11742"/>
                    <a:pt x="2517" y="11766"/>
                  </a:cubicBezTo>
                  <a:cubicBezTo>
                    <a:pt x="2541" y="11837"/>
                    <a:pt x="2612" y="11861"/>
                    <a:pt x="2684" y="11885"/>
                  </a:cubicBezTo>
                  <a:cubicBezTo>
                    <a:pt x="3184" y="12075"/>
                    <a:pt x="3696" y="12266"/>
                    <a:pt x="4208" y="12456"/>
                  </a:cubicBezTo>
                  <a:lnTo>
                    <a:pt x="6898" y="13468"/>
                  </a:lnTo>
                  <a:cubicBezTo>
                    <a:pt x="7791" y="13814"/>
                    <a:pt x="8696" y="14147"/>
                    <a:pt x="9601" y="14492"/>
                  </a:cubicBezTo>
                  <a:cubicBezTo>
                    <a:pt x="10125" y="14683"/>
                    <a:pt x="10637" y="14873"/>
                    <a:pt x="11161" y="15076"/>
                  </a:cubicBezTo>
                  <a:cubicBezTo>
                    <a:pt x="11185" y="15088"/>
                    <a:pt x="11208" y="15088"/>
                    <a:pt x="11232" y="15100"/>
                  </a:cubicBezTo>
                  <a:cubicBezTo>
                    <a:pt x="11248" y="15107"/>
                    <a:pt x="11263" y="15110"/>
                    <a:pt x="11278" y="15110"/>
                  </a:cubicBezTo>
                  <a:cubicBezTo>
                    <a:pt x="11365" y="15110"/>
                    <a:pt x="11431" y="15002"/>
                    <a:pt x="11411" y="14921"/>
                  </a:cubicBezTo>
                  <a:cubicBezTo>
                    <a:pt x="11387" y="14790"/>
                    <a:pt x="11351" y="14659"/>
                    <a:pt x="11328" y="14528"/>
                  </a:cubicBezTo>
                  <a:cubicBezTo>
                    <a:pt x="11256" y="14171"/>
                    <a:pt x="11173" y="13826"/>
                    <a:pt x="11101" y="13468"/>
                  </a:cubicBezTo>
                  <a:cubicBezTo>
                    <a:pt x="10982" y="12956"/>
                    <a:pt x="10875" y="12433"/>
                    <a:pt x="10756" y="11909"/>
                  </a:cubicBezTo>
                  <a:cubicBezTo>
                    <a:pt x="10625" y="11278"/>
                    <a:pt x="10482" y="10635"/>
                    <a:pt x="10351" y="10004"/>
                  </a:cubicBezTo>
                  <a:cubicBezTo>
                    <a:pt x="10196" y="9301"/>
                    <a:pt x="10042" y="8611"/>
                    <a:pt x="9899" y="7920"/>
                  </a:cubicBezTo>
                  <a:cubicBezTo>
                    <a:pt x="9744" y="7218"/>
                    <a:pt x="9589" y="6515"/>
                    <a:pt x="9446" y="5813"/>
                  </a:cubicBezTo>
                  <a:lnTo>
                    <a:pt x="9018" y="3848"/>
                  </a:lnTo>
                  <a:cubicBezTo>
                    <a:pt x="8899" y="3301"/>
                    <a:pt x="8780" y="2741"/>
                    <a:pt x="8661" y="2193"/>
                  </a:cubicBezTo>
                  <a:cubicBezTo>
                    <a:pt x="8565" y="1788"/>
                    <a:pt x="8482" y="1396"/>
                    <a:pt x="8399" y="991"/>
                  </a:cubicBezTo>
                  <a:cubicBezTo>
                    <a:pt x="8351" y="800"/>
                    <a:pt x="8327" y="610"/>
                    <a:pt x="8280" y="431"/>
                  </a:cubicBezTo>
                  <a:cubicBezTo>
                    <a:pt x="8268" y="419"/>
                    <a:pt x="8268" y="407"/>
                    <a:pt x="8268" y="407"/>
                  </a:cubicBezTo>
                  <a:cubicBezTo>
                    <a:pt x="8256" y="336"/>
                    <a:pt x="8184" y="300"/>
                    <a:pt x="8125" y="288"/>
                  </a:cubicBezTo>
                  <a:cubicBezTo>
                    <a:pt x="7863" y="288"/>
                    <a:pt x="7601" y="276"/>
                    <a:pt x="7327" y="264"/>
                  </a:cubicBezTo>
                  <a:cubicBezTo>
                    <a:pt x="6696" y="241"/>
                    <a:pt x="6065" y="217"/>
                    <a:pt x="5422" y="193"/>
                  </a:cubicBezTo>
                  <a:cubicBezTo>
                    <a:pt x="4660" y="169"/>
                    <a:pt x="3898" y="133"/>
                    <a:pt x="3124" y="110"/>
                  </a:cubicBezTo>
                  <a:lnTo>
                    <a:pt x="1136" y="38"/>
                  </a:lnTo>
                  <a:cubicBezTo>
                    <a:pt x="859" y="28"/>
                    <a:pt x="574" y="0"/>
                    <a:pt x="29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5" name="Google Shape;1527;p18"/>
            <p:cNvSpPr/>
            <p:nvPr/>
          </p:nvSpPr>
          <p:spPr>
            <a:xfrm rot="12360000" flipV="1">
              <a:off x="689040" y="4221000"/>
              <a:ext cx="49680" cy="188280"/>
            </a:xfrm>
            <a:custGeom>
              <a:avLst/>
              <a:gdLst>
                <a:gd name="textAreaLeft" fmla="*/ 0 w 49680"/>
                <a:gd name="textAreaRight" fmla="*/ 50040 w 49680"/>
                <a:gd name="textAreaTop" fmla="*/ -360 h 188280"/>
                <a:gd name="textAreaBottom" fmla="*/ 188280 h 188280"/>
              </a:gdLst>
              <a:ahLst/>
              <a:cxnLst/>
              <a:rect l="textAreaLeft" t="textAreaTop" r="textAreaRight" b="textAreaBottom"/>
              <a:pathLst>
                <a:path w="1870" h="7051">
                  <a:moveTo>
                    <a:pt x="159" y="0"/>
                  </a:moveTo>
                  <a:cubicBezTo>
                    <a:pt x="145" y="0"/>
                    <a:pt x="132" y="2"/>
                    <a:pt x="120" y="7"/>
                  </a:cubicBezTo>
                  <a:cubicBezTo>
                    <a:pt x="36" y="30"/>
                    <a:pt x="1" y="102"/>
                    <a:pt x="12" y="185"/>
                  </a:cubicBezTo>
                  <a:cubicBezTo>
                    <a:pt x="274" y="1971"/>
                    <a:pt x="643" y="3733"/>
                    <a:pt x="1120" y="5483"/>
                  </a:cubicBezTo>
                  <a:cubicBezTo>
                    <a:pt x="1251" y="5972"/>
                    <a:pt x="1394" y="6460"/>
                    <a:pt x="1548" y="6948"/>
                  </a:cubicBezTo>
                  <a:cubicBezTo>
                    <a:pt x="1572" y="7019"/>
                    <a:pt x="1632" y="7051"/>
                    <a:pt x="1691" y="7051"/>
                  </a:cubicBezTo>
                  <a:cubicBezTo>
                    <a:pt x="1781" y="7051"/>
                    <a:pt x="1870" y="6979"/>
                    <a:pt x="1834" y="6865"/>
                  </a:cubicBezTo>
                  <a:cubicBezTo>
                    <a:pt x="1298" y="5138"/>
                    <a:pt x="870" y="3388"/>
                    <a:pt x="548" y="1614"/>
                  </a:cubicBezTo>
                  <a:cubicBezTo>
                    <a:pt x="453" y="1114"/>
                    <a:pt x="370" y="614"/>
                    <a:pt x="298" y="114"/>
                  </a:cubicBezTo>
                  <a:cubicBezTo>
                    <a:pt x="288" y="45"/>
                    <a:pt x="222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6" name="Google Shape;1528;p18"/>
            <p:cNvSpPr/>
            <p:nvPr/>
          </p:nvSpPr>
          <p:spPr>
            <a:xfrm rot="12360000" flipV="1">
              <a:off x="634680" y="4413960"/>
              <a:ext cx="10080" cy="9720"/>
            </a:xfrm>
            <a:custGeom>
              <a:avLst/>
              <a:gdLst>
                <a:gd name="textAreaLeft" fmla="*/ 0 w 10080"/>
                <a:gd name="textAreaRight" fmla="*/ 10440 w 10080"/>
                <a:gd name="textAreaTop" fmla="*/ -360 h 9720"/>
                <a:gd name="textAreaBottom" fmla="*/ 9720 h 9720"/>
              </a:gdLst>
              <a:ahLst/>
              <a:cxnLst/>
              <a:rect l="textAreaLeft" t="textAreaTop" r="textAreaRight" b="textAreaBottom"/>
              <a:pathLst>
                <a:path w="394" h="370">
                  <a:moveTo>
                    <a:pt x="179" y="65"/>
                  </a:moveTo>
                  <a:cubicBezTo>
                    <a:pt x="181" y="66"/>
                    <a:pt x="182" y="67"/>
                    <a:pt x="184" y="67"/>
                  </a:cubicBezTo>
                  <a:lnTo>
                    <a:pt x="184" y="67"/>
                  </a:lnTo>
                  <a:cubicBezTo>
                    <a:pt x="182" y="68"/>
                    <a:pt x="181" y="69"/>
                    <a:pt x="179" y="69"/>
                  </a:cubicBezTo>
                  <a:cubicBezTo>
                    <a:pt x="178" y="69"/>
                    <a:pt x="176" y="68"/>
                    <a:pt x="175" y="67"/>
                  </a:cubicBezTo>
                  <a:lnTo>
                    <a:pt x="175" y="67"/>
                  </a:lnTo>
                  <a:cubicBezTo>
                    <a:pt x="176" y="67"/>
                    <a:pt x="178" y="66"/>
                    <a:pt x="179" y="65"/>
                  </a:cubicBezTo>
                  <a:close/>
                  <a:moveTo>
                    <a:pt x="128" y="262"/>
                  </a:moveTo>
                  <a:lnTo>
                    <a:pt x="128" y="262"/>
                  </a:lnTo>
                  <a:cubicBezTo>
                    <a:pt x="131" y="264"/>
                    <a:pt x="133" y="266"/>
                    <a:pt x="136" y="269"/>
                  </a:cubicBezTo>
                  <a:lnTo>
                    <a:pt x="136" y="269"/>
                  </a:lnTo>
                  <a:cubicBezTo>
                    <a:pt x="130" y="265"/>
                    <a:pt x="125" y="262"/>
                    <a:pt x="120" y="262"/>
                  </a:cubicBezTo>
                  <a:close/>
                  <a:moveTo>
                    <a:pt x="251" y="1"/>
                  </a:moveTo>
                  <a:cubicBezTo>
                    <a:pt x="227" y="1"/>
                    <a:pt x="203" y="1"/>
                    <a:pt x="191" y="12"/>
                  </a:cubicBezTo>
                  <a:cubicBezTo>
                    <a:pt x="167" y="12"/>
                    <a:pt x="155" y="24"/>
                    <a:pt x="132" y="36"/>
                  </a:cubicBezTo>
                  <a:cubicBezTo>
                    <a:pt x="131" y="37"/>
                    <a:pt x="130" y="38"/>
                    <a:pt x="129" y="39"/>
                  </a:cubicBezTo>
                  <a:lnTo>
                    <a:pt x="129" y="39"/>
                  </a:lnTo>
                  <a:cubicBezTo>
                    <a:pt x="107" y="43"/>
                    <a:pt x="89" y="51"/>
                    <a:pt x="72" y="60"/>
                  </a:cubicBezTo>
                  <a:cubicBezTo>
                    <a:pt x="72" y="60"/>
                    <a:pt x="60" y="72"/>
                    <a:pt x="48" y="84"/>
                  </a:cubicBezTo>
                  <a:cubicBezTo>
                    <a:pt x="24" y="96"/>
                    <a:pt x="12" y="120"/>
                    <a:pt x="12" y="143"/>
                  </a:cubicBezTo>
                  <a:cubicBezTo>
                    <a:pt x="12" y="155"/>
                    <a:pt x="1" y="179"/>
                    <a:pt x="1" y="191"/>
                  </a:cubicBezTo>
                  <a:cubicBezTo>
                    <a:pt x="1" y="215"/>
                    <a:pt x="1" y="227"/>
                    <a:pt x="12" y="239"/>
                  </a:cubicBezTo>
                  <a:cubicBezTo>
                    <a:pt x="12" y="251"/>
                    <a:pt x="24" y="274"/>
                    <a:pt x="24" y="286"/>
                  </a:cubicBezTo>
                  <a:cubicBezTo>
                    <a:pt x="48" y="310"/>
                    <a:pt x="60" y="322"/>
                    <a:pt x="84" y="334"/>
                  </a:cubicBezTo>
                  <a:cubicBezTo>
                    <a:pt x="120" y="358"/>
                    <a:pt x="143" y="358"/>
                    <a:pt x="167" y="358"/>
                  </a:cubicBezTo>
                  <a:cubicBezTo>
                    <a:pt x="179" y="370"/>
                    <a:pt x="179" y="370"/>
                    <a:pt x="179" y="370"/>
                  </a:cubicBezTo>
                  <a:cubicBezTo>
                    <a:pt x="179" y="370"/>
                    <a:pt x="179" y="370"/>
                    <a:pt x="179" y="358"/>
                  </a:cubicBezTo>
                  <a:lnTo>
                    <a:pt x="251" y="358"/>
                  </a:lnTo>
                  <a:cubicBezTo>
                    <a:pt x="262" y="346"/>
                    <a:pt x="274" y="346"/>
                    <a:pt x="286" y="334"/>
                  </a:cubicBezTo>
                  <a:lnTo>
                    <a:pt x="298" y="334"/>
                  </a:lnTo>
                  <a:cubicBezTo>
                    <a:pt x="310" y="322"/>
                    <a:pt x="322" y="310"/>
                    <a:pt x="334" y="298"/>
                  </a:cubicBezTo>
                  <a:cubicBezTo>
                    <a:pt x="346" y="286"/>
                    <a:pt x="358" y="274"/>
                    <a:pt x="358" y="262"/>
                  </a:cubicBezTo>
                  <a:lnTo>
                    <a:pt x="370" y="262"/>
                  </a:lnTo>
                  <a:cubicBezTo>
                    <a:pt x="370" y="251"/>
                    <a:pt x="382" y="227"/>
                    <a:pt x="382" y="215"/>
                  </a:cubicBezTo>
                  <a:cubicBezTo>
                    <a:pt x="382" y="215"/>
                    <a:pt x="382" y="203"/>
                    <a:pt x="382" y="191"/>
                  </a:cubicBezTo>
                  <a:cubicBezTo>
                    <a:pt x="382" y="191"/>
                    <a:pt x="393" y="179"/>
                    <a:pt x="393" y="167"/>
                  </a:cubicBezTo>
                  <a:cubicBezTo>
                    <a:pt x="393" y="131"/>
                    <a:pt x="382" y="120"/>
                    <a:pt x="370" y="9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58" y="84"/>
                    <a:pt x="358" y="72"/>
                    <a:pt x="358" y="72"/>
                  </a:cubicBezTo>
                  <a:cubicBezTo>
                    <a:pt x="346" y="60"/>
                    <a:pt x="346" y="60"/>
                    <a:pt x="346" y="48"/>
                  </a:cubicBezTo>
                  <a:lnTo>
                    <a:pt x="334" y="48"/>
                  </a:lnTo>
                  <a:cubicBezTo>
                    <a:pt x="322" y="36"/>
                    <a:pt x="310" y="36"/>
                    <a:pt x="298" y="24"/>
                  </a:cubicBezTo>
                  <a:cubicBezTo>
                    <a:pt x="286" y="12"/>
                    <a:pt x="262" y="12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7" name="Google Shape;1529;p18"/>
            <p:cNvSpPr/>
            <p:nvPr/>
          </p:nvSpPr>
          <p:spPr>
            <a:xfrm rot="12360000" flipV="1">
              <a:off x="258840" y="4034160"/>
              <a:ext cx="797400" cy="1433880"/>
            </a:xfrm>
            <a:custGeom>
              <a:avLst/>
              <a:gdLst>
                <a:gd name="textAreaLeft" fmla="*/ 0 w 797400"/>
                <a:gd name="textAreaRight" fmla="*/ 797760 w 797400"/>
                <a:gd name="textAreaTop" fmla="*/ -360 h 1433880"/>
                <a:gd name="textAreaBottom" fmla="*/ 1433880 h 1433880"/>
              </a:gdLst>
              <a:ahLst/>
              <a:cxnLst/>
              <a:rect l="textAreaLeft" t="textAreaTop" r="textAreaRight" b="textAreaBottom"/>
              <a:pathLst>
                <a:path w="29755" h="53495">
                  <a:moveTo>
                    <a:pt x="12800" y="0"/>
                  </a:moveTo>
                  <a:lnTo>
                    <a:pt x="12193" y="5060"/>
                  </a:lnTo>
                  <a:cubicBezTo>
                    <a:pt x="14848" y="5191"/>
                    <a:pt x="17515" y="5298"/>
                    <a:pt x="20170" y="5358"/>
                  </a:cubicBezTo>
                  <a:lnTo>
                    <a:pt x="23313" y="19872"/>
                  </a:lnTo>
                  <a:lnTo>
                    <a:pt x="7692" y="32087"/>
                  </a:lnTo>
                  <a:lnTo>
                    <a:pt x="1" y="53495"/>
                  </a:lnTo>
                  <a:lnTo>
                    <a:pt x="18717" y="52757"/>
                  </a:lnTo>
                  <a:lnTo>
                    <a:pt x="29754" y="22039"/>
                  </a:lnTo>
                  <a:lnTo>
                    <a:pt x="24861" y="1060"/>
                  </a:lnTo>
                  <a:cubicBezTo>
                    <a:pt x="24861" y="1060"/>
                    <a:pt x="24152" y="1093"/>
                    <a:pt x="22911" y="1093"/>
                  </a:cubicBezTo>
                  <a:cubicBezTo>
                    <a:pt x="21794" y="1093"/>
                    <a:pt x="20246" y="1066"/>
                    <a:pt x="18396" y="965"/>
                  </a:cubicBezTo>
                  <a:cubicBezTo>
                    <a:pt x="14479" y="750"/>
                    <a:pt x="12800" y="0"/>
                    <a:pt x="1280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8" name="Google Shape;1530;p18"/>
            <p:cNvSpPr/>
            <p:nvPr/>
          </p:nvSpPr>
          <p:spPr>
            <a:xfrm rot="12360000" flipV="1">
              <a:off x="253800" y="4029840"/>
              <a:ext cx="807120" cy="1442160"/>
            </a:xfrm>
            <a:custGeom>
              <a:avLst/>
              <a:gdLst>
                <a:gd name="textAreaLeft" fmla="*/ 0 w 807120"/>
                <a:gd name="textAreaRight" fmla="*/ 807480 w 807120"/>
                <a:gd name="textAreaTop" fmla="*/ 360 h 1442160"/>
                <a:gd name="textAreaBottom" fmla="*/ 1442880 h 1442160"/>
              </a:gdLst>
              <a:ahLst/>
              <a:cxnLst/>
              <a:rect l="textAreaLeft" t="textAreaTop" r="textAreaRight" b="textAreaBottom"/>
              <a:pathLst>
                <a:path w="30112" h="53798">
                  <a:moveTo>
                    <a:pt x="13103" y="350"/>
                  </a:moveTo>
                  <a:cubicBezTo>
                    <a:pt x="14069" y="742"/>
                    <a:pt x="15167" y="907"/>
                    <a:pt x="16182" y="1041"/>
                  </a:cubicBezTo>
                  <a:cubicBezTo>
                    <a:pt x="18259" y="1324"/>
                    <a:pt x="20379" y="1392"/>
                    <a:pt x="22483" y="1392"/>
                  </a:cubicBezTo>
                  <a:cubicBezTo>
                    <a:pt x="22864" y="1392"/>
                    <a:pt x="23244" y="1390"/>
                    <a:pt x="23623" y="1386"/>
                  </a:cubicBezTo>
                  <a:cubicBezTo>
                    <a:pt x="24050" y="1386"/>
                    <a:pt x="24486" y="1376"/>
                    <a:pt x="24924" y="1356"/>
                  </a:cubicBezTo>
                  <a:lnTo>
                    <a:pt x="24924" y="1356"/>
                  </a:lnTo>
                  <a:cubicBezTo>
                    <a:pt x="25164" y="2378"/>
                    <a:pt x="25394" y="3400"/>
                    <a:pt x="25635" y="4423"/>
                  </a:cubicBezTo>
                  <a:lnTo>
                    <a:pt x="27278" y="11471"/>
                  </a:lnTo>
                  <a:cubicBezTo>
                    <a:pt x="27838" y="13864"/>
                    <a:pt x="28397" y="16245"/>
                    <a:pt x="28957" y="18627"/>
                  </a:cubicBezTo>
                  <a:cubicBezTo>
                    <a:pt x="29147" y="19448"/>
                    <a:pt x="29338" y="20270"/>
                    <a:pt x="29528" y="21091"/>
                  </a:cubicBezTo>
                  <a:cubicBezTo>
                    <a:pt x="29588" y="21341"/>
                    <a:pt x="29648" y="21591"/>
                    <a:pt x="29707" y="21841"/>
                  </a:cubicBezTo>
                  <a:cubicBezTo>
                    <a:pt x="29729" y="21941"/>
                    <a:pt x="29731" y="22081"/>
                    <a:pt x="29778" y="22177"/>
                  </a:cubicBezTo>
                  <a:lnTo>
                    <a:pt x="29778" y="22177"/>
                  </a:lnTo>
                  <a:cubicBezTo>
                    <a:pt x="29772" y="22192"/>
                    <a:pt x="29767" y="22207"/>
                    <a:pt x="29767" y="22222"/>
                  </a:cubicBezTo>
                  <a:cubicBezTo>
                    <a:pt x="29707" y="22341"/>
                    <a:pt x="29671" y="22460"/>
                    <a:pt x="29636" y="22580"/>
                  </a:cubicBezTo>
                  <a:cubicBezTo>
                    <a:pt x="29457" y="23068"/>
                    <a:pt x="29290" y="23556"/>
                    <a:pt x="29112" y="24044"/>
                  </a:cubicBezTo>
                  <a:cubicBezTo>
                    <a:pt x="28481" y="25794"/>
                    <a:pt x="27850" y="27544"/>
                    <a:pt x="27219" y="29307"/>
                  </a:cubicBezTo>
                  <a:cubicBezTo>
                    <a:pt x="26373" y="31652"/>
                    <a:pt x="25528" y="33998"/>
                    <a:pt x="24695" y="36343"/>
                  </a:cubicBezTo>
                  <a:cubicBezTo>
                    <a:pt x="23813" y="38784"/>
                    <a:pt x="22944" y="41225"/>
                    <a:pt x="22063" y="43654"/>
                  </a:cubicBezTo>
                  <a:cubicBezTo>
                    <a:pt x="21349" y="45654"/>
                    <a:pt x="20635" y="47642"/>
                    <a:pt x="19920" y="49642"/>
                  </a:cubicBezTo>
                  <a:cubicBezTo>
                    <a:pt x="19551" y="50666"/>
                    <a:pt x="19182" y="51702"/>
                    <a:pt x="18813" y="52726"/>
                  </a:cubicBezTo>
                  <a:cubicBezTo>
                    <a:pt x="18808" y="52735"/>
                    <a:pt x="18804" y="52745"/>
                    <a:pt x="18800" y="52754"/>
                  </a:cubicBezTo>
                  <a:lnTo>
                    <a:pt x="18800" y="52754"/>
                  </a:lnTo>
                  <a:cubicBezTo>
                    <a:pt x="18224" y="52776"/>
                    <a:pt x="17637" y="52799"/>
                    <a:pt x="17051" y="52821"/>
                  </a:cubicBezTo>
                  <a:cubicBezTo>
                    <a:pt x="15551" y="52881"/>
                    <a:pt x="14062" y="52940"/>
                    <a:pt x="12562" y="53000"/>
                  </a:cubicBezTo>
                  <a:lnTo>
                    <a:pt x="7157" y="53214"/>
                  </a:lnTo>
                  <a:lnTo>
                    <a:pt x="2489" y="53405"/>
                  </a:lnTo>
                  <a:cubicBezTo>
                    <a:pt x="1977" y="53429"/>
                    <a:pt x="1454" y="53440"/>
                    <a:pt x="942" y="53464"/>
                  </a:cubicBezTo>
                  <a:cubicBezTo>
                    <a:pt x="787" y="53476"/>
                    <a:pt x="620" y="53476"/>
                    <a:pt x="465" y="53488"/>
                  </a:cubicBezTo>
                  <a:cubicBezTo>
                    <a:pt x="445" y="53488"/>
                    <a:pt x="421" y="53487"/>
                    <a:pt x="396" y="53486"/>
                  </a:cubicBezTo>
                  <a:lnTo>
                    <a:pt x="396" y="53486"/>
                  </a:lnTo>
                  <a:cubicBezTo>
                    <a:pt x="597" y="52923"/>
                    <a:pt x="799" y="52362"/>
                    <a:pt x="1001" y="51809"/>
                  </a:cubicBezTo>
                  <a:cubicBezTo>
                    <a:pt x="1549" y="50273"/>
                    <a:pt x="2096" y="48738"/>
                    <a:pt x="2644" y="47202"/>
                  </a:cubicBezTo>
                  <a:cubicBezTo>
                    <a:pt x="3347" y="45273"/>
                    <a:pt x="4037" y="43356"/>
                    <a:pt x="4728" y="41427"/>
                  </a:cubicBezTo>
                  <a:cubicBezTo>
                    <a:pt x="5359" y="39653"/>
                    <a:pt x="6002" y="37879"/>
                    <a:pt x="6633" y="36105"/>
                  </a:cubicBezTo>
                  <a:cubicBezTo>
                    <a:pt x="7038" y="34974"/>
                    <a:pt x="7442" y="33855"/>
                    <a:pt x="7847" y="32724"/>
                  </a:cubicBezTo>
                  <a:cubicBezTo>
                    <a:pt x="7895" y="32616"/>
                    <a:pt x="7931" y="32497"/>
                    <a:pt x="7978" y="32378"/>
                  </a:cubicBezTo>
                  <a:cubicBezTo>
                    <a:pt x="7978" y="32364"/>
                    <a:pt x="7986" y="32350"/>
                    <a:pt x="7993" y="32334"/>
                  </a:cubicBezTo>
                  <a:lnTo>
                    <a:pt x="7993" y="32334"/>
                  </a:lnTo>
                  <a:cubicBezTo>
                    <a:pt x="8178" y="32226"/>
                    <a:pt x="8352" y="32053"/>
                    <a:pt x="8514" y="31914"/>
                  </a:cubicBezTo>
                  <a:cubicBezTo>
                    <a:pt x="9609" y="31069"/>
                    <a:pt x="10693" y="30211"/>
                    <a:pt x="11776" y="29366"/>
                  </a:cubicBezTo>
                  <a:cubicBezTo>
                    <a:pt x="13348" y="28140"/>
                    <a:pt x="14920" y="26901"/>
                    <a:pt x="16503" y="25675"/>
                  </a:cubicBezTo>
                  <a:cubicBezTo>
                    <a:pt x="17991" y="24508"/>
                    <a:pt x="19480" y="23342"/>
                    <a:pt x="20968" y="22175"/>
                  </a:cubicBezTo>
                  <a:cubicBezTo>
                    <a:pt x="21813" y="21520"/>
                    <a:pt x="22647" y="20877"/>
                    <a:pt x="23480" y="20222"/>
                  </a:cubicBezTo>
                  <a:cubicBezTo>
                    <a:pt x="23516" y="20186"/>
                    <a:pt x="23563" y="20151"/>
                    <a:pt x="23599" y="20127"/>
                  </a:cubicBezTo>
                  <a:cubicBezTo>
                    <a:pt x="23635" y="20091"/>
                    <a:pt x="23647" y="20032"/>
                    <a:pt x="23635" y="19984"/>
                  </a:cubicBezTo>
                  <a:cubicBezTo>
                    <a:pt x="23278" y="18341"/>
                    <a:pt x="22921" y="16698"/>
                    <a:pt x="22575" y="15067"/>
                  </a:cubicBezTo>
                  <a:cubicBezTo>
                    <a:pt x="22004" y="12459"/>
                    <a:pt x="21444" y="9852"/>
                    <a:pt x="20885" y="7256"/>
                  </a:cubicBezTo>
                  <a:cubicBezTo>
                    <a:pt x="20754" y="6661"/>
                    <a:pt x="20623" y="6066"/>
                    <a:pt x="20492" y="5470"/>
                  </a:cubicBezTo>
                  <a:cubicBezTo>
                    <a:pt x="20480" y="5399"/>
                    <a:pt x="20408" y="5363"/>
                    <a:pt x="20349" y="5351"/>
                  </a:cubicBezTo>
                  <a:cubicBezTo>
                    <a:pt x="17750" y="5293"/>
                    <a:pt x="15152" y="5201"/>
                    <a:pt x="12543" y="5074"/>
                  </a:cubicBezTo>
                  <a:lnTo>
                    <a:pt x="12543" y="5074"/>
                  </a:lnTo>
                  <a:cubicBezTo>
                    <a:pt x="12715" y="3642"/>
                    <a:pt x="12877" y="2211"/>
                    <a:pt x="13050" y="779"/>
                  </a:cubicBezTo>
                  <a:cubicBezTo>
                    <a:pt x="13066" y="633"/>
                    <a:pt x="13083" y="493"/>
                    <a:pt x="13103" y="350"/>
                  </a:cubicBezTo>
                  <a:close/>
                  <a:moveTo>
                    <a:pt x="12978" y="1"/>
                  </a:moveTo>
                  <a:cubicBezTo>
                    <a:pt x="12903" y="1"/>
                    <a:pt x="12845" y="57"/>
                    <a:pt x="12836" y="148"/>
                  </a:cubicBezTo>
                  <a:cubicBezTo>
                    <a:pt x="12657" y="1625"/>
                    <a:pt x="12479" y="3101"/>
                    <a:pt x="12300" y="4577"/>
                  </a:cubicBezTo>
                  <a:cubicBezTo>
                    <a:pt x="12278" y="4766"/>
                    <a:pt x="12256" y="4965"/>
                    <a:pt x="12233" y="5165"/>
                  </a:cubicBezTo>
                  <a:lnTo>
                    <a:pt x="12233" y="5165"/>
                  </a:lnTo>
                  <a:cubicBezTo>
                    <a:pt x="12230" y="5179"/>
                    <a:pt x="12228" y="5194"/>
                    <a:pt x="12229" y="5208"/>
                  </a:cubicBezTo>
                  <a:lnTo>
                    <a:pt x="12229" y="5208"/>
                  </a:lnTo>
                  <a:cubicBezTo>
                    <a:pt x="12229" y="5208"/>
                    <a:pt x="12229" y="5208"/>
                    <a:pt x="12229" y="5208"/>
                  </a:cubicBezTo>
                  <a:cubicBezTo>
                    <a:pt x="12221" y="5274"/>
                    <a:pt x="12250" y="5317"/>
                    <a:pt x="12294" y="5337"/>
                  </a:cubicBezTo>
                  <a:lnTo>
                    <a:pt x="12294" y="5337"/>
                  </a:lnTo>
                  <a:cubicBezTo>
                    <a:pt x="12315" y="5352"/>
                    <a:pt x="12341" y="5361"/>
                    <a:pt x="12372" y="5363"/>
                  </a:cubicBezTo>
                  <a:cubicBezTo>
                    <a:pt x="14998" y="5492"/>
                    <a:pt x="17614" y="5586"/>
                    <a:pt x="20229" y="5646"/>
                  </a:cubicBezTo>
                  <a:lnTo>
                    <a:pt x="20229" y="5646"/>
                  </a:lnTo>
                  <a:cubicBezTo>
                    <a:pt x="20578" y="7254"/>
                    <a:pt x="20928" y="8862"/>
                    <a:pt x="21277" y="10459"/>
                  </a:cubicBezTo>
                  <a:cubicBezTo>
                    <a:pt x="21837" y="13066"/>
                    <a:pt x="22397" y="15662"/>
                    <a:pt x="22956" y="18269"/>
                  </a:cubicBezTo>
                  <a:cubicBezTo>
                    <a:pt x="23080" y="18832"/>
                    <a:pt x="23204" y="19395"/>
                    <a:pt x="23328" y="19957"/>
                  </a:cubicBezTo>
                  <a:lnTo>
                    <a:pt x="23328" y="19957"/>
                  </a:lnTo>
                  <a:cubicBezTo>
                    <a:pt x="22752" y="20407"/>
                    <a:pt x="22187" y="20856"/>
                    <a:pt x="21611" y="21306"/>
                  </a:cubicBezTo>
                  <a:cubicBezTo>
                    <a:pt x="20218" y="22389"/>
                    <a:pt x="18825" y="23484"/>
                    <a:pt x="17432" y="24568"/>
                  </a:cubicBezTo>
                  <a:cubicBezTo>
                    <a:pt x="15824" y="25830"/>
                    <a:pt x="14217" y="27080"/>
                    <a:pt x="12610" y="28342"/>
                  </a:cubicBezTo>
                  <a:cubicBezTo>
                    <a:pt x="11360" y="29318"/>
                    <a:pt x="10097" y="30307"/>
                    <a:pt x="8847" y="31283"/>
                  </a:cubicBezTo>
                  <a:cubicBezTo>
                    <a:pt x="8526" y="31533"/>
                    <a:pt x="8216" y="31771"/>
                    <a:pt x="7907" y="32021"/>
                  </a:cubicBezTo>
                  <a:cubicBezTo>
                    <a:pt x="7788" y="32105"/>
                    <a:pt x="7740" y="32164"/>
                    <a:pt x="7692" y="32295"/>
                  </a:cubicBezTo>
                  <a:cubicBezTo>
                    <a:pt x="7371" y="33164"/>
                    <a:pt x="7061" y="34033"/>
                    <a:pt x="6752" y="34902"/>
                  </a:cubicBezTo>
                  <a:cubicBezTo>
                    <a:pt x="6145" y="36581"/>
                    <a:pt x="5549" y="38248"/>
                    <a:pt x="4954" y="39915"/>
                  </a:cubicBezTo>
                  <a:cubicBezTo>
                    <a:pt x="4252" y="41856"/>
                    <a:pt x="3561" y="43796"/>
                    <a:pt x="2858" y="45737"/>
                  </a:cubicBezTo>
                  <a:cubicBezTo>
                    <a:pt x="2251" y="47416"/>
                    <a:pt x="1656" y="49095"/>
                    <a:pt x="1049" y="50773"/>
                  </a:cubicBezTo>
                  <a:cubicBezTo>
                    <a:pt x="727" y="51678"/>
                    <a:pt x="406" y="52583"/>
                    <a:pt x="84" y="53476"/>
                  </a:cubicBezTo>
                  <a:cubicBezTo>
                    <a:pt x="61" y="53524"/>
                    <a:pt x="49" y="53560"/>
                    <a:pt x="37" y="53607"/>
                  </a:cubicBezTo>
                  <a:cubicBezTo>
                    <a:pt x="1" y="53691"/>
                    <a:pt x="84" y="53798"/>
                    <a:pt x="180" y="53798"/>
                  </a:cubicBezTo>
                  <a:cubicBezTo>
                    <a:pt x="799" y="53774"/>
                    <a:pt x="1418" y="53750"/>
                    <a:pt x="2037" y="53714"/>
                  </a:cubicBezTo>
                  <a:cubicBezTo>
                    <a:pt x="3525" y="53667"/>
                    <a:pt x="5025" y="53607"/>
                    <a:pt x="6514" y="53548"/>
                  </a:cubicBezTo>
                  <a:lnTo>
                    <a:pt x="11919" y="53333"/>
                  </a:lnTo>
                  <a:lnTo>
                    <a:pt x="16586" y="53143"/>
                  </a:lnTo>
                  <a:cubicBezTo>
                    <a:pt x="17110" y="53119"/>
                    <a:pt x="17622" y="53107"/>
                    <a:pt x="18134" y="53083"/>
                  </a:cubicBezTo>
                  <a:cubicBezTo>
                    <a:pt x="18384" y="53071"/>
                    <a:pt x="18622" y="53083"/>
                    <a:pt x="18872" y="53048"/>
                  </a:cubicBezTo>
                  <a:lnTo>
                    <a:pt x="18896" y="53048"/>
                  </a:lnTo>
                  <a:cubicBezTo>
                    <a:pt x="18968" y="53048"/>
                    <a:pt x="19027" y="53012"/>
                    <a:pt x="19051" y="52940"/>
                  </a:cubicBezTo>
                  <a:cubicBezTo>
                    <a:pt x="19301" y="52214"/>
                    <a:pt x="19563" y="51488"/>
                    <a:pt x="19825" y="50773"/>
                  </a:cubicBezTo>
                  <a:cubicBezTo>
                    <a:pt x="20480" y="48964"/>
                    <a:pt x="21123" y="47154"/>
                    <a:pt x="21778" y="45344"/>
                  </a:cubicBezTo>
                  <a:lnTo>
                    <a:pt x="24349" y="38189"/>
                  </a:lnTo>
                  <a:cubicBezTo>
                    <a:pt x="25218" y="35760"/>
                    <a:pt x="26088" y="33343"/>
                    <a:pt x="26957" y="30914"/>
                  </a:cubicBezTo>
                  <a:cubicBezTo>
                    <a:pt x="27647" y="28973"/>
                    <a:pt x="28350" y="27032"/>
                    <a:pt x="29040" y="25092"/>
                  </a:cubicBezTo>
                  <a:cubicBezTo>
                    <a:pt x="29386" y="24163"/>
                    <a:pt x="29755" y="23234"/>
                    <a:pt x="30052" y="22294"/>
                  </a:cubicBezTo>
                  <a:cubicBezTo>
                    <a:pt x="30112" y="22115"/>
                    <a:pt x="30029" y="21937"/>
                    <a:pt x="29993" y="21770"/>
                  </a:cubicBezTo>
                  <a:cubicBezTo>
                    <a:pt x="29850" y="21151"/>
                    <a:pt x="29707" y="20544"/>
                    <a:pt x="29564" y="19924"/>
                  </a:cubicBezTo>
                  <a:cubicBezTo>
                    <a:pt x="29040" y="17698"/>
                    <a:pt x="28528" y="15483"/>
                    <a:pt x="28004" y="13269"/>
                  </a:cubicBezTo>
                  <a:cubicBezTo>
                    <a:pt x="27433" y="10792"/>
                    <a:pt x="26850" y="8328"/>
                    <a:pt x="26278" y="5863"/>
                  </a:cubicBezTo>
                  <a:cubicBezTo>
                    <a:pt x="25933" y="4375"/>
                    <a:pt x="25576" y="2875"/>
                    <a:pt x="25230" y="1386"/>
                  </a:cubicBezTo>
                  <a:cubicBezTo>
                    <a:pt x="25218" y="1315"/>
                    <a:pt x="25195" y="1244"/>
                    <a:pt x="25183" y="1172"/>
                  </a:cubicBezTo>
                  <a:cubicBezTo>
                    <a:pt x="25171" y="1101"/>
                    <a:pt x="25099" y="1053"/>
                    <a:pt x="25040" y="1053"/>
                  </a:cubicBezTo>
                  <a:cubicBezTo>
                    <a:pt x="24392" y="1087"/>
                    <a:pt x="23742" y="1099"/>
                    <a:pt x="23092" y="1099"/>
                  </a:cubicBezTo>
                  <a:cubicBezTo>
                    <a:pt x="22367" y="1099"/>
                    <a:pt x="21642" y="1084"/>
                    <a:pt x="20920" y="1065"/>
                  </a:cubicBezTo>
                  <a:cubicBezTo>
                    <a:pt x="18622" y="994"/>
                    <a:pt x="16289" y="910"/>
                    <a:pt x="14050" y="327"/>
                  </a:cubicBezTo>
                  <a:cubicBezTo>
                    <a:pt x="13800" y="267"/>
                    <a:pt x="13538" y="196"/>
                    <a:pt x="13288" y="101"/>
                  </a:cubicBezTo>
                  <a:cubicBezTo>
                    <a:pt x="13229" y="77"/>
                    <a:pt x="13157" y="53"/>
                    <a:pt x="13098" y="29"/>
                  </a:cubicBezTo>
                  <a:cubicBezTo>
                    <a:pt x="13068" y="17"/>
                    <a:pt x="13062" y="14"/>
                    <a:pt x="13061" y="14"/>
                  </a:cubicBezTo>
                  <a:lnTo>
                    <a:pt x="13061" y="14"/>
                  </a:lnTo>
                  <a:cubicBezTo>
                    <a:pt x="13059" y="14"/>
                    <a:pt x="13062" y="17"/>
                    <a:pt x="13050" y="17"/>
                  </a:cubicBezTo>
                  <a:cubicBezTo>
                    <a:pt x="13025" y="6"/>
                    <a:pt x="13001" y="1"/>
                    <a:pt x="1297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9" name="Google Shape;1531;p18"/>
            <p:cNvSpPr/>
            <p:nvPr/>
          </p:nvSpPr>
          <p:spPr>
            <a:xfrm rot="12360000" flipV="1">
              <a:off x="316080" y="4541400"/>
              <a:ext cx="123480" cy="324720"/>
            </a:xfrm>
            <a:custGeom>
              <a:avLst/>
              <a:gdLst>
                <a:gd name="textAreaLeft" fmla="*/ 0 w 123480"/>
                <a:gd name="textAreaRight" fmla="*/ 123840 w 123480"/>
                <a:gd name="textAreaTop" fmla="*/ 360 h 324720"/>
                <a:gd name="textAreaBottom" fmla="*/ 325440 h 324720"/>
              </a:gdLst>
              <a:ahLst/>
              <a:cxnLst/>
              <a:rect l="textAreaLeft" t="textAreaTop" r="textAreaRight" b="textAreaBottom"/>
              <a:pathLst>
                <a:path w="4617" h="12118">
                  <a:moveTo>
                    <a:pt x="4429" y="1"/>
                  </a:moveTo>
                  <a:cubicBezTo>
                    <a:pt x="4370" y="1"/>
                    <a:pt x="4310" y="30"/>
                    <a:pt x="4287" y="100"/>
                  </a:cubicBezTo>
                  <a:cubicBezTo>
                    <a:pt x="3739" y="1648"/>
                    <a:pt x="3180" y="3184"/>
                    <a:pt x="2632" y="4719"/>
                  </a:cubicBezTo>
                  <a:cubicBezTo>
                    <a:pt x="2073" y="6267"/>
                    <a:pt x="1525" y="7803"/>
                    <a:pt x="965" y="9351"/>
                  </a:cubicBezTo>
                  <a:cubicBezTo>
                    <a:pt x="656" y="10208"/>
                    <a:pt x="346" y="11077"/>
                    <a:pt x="37" y="11935"/>
                  </a:cubicBezTo>
                  <a:cubicBezTo>
                    <a:pt x="0" y="12044"/>
                    <a:pt x="93" y="12117"/>
                    <a:pt x="184" y="12117"/>
                  </a:cubicBezTo>
                  <a:cubicBezTo>
                    <a:pt x="242" y="12117"/>
                    <a:pt x="299" y="12087"/>
                    <a:pt x="322" y="12018"/>
                  </a:cubicBezTo>
                  <a:cubicBezTo>
                    <a:pt x="882" y="10470"/>
                    <a:pt x="1430" y="8934"/>
                    <a:pt x="1989" y="7398"/>
                  </a:cubicBezTo>
                  <a:cubicBezTo>
                    <a:pt x="2537" y="5851"/>
                    <a:pt x="3097" y="4315"/>
                    <a:pt x="3644" y="2779"/>
                  </a:cubicBezTo>
                  <a:cubicBezTo>
                    <a:pt x="3954" y="1910"/>
                    <a:pt x="4263" y="1040"/>
                    <a:pt x="4573" y="183"/>
                  </a:cubicBezTo>
                  <a:cubicBezTo>
                    <a:pt x="4617" y="74"/>
                    <a:pt x="4522" y="1"/>
                    <a:pt x="44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0" name="Google Shape;1532;p18"/>
            <p:cNvSpPr/>
            <p:nvPr/>
          </p:nvSpPr>
          <p:spPr>
            <a:xfrm rot="12360000" flipV="1">
              <a:off x="401400" y="4503240"/>
              <a:ext cx="9720" cy="756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82" h="299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381" y="298"/>
                    <a:pt x="381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1" name="Google Shape;1533;p18"/>
            <p:cNvSpPr/>
            <p:nvPr/>
          </p:nvSpPr>
          <p:spPr>
            <a:xfrm rot="12360000" flipV="1">
              <a:off x="618480" y="5160960"/>
              <a:ext cx="103320" cy="269280"/>
            </a:xfrm>
            <a:custGeom>
              <a:avLst/>
              <a:gdLst>
                <a:gd name="textAreaLeft" fmla="*/ 0 w 103320"/>
                <a:gd name="textAreaRight" fmla="*/ 103680 w 103320"/>
                <a:gd name="textAreaTop" fmla="*/ 360 h 269280"/>
                <a:gd name="textAreaBottom" fmla="*/ 270000 h 269280"/>
              </a:gdLst>
              <a:ahLst/>
              <a:cxnLst/>
              <a:rect l="textAreaLeft" t="textAreaTop" r="textAreaRight" b="textAreaBottom"/>
              <a:pathLst>
                <a:path w="3872" h="10055">
                  <a:moveTo>
                    <a:pt x="3697" y="1"/>
                  </a:moveTo>
                  <a:cubicBezTo>
                    <a:pt x="3636" y="1"/>
                    <a:pt x="3572" y="32"/>
                    <a:pt x="3543" y="104"/>
                  </a:cubicBezTo>
                  <a:cubicBezTo>
                    <a:pt x="3091" y="1366"/>
                    <a:pt x="2638" y="2640"/>
                    <a:pt x="2186" y="3902"/>
                  </a:cubicBezTo>
                  <a:cubicBezTo>
                    <a:pt x="1722" y="5176"/>
                    <a:pt x="1269" y="6450"/>
                    <a:pt x="805" y="7724"/>
                  </a:cubicBezTo>
                  <a:cubicBezTo>
                    <a:pt x="555" y="8439"/>
                    <a:pt x="293" y="9153"/>
                    <a:pt x="43" y="9879"/>
                  </a:cubicBezTo>
                  <a:cubicBezTo>
                    <a:pt x="0" y="9986"/>
                    <a:pt x="85" y="10054"/>
                    <a:pt x="175" y="10054"/>
                  </a:cubicBezTo>
                  <a:cubicBezTo>
                    <a:pt x="236" y="10054"/>
                    <a:pt x="300" y="10023"/>
                    <a:pt x="329" y="9951"/>
                  </a:cubicBezTo>
                  <a:cubicBezTo>
                    <a:pt x="781" y="8689"/>
                    <a:pt x="1233" y="7415"/>
                    <a:pt x="1686" y="6153"/>
                  </a:cubicBezTo>
                  <a:cubicBezTo>
                    <a:pt x="2150" y="4879"/>
                    <a:pt x="2603" y="3605"/>
                    <a:pt x="3067" y="2331"/>
                  </a:cubicBezTo>
                  <a:cubicBezTo>
                    <a:pt x="3317" y="1616"/>
                    <a:pt x="3579" y="902"/>
                    <a:pt x="3829" y="176"/>
                  </a:cubicBezTo>
                  <a:cubicBezTo>
                    <a:pt x="3872" y="69"/>
                    <a:pt x="3787" y="1"/>
                    <a:pt x="369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2" name="Google Shape;1534;p18"/>
            <p:cNvSpPr/>
            <p:nvPr/>
          </p:nvSpPr>
          <p:spPr>
            <a:xfrm rot="12360000" flipV="1">
              <a:off x="651960" y="5474160"/>
              <a:ext cx="9720" cy="756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82" h="299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381" y="298"/>
                    <a:pt x="381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3" name="Google Shape;1535;p18"/>
            <p:cNvSpPr/>
            <p:nvPr/>
          </p:nvSpPr>
          <p:spPr>
            <a:xfrm rot="12360000" flipV="1">
              <a:off x="776160" y="4093200"/>
              <a:ext cx="100080" cy="9360"/>
            </a:xfrm>
            <a:custGeom>
              <a:avLst/>
              <a:gdLst>
                <a:gd name="textAreaLeft" fmla="*/ 0 w 100080"/>
                <a:gd name="textAreaRight" fmla="*/ 100440 w 100080"/>
                <a:gd name="textAreaTop" fmla="*/ 36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3751" h="359">
                  <a:moveTo>
                    <a:pt x="3560" y="1"/>
                  </a:moveTo>
                  <a:cubicBezTo>
                    <a:pt x="3557" y="1"/>
                    <a:pt x="3553" y="1"/>
                    <a:pt x="3549" y="1"/>
                  </a:cubicBezTo>
                  <a:cubicBezTo>
                    <a:pt x="2949" y="40"/>
                    <a:pt x="2343" y="61"/>
                    <a:pt x="1735" y="61"/>
                  </a:cubicBezTo>
                  <a:cubicBezTo>
                    <a:pt x="1220" y="61"/>
                    <a:pt x="705" y="46"/>
                    <a:pt x="191" y="13"/>
                  </a:cubicBezTo>
                  <a:cubicBezTo>
                    <a:pt x="188" y="13"/>
                    <a:pt x="184" y="13"/>
                    <a:pt x="180" y="13"/>
                  </a:cubicBezTo>
                  <a:cubicBezTo>
                    <a:pt x="1" y="13"/>
                    <a:pt x="4" y="299"/>
                    <a:pt x="191" y="311"/>
                  </a:cubicBezTo>
                  <a:cubicBezTo>
                    <a:pt x="705" y="343"/>
                    <a:pt x="1220" y="359"/>
                    <a:pt x="1735" y="359"/>
                  </a:cubicBezTo>
                  <a:cubicBezTo>
                    <a:pt x="2343" y="359"/>
                    <a:pt x="2949" y="337"/>
                    <a:pt x="3549" y="299"/>
                  </a:cubicBezTo>
                  <a:cubicBezTo>
                    <a:pt x="3736" y="287"/>
                    <a:pt x="3751" y="1"/>
                    <a:pt x="356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" bIns="4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4" name="Google Shape;1536;p18"/>
            <p:cNvSpPr/>
            <p:nvPr/>
          </p:nvSpPr>
          <p:spPr>
            <a:xfrm rot="12360000" flipV="1">
              <a:off x="199440" y="4935240"/>
              <a:ext cx="216720" cy="192600"/>
            </a:xfrm>
            <a:custGeom>
              <a:avLst/>
              <a:gdLst>
                <a:gd name="textAreaLeft" fmla="*/ 0 w 216720"/>
                <a:gd name="textAreaRight" fmla="*/ 217080 w 216720"/>
                <a:gd name="textAreaTop" fmla="*/ -360 h 192600"/>
                <a:gd name="textAreaBottom" fmla="*/ 192600 h 192600"/>
              </a:gdLst>
              <a:ahLst/>
              <a:cxnLst/>
              <a:rect l="textAreaLeft" t="textAreaTop" r="textAreaRight" b="textAreaBottom"/>
              <a:pathLst>
                <a:path w="8097" h="7191">
                  <a:moveTo>
                    <a:pt x="4048" y="1"/>
                  </a:moveTo>
                  <a:cubicBezTo>
                    <a:pt x="2573" y="1"/>
                    <a:pt x="1191" y="911"/>
                    <a:pt x="667" y="2379"/>
                  </a:cubicBezTo>
                  <a:cubicBezTo>
                    <a:pt x="0" y="4248"/>
                    <a:pt x="965" y="6308"/>
                    <a:pt x="2834" y="6975"/>
                  </a:cubicBezTo>
                  <a:cubicBezTo>
                    <a:pt x="3237" y="7121"/>
                    <a:pt x="3649" y="7191"/>
                    <a:pt x="4054" y="7191"/>
                  </a:cubicBezTo>
                  <a:cubicBezTo>
                    <a:pt x="5527" y="7191"/>
                    <a:pt x="6907" y="6274"/>
                    <a:pt x="7430" y="4808"/>
                  </a:cubicBezTo>
                  <a:cubicBezTo>
                    <a:pt x="8096" y="2939"/>
                    <a:pt x="7132" y="891"/>
                    <a:pt x="5263" y="212"/>
                  </a:cubicBezTo>
                  <a:cubicBezTo>
                    <a:pt x="4862" y="69"/>
                    <a:pt x="4452" y="1"/>
                    <a:pt x="404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5" name="Google Shape;1537;p18"/>
            <p:cNvSpPr/>
            <p:nvPr/>
          </p:nvSpPr>
          <p:spPr>
            <a:xfrm rot="12360000" flipV="1">
              <a:off x="240480" y="4972320"/>
              <a:ext cx="135360" cy="119880"/>
            </a:xfrm>
            <a:custGeom>
              <a:avLst/>
              <a:gdLst>
                <a:gd name="textAreaLeft" fmla="*/ 0 w 135360"/>
                <a:gd name="textAreaRight" fmla="*/ 135720 w 135360"/>
                <a:gd name="textAreaTop" fmla="*/ -360 h 119880"/>
                <a:gd name="textAreaBottom" fmla="*/ 119880 h 119880"/>
              </a:gdLst>
              <a:ahLst/>
              <a:cxnLst/>
              <a:rect l="textAreaLeft" t="textAreaTop" r="textAreaRight" b="textAreaBottom"/>
              <a:pathLst>
                <a:path w="5061" h="4481">
                  <a:moveTo>
                    <a:pt x="2536" y="1"/>
                  </a:moveTo>
                  <a:cubicBezTo>
                    <a:pt x="1855" y="1"/>
                    <a:pt x="1182" y="310"/>
                    <a:pt x="738" y="895"/>
                  </a:cubicBezTo>
                  <a:cubicBezTo>
                    <a:pt x="0" y="1871"/>
                    <a:pt x="191" y="3276"/>
                    <a:pt x="1179" y="4026"/>
                  </a:cubicBezTo>
                  <a:cubicBezTo>
                    <a:pt x="1584" y="4333"/>
                    <a:pt x="2058" y="4481"/>
                    <a:pt x="2528" y="4481"/>
                  </a:cubicBezTo>
                  <a:cubicBezTo>
                    <a:pt x="3206" y="4481"/>
                    <a:pt x="3874" y="4174"/>
                    <a:pt x="4310" y="3598"/>
                  </a:cubicBezTo>
                  <a:cubicBezTo>
                    <a:pt x="5060" y="2609"/>
                    <a:pt x="4870" y="1205"/>
                    <a:pt x="3882" y="454"/>
                  </a:cubicBezTo>
                  <a:cubicBezTo>
                    <a:pt x="3478" y="148"/>
                    <a:pt x="3005" y="1"/>
                    <a:pt x="2536" y="1"/>
                  </a:cubicBez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6" name="Google Shape;1538;p18"/>
            <p:cNvSpPr/>
            <p:nvPr/>
          </p:nvSpPr>
          <p:spPr>
            <a:xfrm rot="12360000" flipV="1">
              <a:off x="373320" y="4981680"/>
              <a:ext cx="111240" cy="98640"/>
            </a:xfrm>
            <a:custGeom>
              <a:avLst/>
              <a:gdLst>
                <a:gd name="textAreaLeft" fmla="*/ 0 w 111240"/>
                <a:gd name="textAreaRight" fmla="*/ 111600 w 111240"/>
                <a:gd name="textAreaTop" fmla="*/ 360 h 98640"/>
                <a:gd name="textAreaBottom" fmla="*/ 99360 h 98640"/>
              </a:gdLst>
              <a:ahLst/>
              <a:cxnLst/>
              <a:rect l="textAreaLeft" t="textAreaTop" r="textAreaRight" b="textAreaBottom"/>
              <a:pathLst>
                <a:path w="4156" h="3692">
                  <a:moveTo>
                    <a:pt x="1632" y="1"/>
                  </a:moveTo>
                  <a:cubicBezTo>
                    <a:pt x="1" y="298"/>
                    <a:pt x="465" y="1977"/>
                    <a:pt x="465" y="1977"/>
                  </a:cubicBezTo>
                  <a:lnTo>
                    <a:pt x="2977" y="3692"/>
                  </a:lnTo>
                  <a:lnTo>
                    <a:pt x="4156" y="1787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9320" bIns="49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7" name="Google Shape;1539;p18"/>
            <p:cNvSpPr/>
            <p:nvPr/>
          </p:nvSpPr>
          <p:spPr>
            <a:xfrm rot="12360000" flipV="1">
              <a:off x="541080" y="4682520"/>
              <a:ext cx="1071720" cy="509040"/>
            </a:xfrm>
            <a:custGeom>
              <a:avLst/>
              <a:gdLst>
                <a:gd name="textAreaLeft" fmla="*/ 0 w 1071720"/>
                <a:gd name="textAreaRight" fmla="*/ 1072080 w 1071720"/>
                <a:gd name="textAreaTop" fmla="*/ 360 h 509040"/>
                <a:gd name="textAreaBottom" fmla="*/ 509760 h 509040"/>
              </a:gdLst>
              <a:ahLst/>
              <a:cxnLst/>
              <a:rect l="textAreaLeft" t="textAreaTop" r="textAreaRight" b="textAreaBottom"/>
              <a:pathLst>
                <a:path w="39982" h="19003">
                  <a:moveTo>
                    <a:pt x="19527" y="0"/>
                  </a:moveTo>
                  <a:lnTo>
                    <a:pt x="1" y="2596"/>
                  </a:lnTo>
                  <a:lnTo>
                    <a:pt x="20444" y="19003"/>
                  </a:lnTo>
                  <a:lnTo>
                    <a:pt x="39982" y="16407"/>
                  </a:lnTo>
                  <a:lnTo>
                    <a:pt x="19527" y="0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8" name="Google Shape;1540;p18"/>
            <p:cNvSpPr/>
            <p:nvPr/>
          </p:nvSpPr>
          <p:spPr>
            <a:xfrm rot="12360000" flipV="1">
              <a:off x="1006200" y="4865400"/>
              <a:ext cx="573120" cy="512640"/>
            </a:xfrm>
            <a:custGeom>
              <a:avLst/>
              <a:gdLst>
                <a:gd name="textAreaLeft" fmla="*/ 0 w 573120"/>
                <a:gd name="textAreaRight" fmla="*/ 573480 w 573120"/>
                <a:gd name="textAreaTop" fmla="*/ 360 h 512640"/>
                <a:gd name="textAreaBottom" fmla="*/ 513360 h 512640"/>
              </a:gdLst>
              <a:ahLst/>
              <a:cxnLst/>
              <a:rect l="textAreaLeft" t="textAreaTop" r="textAreaRight" b="textAreaBottom"/>
              <a:pathLst>
                <a:path w="21385" h="19134">
                  <a:moveTo>
                    <a:pt x="942" y="0"/>
                  </a:moveTo>
                  <a:lnTo>
                    <a:pt x="1" y="2619"/>
                  </a:lnTo>
                  <a:lnTo>
                    <a:pt x="20408" y="19133"/>
                  </a:lnTo>
                  <a:lnTo>
                    <a:pt x="21385" y="16407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09" name="Google Shape;1541;p18"/>
            <p:cNvSpPr/>
            <p:nvPr/>
          </p:nvSpPr>
          <p:spPr>
            <a:xfrm rot="12360000" flipV="1">
              <a:off x="455400" y="4982040"/>
              <a:ext cx="549360" cy="142200"/>
            </a:xfrm>
            <a:custGeom>
              <a:avLst/>
              <a:gdLst>
                <a:gd name="textAreaLeft" fmla="*/ 0 w 549360"/>
                <a:gd name="textAreaRight" fmla="*/ 549720 w 549360"/>
                <a:gd name="textAreaTop" fmla="*/ -360 h 142200"/>
                <a:gd name="textAreaBottom" fmla="*/ 142200 h 142200"/>
              </a:gdLst>
              <a:ahLst/>
              <a:cxnLst/>
              <a:rect l="textAreaLeft" t="textAreaTop" r="textAreaRight" b="textAreaBottom"/>
              <a:pathLst>
                <a:path w="20515" h="5323">
                  <a:moveTo>
                    <a:pt x="20515" y="0"/>
                  </a:moveTo>
                  <a:lnTo>
                    <a:pt x="977" y="2596"/>
                  </a:lnTo>
                  <a:lnTo>
                    <a:pt x="0" y="5322"/>
                  </a:lnTo>
                  <a:lnTo>
                    <a:pt x="0" y="5322"/>
                  </a:lnTo>
                  <a:lnTo>
                    <a:pt x="19538" y="2739"/>
                  </a:lnTo>
                  <a:lnTo>
                    <a:pt x="20515" y="0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1280" bIns="71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0" name="Google Shape;1542;p18"/>
            <p:cNvSpPr/>
            <p:nvPr/>
          </p:nvSpPr>
          <p:spPr>
            <a:xfrm rot="12360000" flipV="1">
              <a:off x="932760" y="4825080"/>
              <a:ext cx="348120" cy="205200"/>
            </a:xfrm>
            <a:custGeom>
              <a:avLst/>
              <a:gdLst>
                <a:gd name="textAreaLeft" fmla="*/ 0 w 348120"/>
                <a:gd name="textAreaRight" fmla="*/ 348480 w 348120"/>
                <a:gd name="textAreaTop" fmla="*/ 360 h 205200"/>
                <a:gd name="textAreaBottom" fmla="*/ 205920 h 205200"/>
              </a:gdLst>
              <a:ahLst/>
              <a:cxnLst/>
              <a:rect l="textAreaLeft" t="textAreaTop" r="textAreaRight" b="textAreaBottom"/>
              <a:pathLst>
                <a:path w="12991" h="7663">
                  <a:moveTo>
                    <a:pt x="4232" y="1"/>
                  </a:moveTo>
                  <a:cubicBezTo>
                    <a:pt x="2435" y="1"/>
                    <a:pt x="1031" y="609"/>
                    <a:pt x="632" y="1730"/>
                  </a:cubicBezTo>
                  <a:cubicBezTo>
                    <a:pt x="1" y="3493"/>
                    <a:pt x="2108" y="5862"/>
                    <a:pt x="5347" y="7029"/>
                  </a:cubicBezTo>
                  <a:cubicBezTo>
                    <a:pt x="6537" y="7458"/>
                    <a:pt x="7715" y="7663"/>
                    <a:pt x="8759" y="7663"/>
                  </a:cubicBezTo>
                  <a:cubicBezTo>
                    <a:pt x="10557" y="7663"/>
                    <a:pt x="11961" y="7055"/>
                    <a:pt x="12360" y="5933"/>
                  </a:cubicBezTo>
                  <a:cubicBezTo>
                    <a:pt x="12991" y="4171"/>
                    <a:pt x="10883" y="1802"/>
                    <a:pt x="7645" y="635"/>
                  </a:cubicBezTo>
                  <a:cubicBezTo>
                    <a:pt x="6454" y="206"/>
                    <a:pt x="5277" y="1"/>
                    <a:pt x="4232" y="1"/>
                  </a:cubicBez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1" name="Google Shape;1543;p18"/>
            <p:cNvSpPr/>
            <p:nvPr/>
          </p:nvSpPr>
          <p:spPr>
            <a:xfrm rot="12360000" flipV="1">
              <a:off x="675000" y="3220200"/>
              <a:ext cx="680400" cy="611640"/>
            </a:xfrm>
            <a:custGeom>
              <a:avLst/>
              <a:gdLst>
                <a:gd name="textAreaLeft" fmla="*/ 0 w 680400"/>
                <a:gd name="textAreaRight" fmla="*/ 680760 w 680400"/>
                <a:gd name="textAreaTop" fmla="*/ -360 h 611640"/>
                <a:gd name="textAreaBottom" fmla="*/ 611640 h 611640"/>
              </a:gdLst>
              <a:ahLst/>
              <a:cxnLst/>
              <a:rect l="textAreaLeft" t="textAreaTop" r="textAreaRight" b="textAreaBottom"/>
              <a:pathLst>
                <a:path w="25385" h="22814">
                  <a:moveTo>
                    <a:pt x="17848" y="1"/>
                  </a:moveTo>
                  <a:lnTo>
                    <a:pt x="0" y="14527"/>
                  </a:lnTo>
                  <a:lnTo>
                    <a:pt x="6620" y="22813"/>
                  </a:lnTo>
                  <a:lnTo>
                    <a:pt x="24896" y="7728"/>
                  </a:lnTo>
                  <a:cubicBezTo>
                    <a:pt x="24896" y="7728"/>
                    <a:pt x="25384" y="5144"/>
                    <a:pt x="23289" y="2573"/>
                  </a:cubicBezTo>
                  <a:cubicBezTo>
                    <a:pt x="21193" y="1"/>
                    <a:pt x="17848" y="1"/>
                    <a:pt x="17848" y="1"/>
                  </a:cubicBez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2" name="Google Shape;1544;p18"/>
            <p:cNvSpPr/>
            <p:nvPr/>
          </p:nvSpPr>
          <p:spPr>
            <a:xfrm rot="12360000" flipV="1">
              <a:off x="936720" y="3426480"/>
              <a:ext cx="186120" cy="227520"/>
            </a:xfrm>
            <a:custGeom>
              <a:avLst/>
              <a:gdLst>
                <a:gd name="textAreaLeft" fmla="*/ 0 w 186120"/>
                <a:gd name="textAreaRight" fmla="*/ 186480 w 186120"/>
                <a:gd name="textAreaTop" fmla="*/ 360 h 227520"/>
                <a:gd name="textAreaBottom" fmla="*/ 228240 h 227520"/>
              </a:gdLst>
              <a:ahLst/>
              <a:cxnLst/>
              <a:rect l="textAreaLeft" t="textAreaTop" r="textAreaRight" b="textAreaBottom"/>
              <a:pathLst>
                <a:path w="6954" h="8494">
                  <a:moveTo>
                    <a:pt x="172" y="0"/>
                  </a:moveTo>
                  <a:cubicBezTo>
                    <a:pt x="99" y="0"/>
                    <a:pt x="33" y="37"/>
                    <a:pt x="12" y="110"/>
                  </a:cubicBezTo>
                  <a:cubicBezTo>
                    <a:pt x="0" y="181"/>
                    <a:pt x="36" y="276"/>
                    <a:pt x="119" y="288"/>
                  </a:cubicBezTo>
                  <a:cubicBezTo>
                    <a:pt x="822" y="419"/>
                    <a:pt x="1524" y="634"/>
                    <a:pt x="2179" y="919"/>
                  </a:cubicBezTo>
                  <a:cubicBezTo>
                    <a:pt x="2894" y="1217"/>
                    <a:pt x="3584" y="1598"/>
                    <a:pt x="4203" y="2062"/>
                  </a:cubicBezTo>
                  <a:cubicBezTo>
                    <a:pt x="4763" y="2503"/>
                    <a:pt x="5227" y="3039"/>
                    <a:pt x="5584" y="3658"/>
                  </a:cubicBezTo>
                  <a:cubicBezTo>
                    <a:pt x="5977" y="4336"/>
                    <a:pt x="6251" y="5075"/>
                    <a:pt x="6418" y="5825"/>
                  </a:cubicBezTo>
                  <a:cubicBezTo>
                    <a:pt x="6608" y="6634"/>
                    <a:pt x="6680" y="7492"/>
                    <a:pt x="6525" y="8313"/>
                  </a:cubicBezTo>
                  <a:cubicBezTo>
                    <a:pt x="6496" y="8420"/>
                    <a:pt x="6592" y="8493"/>
                    <a:pt x="6681" y="8493"/>
                  </a:cubicBezTo>
                  <a:cubicBezTo>
                    <a:pt x="6740" y="8493"/>
                    <a:pt x="6796" y="8461"/>
                    <a:pt x="6811" y="8385"/>
                  </a:cubicBezTo>
                  <a:cubicBezTo>
                    <a:pt x="6954" y="7623"/>
                    <a:pt x="6918" y="6849"/>
                    <a:pt x="6775" y="6087"/>
                  </a:cubicBezTo>
                  <a:cubicBezTo>
                    <a:pt x="6632" y="5289"/>
                    <a:pt x="6370" y="4515"/>
                    <a:pt x="6001" y="3789"/>
                  </a:cubicBezTo>
                  <a:cubicBezTo>
                    <a:pt x="5656" y="3134"/>
                    <a:pt x="5215" y="2527"/>
                    <a:pt x="4644" y="2050"/>
                  </a:cubicBezTo>
                  <a:cubicBezTo>
                    <a:pt x="4037" y="1527"/>
                    <a:pt x="3346" y="1122"/>
                    <a:pt x="2620" y="788"/>
                  </a:cubicBezTo>
                  <a:cubicBezTo>
                    <a:pt x="1846" y="431"/>
                    <a:pt x="1036" y="157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3" name="Google Shape;1545;p18"/>
            <p:cNvSpPr/>
            <p:nvPr/>
          </p:nvSpPr>
          <p:spPr>
            <a:xfrm rot="12360000" flipV="1">
              <a:off x="919440" y="3387240"/>
              <a:ext cx="186480" cy="227520"/>
            </a:xfrm>
            <a:custGeom>
              <a:avLst/>
              <a:gdLst>
                <a:gd name="textAreaLeft" fmla="*/ 0 w 186480"/>
                <a:gd name="textAreaRight" fmla="*/ 186840 w 186480"/>
                <a:gd name="textAreaTop" fmla="*/ 360 h 227520"/>
                <a:gd name="textAreaBottom" fmla="*/ 228240 h 227520"/>
              </a:gdLst>
              <a:ahLst/>
              <a:cxnLst/>
              <a:rect l="textAreaLeft" t="textAreaTop" r="textAreaRight" b="textAreaBottom"/>
              <a:pathLst>
                <a:path w="6966" h="8500">
                  <a:moveTo>
                    <a:pt x="176" y="0"/>
                  </a:moveTo>
                  <a:cubicBezTo>
                    <a:pt x="112" y="0"/>
                    <a:pt x="45" y="37"/>
                    <a:pt x="25" y="110"/>
                  </a:cubicBezTo>
                  <a:cubicBezTo>
                    <a:pt x="1" y="181"/>
                    <a:pt x="48" y="277"/>
                    <a:pt x="132" y="300"/>
                  </a:cubicBezTo>
                  <a:cubicBezTo>
                    <a:pt x="834" y="419"/>
                    <a:pt x="1537" y="646"/>
                    <a:pt x="2192" y="920"/>
                  </a:cubicBezTo>
                  <a:cubicBezTo>
                    <a:pt x="2906" y="1229"/>
                    <a:pt x="3597" y="1598"/>
                    <a:pt x="4204" y="2074"/>
                  </a:cubicBezTo>
                  <a:cubicBezTo>
                    <a:pt x="4775" y="2515"/>
                    <a:pt x="5240" y="3039"/>
                    <a:pt x="5597" y="3658"/>
                  </a:cubicBezTo>
                  <a:cubicBezTo>
                    <a:pt x="5978" y="4337"/>
                    <a:pt x="6264" y="5075"/>
                    <a:pt x="6430" y="5837"/>
                  </a:cubicBezTo>
                  <a:cubicBezTo>
                    <a:pt x="6609" y="6634"/>
                    <a:pt x="6692" y="7492"/>
                    <a:pt x="6525" y="8313"/>
                  </a:cubicBezTo>
                  <a:cubicBezTo>
                    <a:pt x="6504" y="8428"/>
                    <a:pt x="6599" y="8499"/>
                    <a:pt x="6685" y="8499"/>
                  </a:cubicBezTo>
                  <a:cubicBezTo>
                    <a:pt x="6743" y="8499"/>
                    <a:pt x="6797" y="8468"/>
                    <a:pt x="6811" y="8397"/>
                  </a:cubicBezTo>
                  <a:cubicBezTo>
                    <a:pt x="6966" y="7635"/>
                    <a:pt x="6918" y="6849"/>
                    <a:pt x="6787" y="6087"/>
                  </a:cubicBezTo>
                  <a:cubicBezTo>
                    <a:pt x="6645" y="5301"/>
                    <a:pt x="6383" y="4515"/>
                    <a:pt x="6013" y="3801"/>
                  </a:cubicBezTo>
                  <a:cubicBezTo>
                    <a:pt x="5668" y="3134"/>
                    <a:pt x="5216" y="2539"/>
                    <a:pt x="4644" y="2051"/>
                  </a:cubicBezTo>
                  <a:cubicBezTo>
                    <a:pt x="4049" y="1539"/>
                    <a:pt x="3346" y="1122"/>
                    <a:pt x="2632" y="789"/>
                  </a:cubicBezTo>
                  <a:cubicBezTo>
                    <a:pt x="1858" y="431"/>
                    <a:pt x="1049" y="158"/>
                    <a:pt x="203" y="3"/>
                  </a:cubicBezTo>
                  <a:cubicBezTo>
                    <a:pt x="194" y="1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4" name="Google Shape;1546;p18"/>
            <p:cNvSpPr/>
            <p:nvPr/>
          </p:nvSpPr>
          <p:spPr>
            <a:xfrm rot="12360000" flipV="1">
              <a:off x="902880" y="3348720"/>
              <a:ext cx="183600" cy="227520"/>
            </a:xfrm>
            <a:custGeom>
              <a:avLst/>
              <a:gdLst>
                <a:gd name="textAreaLeft" fmla="*/ 0 w 183600"/>
                <a:gd name="textAreaRight" fmla="*/ 183960 w 183600"/>
                <a:gd name="textAreaTop" fmla="*/ 360 h 227520"/>
                <a:gd name="textAreaBottom" fmla="*/ 228240 h 227520"/>
              </a:gdLst>
              <a:ahLst/>
              <a:cxnLst/>
              <a:rect l="textAreaLeft" t="textAreaTop" r="textAreaRight" b="textAreaBottom"/>
              <a:pathLst>
                <a:path w="6859" h="8481">
                  <a:moveTo>
                    <a:pt x="172" y="0"/>
                  </a:moveTo>
                  <a:cubicBezTo>
                    <a:pt x="102" y="0"/>
                    <a:pt x="45" y="37"/>
                    <a:pt x="24" y="110"/>
                  </a:cubicBezTo>
                  <a:cubicBezTo>
                    <a:pt x="1" y="181"/>
                    <a:pt x="48" y="277"/>
                    <a:pt x="120" y="288"/>
                  </a:cubicBezTo>
                  <a:cubicBezTo>
                    <a:pt x="834" y="419"/>
                    <a:pt x="1536" y="646"/>
                    <a:pt x="2203" y="931"/>
                  </a:cubicBezTo>
                  <a:cubicBezTo>
                    <a:pt x="2906" y="1241"/>
                    <a:pt x="3584" y="1622"/>
                    <a:pt x="4180" y="2098"/>
                  </a:cubicBezTo>
                  <a:cubicBezTo>
                    <a:pt x="4739" y="2551"/>
                    <a:pt x="5192" y="3086"/>
                    <a:pt x="5537" y="3717"/>
                  </a:cubicBezTo>
                  <a:cubicBezTo>
                    <a:pt x="5906" y="4384"/>
                    <a:pt x="6180" y="5110"/>
                    <a:pt x="6347" y="5861"/>
                  </a:cubicBezTo>
                  <a:cubicBezTo>
                    <a:pt x="6513" y="6646"/>
                    <a:pt x="6585" y="7492"/>
                    <a:pt x="6430" y="8289"/>
                  </a:cubicBezTo>
                  <a:cubicBezTo>
                    <a:pt x="6408" y="8405"/>
                    <a:pt x="6504" y="8481"/>
                    <a:pt x="6591" y="8481"/>
                  </a:cubicBezTo>
                  <a:cubicBezTo>
                    <a:pt x="6648" y="8481"/>
                    <a:pt x="6702" y="8448"/>
                    <a:pt x="6716" y="8373"/>
                  </a:cubicBezTo>
                  <a:cubicBezTo>
                    <a:pt x="6859" y="7623"/>
                    <a:pt x="6823" y="6849"/>
                    <a:pt x="6692" y="6099"/>
                  </a:cubicBezTo>
                  <a:cubicBezTo>
                    <a:pt x="6549" y="5313"/>
                    <a:pt x="6299" y="4539"/>
                    <a:pt x="5942" y="3825"/>
                  </a:cubicBezTo>
                  <a:cubicBezTo>
                    <a:pt x="5608" y="3170"/>
                    <a:pt x="5168" y="2574"/>
                    <a:pt x="4620" y="2086"/>
                  </a:cubicBezTo>
                  <a:cubicBezTo>
                    <a:pt x="4025" y="1551"/>
                    <a:pt x="3334" y="1134"/>
                    <a:pt x="2608" y="800"/>
                  </a:cubicBezTo>
                  <a:cubicBezTo>
                    <a:pt x="1846" y="431"/>
                    <a:pt x="1036" y="157"/>
                    <a:pt x="203" y="3"/>
                  </a:cubicBezTo>
                  <a:cubicBezTo>
                    <a:pt x="193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5" name="Google Shape;1547;p18"/>
            <p:cNvSpPr/>
            <p:nvPr/>
          </p:nvSpPr>
          <p:spPr>
            <a:xfrm rot="12360000" flipV="1">
              <a:off x="885240" y="3309480"/>
              <a:ext cx="183240" cy="227160"/>
            </a:xfrm>
            <a:custGeom>
              <a:avLst/>
              <a:gdLst>
                <a:gd name="textAreaLeft" fmla="*/ 0 w 183240"/>
                <a:gd name="textAreaRight" fmla="*/ 183600 w 183240"/>
                <a:gd name="textAreaTop" fmla="*/ -360 h 227160"/>
                <a:gd name="textAreaBottom" fmla="*/ 227160 h 227160"/>
              </a:gdLst>
              <a:ahLst/>
              <a:cxnLst/>
              <a:rect l="textAreaLeft" t="textAreaTop" r="textAreaRight" b="textAreaBottom"/>
              <a:pathLst>
                <a:path w="6835" h="8473">
                  <a:moveTo>
                    <a:pt x="173" y="1"/>
                  </a:moveTo>
                  <a:cubicBezTo>
                    <a:pt x="103" y="1"/>
                    <a:pt x="45" y="37"/>
                    <a:pt x="25" y="110"/>
                  </a:cubicBezTo>
                  <a:cubicBezTo>
                    <a:pt x="1" y="181"/>
                    <a:pt x="48" y="277"/>
                    <a:pt x="120" y="289"/>
                  </a:cubicBezTo>
                  <a:cubicBezTo>
                    <a:pt x="834" y="419"/>
                    <a:pt x="1525" y="634"/>
                    <a:pt x="2192" y="931"/>
                  </a:cubicBezTo>
                  <a:cubicBezTo>
                    <a:pt x="2894" y="1241"/>
                    <a:pt x="3573" y="1622"/>
                    <a:pt x="4168" y="2098"/>
                  </a:cubicBezTo>
                  <a:cubicBezTo>
                    <a:pt x="4728" y="2563"/>
                    <a:pt x="5180" y="3098"/>
                    <a:pt x="5525" y="3729"/>
                  </a:cubicBezTo>
                  <a:cubicBezTo>
                    <a:pt x="5894" y="4396"/>
                    <a:pt x="6156" y="5122"/>
                    <a:pt x="6323" y="5861"/>
                  </a:cubicBezTo>
                  <a:cubicBezTo>
                    <a:pt x="6490" y="6646"/>
                    <a:pt x="6561" y="7492"/>
                    <a:pt x="6406" y="8289"/>
                  </a:cubicBezTo>
                  <a:cubicBezTo>
                    <a:pt x="6385" y="8402"/>
                    <a:pt x="6476" y="8473"/>
                    <a:pt x="6562" y="8473"/>
                  </a:cubicBezTo>
                  <a:cubicBezTo>
                    <a:pt x="6621" y="8473"/>
                    <a:pt x="6677" y="8439"/>
                    <a:pt x="6692" y="8361"/>
                  </a:cubicBezTo>
                  <a:cubicBezTo>
                    <a:pt x="6835" y="7623"/>
                    <a:pt x="6799" y="6849"/>
                    <a:pt x="6668" y="6111"/>
                  </a:cubicBezTo>
                  <a:cubicBezTo>
                    <a:pt x="6525" y="5325"/>
                    <a:pt x="6275" y="4563"/>
                    <a:pt x="5918" y="3848"/>
                  </a:cubicBezTo>
                  <a:cubicBezTo>
                    <a:pt x="5597" y="3182"/>
                    <a:pt x="5156" y="2586"/>
                    <a:pt x="4608" y="2086"/>
                  </a:cubicBezTo>
                  <a:cubicBezTo>
                    <a:pt x="4013" y="1562"/>
                    <a:pt x="3335" y="1146"/>
                    <a:pt x="2620" y="800"/>
                  </a:cubicBezTo>
                  <a:cubicBezTo>
                    <a:pt x="1858" y="431"/>
                    <a:pt x="1037" y="158"/>
                    <a:pt x="203" y="3"/>
                  </a:cubicBezTo>
                  <a:cubicBezTo>
                    <a:pt x="193" y="1"/>
                    <a:pt x="183" y="1"/>
                    <a:pt x="17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6" name="Google Shape;1548;p18"/>
            <p:cNvSpPr/>
            <p:nvPr/>
          </p:nvSpPr>
          <p:spPr>
            <a:xfrm rot="12360000" flipV="1">
              <a:off x="868680" y="3269880"/>
              <a:ext cx="181800" cy="226800"/>
            </a:xfrm>
            <a:custGeom>
              <a:avLst/>
              <a:gdLst>
                <a:gd name="textAreaLeft" fmla="*/ 0 w 181800"/>
                <a:gd name="textAreaRight" fmla="*/ 182160 w 181800"/>
                <a:gd name="textAreaTop" fmla="*/ 360 h 226800"/>
                <a:gd name="textAreaBottom" fmla="*/ 227520 h 226800"/>
              </a:gdLst>
              <a:ahLst/>
              <a:cxnLst/>
              <a:rect l="textAreaLeft" t="textAreaTop" r="textAreaRight" b="textAreaBottom"/>
              <a:pathLst>
                <a:path w="6800" h="8469">
                  <a:moveTo>
                    <a:pt x="172" y="1"/>
                  </a:moveTo>
                  <a:cubicBezTo>
                    <a:pt x="100" y="1"/>
                    <a:pt x="34" y="37"/>
                    <a:pt x="13" y="110"/>
                  </a:cubicBezTo>
                  <a:cubicBezTo>
                    <a:pt x="1" y="181"/>
                    <a:pt x="37" y="277"/>
                    <a:pt x="120" y="289"/>
                  </a:cubicBezTo>
                  <a:cubicBezTo>
                    <a:pt x="834" y="420"/>
                    <a:pt x="1537" y="646"/>
                    <a:pt x="2192" y="932"/>
                  </a:cubicBezTo>
                  <a:cubicBezTo>
                    <a:pt x="2882" y="1241"/>
                    <a:pt x="3561" y="1622"/>
                    <a:pt x="4144" y="2110"/>
                  </a:cubicBezTo>
                  <a:cubicBezTo>
                    <a:pt x="4704" y="2563"/>
                    <a:pt x="5156" y="3110"/>
                    <a:pt x="5502" y="3741"/>
                  </a:cubicBezTo>
                  <a:cubicBezTo>
                    <a:pt x="5859" y="4408"/>
                    <a:pt x="6121" y="5123"/>
                    <a:pt x="6276" y="5861"/>
                  </a:cubicBezTo>
                  <a:cubicBezTo>
                    <a:pt x="6454" y="6647"/>
                    <a:pt x="6526" y="7480"/>
                    <a:pt x="6371" y="8278"/>
                  </a:cubicBezTo>
                  <a:cubicBezTo>
                    <a:pt x="6349" y="8393"/>
                    <a:pt x="6445" y="8469"/>
                    <a:pt x="6532" y="8469"/>
                  </a:cubicBezTo>
                  <a:cubicBezTo>
                    <a:pt x="6589" y="8469"/>
                    <a:pt x="6642" y="8436"/>
                    <a:pt x="6657" y="8361"/>
                  </a:cubicBezTo>
                  <a:cubicBezTo>
                    <a:pt x="6799" y="7623"/>
                    <a:pt x="6764" y="6849"/>
                    <a:pt x="6633" y="6111"/>
                  </a:cubicBezTo>
                  <a:cubicBezTo>
                    <a:pt x="6502" y="5337"/>
                    <a:pt x="6252" y="4575"/>
                    <a:pt x="5895" y="3860"/>
                  </a:cubicBezTo>
                  <a:cubicBezTo>
                    <a:pt x="5573" y="3206"/>
                    <a:pt x="5133" y="2598"/>
                    <a:pt x="4585" y="2098"/>
                  </a:cubicBezTo>
                  <a:cubicBezTo>
                    <a:pt x="4001" y="1563"/>
                    <a:pt x="3323" y="1134"/>
                    <a:pt x="2608" y="801"/>
                  </a:cubicBezTo>
                  <a:cubicBezTo>
                    <a:pt x="1846" y="431"/>
                    <a:pt x="1037" y="158"/>
                    <a:pt x="203" y="3"/>
                  </a:cubicBezTo>
                  <a:cubicBezTo>
                    <a:pt x="193" y="1"/>
                    <a:pt x="182" y="1"/>
                    <a:pt x="17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7" name="Google Shape;1549;p18"/>
            <p:cNvSpPr/>
            <p:nvPr/>
          </p:nvSpPr>
          <p:spPr>
            <a:xfrm rot="12360000" flipV="1">
              <a:off x="1011600" y="4227120"/>
              <a:ext cx="326520" cy="203760"/>
            </a:xfrm>
            <a:custGeom>
              <a:avLst/>
              <a:gdLst>
                <a:gd name="textAreaLeft" fmla="*/ 0 w 326520"/>
                <a:gd name="textAreaRight" fmla="*/ 326880 w 326520"/>
                <a:gd name="textAreaTop" fmla="*/ 360 h 203760"/>
                <a:gd name="textAreaBottom" fmla="*/ 204480 h 203760"/>
              </a:gdLst>
              <a:ahLst/>
              <a:cxnLst/>
              <a:rect l="textAreaLeft" t="textAreaTop" r="textAreaRight" b="textAreaBottom"/>
              <a:pathLst>
                <a:path w="12193" h="7616">
                  <a:moveTo>
                    <a:pt x="822" y="1"/>
                  </a:moveTo>
                  <a:cubicBezTo>
                    <a:pt x="346" y="1346"/>
                    <a:pt x="1" y="2834"/>
                    <a:pt x="465" y="4180"/>
                  </a:cubicBezTo>
                  <a:cubicBezTo>
                    <a:pt x="846" y="5263"/>
                    <a:pt x="1727" y="6132"/>
                    <a:pt x="2739" y="6668"/>
                  </a:cubicBezTo>
                  <a:cubicBezTo>
                    <a:pt x="3763" y="7204"/>
                    <a:pt x="4906" y="7442"/>
                    <a:pt x="6061" y="7561"/>
                  </a:cubicBezTo>
                  <a:cubicBezTo>
                    <a:pt x="6383" y="7593"/>
                    <a:pt x="6710" y="7616"/>
                    <a:pt x="7036" y="7616"/>
                  </a:cubicBezTo>
                  <a:cubicBezTo>
                    <a:pt x="7565" y="7616"/>
                    <a:pt x="8091" y="7555"/>
                    <a:pt x="8585" y="7371"/>
                  </a:cubicBezTo>
                  <a:cubicBezTo>
                    <a:pt x="9883" y="6870"/>
                    <a:pt x="10705" y="5620"/>
                    <a:pt x="11443" y="4442"/>
                  </a:cubicBezTo>
                  <a:cubicBezTo>
                    <a:pt x="11693" y="4037"/>
                    <a:pt x="11943" y="3644"/>
                    <a:pt x="12193" y="3239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8" name="Google Shape;1550;p18"/>
            <p:cNvSpPr/>
            <p:nvPr/>
          </p:nvSpPr>
          <p:spPr>
            <a:xfrm rot="12360000" flipV="1">
              <a:off x="1007280" y="4223520"/>
              <a:ext cx="334080" cy="212040"/>
            </a:xfrm>
            <a:custGeom>
              <a:avLst/>
              <a:gdLst>
                <a:gd name="textAreaLeft" fmla="*/ 0 w 334080"/>
                <a:gd name="textAreaRight" fmla="*/ 334440 w 334080"/>
                <a:gd name="textAreaTop" fmla="*/ -360 h 212040"/>
                <a:gd name="textAreaBottom" fmla="*/ 212040 h 212040"/>
              </a:gdLst>
              <a:ahLst/>
              <a:cxnLst/>
              <a:rect l="textAreaLeft" t="textAreaTop" r="textAreaRight" b="textAreaBottom"/>
              <a:pathLst>
                <a:path w="12475" h="7915">
                  <a:moveTo>
                    <a:pt x="1036" y="330"/>
                  </a:moveTo>
                  <a:lnTo>
                    <a:pt x="2037" y="625"/>
                  </a:lnTo>
                  <a:cubicBezTo>
                    <a:pt x="2942" y="875"/>
                    <a:pt x="3846" y="1137"/>
                    <a:pt x="4751" y="1399"/>
                  </a:cubicBezTo>
                  <a:cubicBezTo>
                    <a:pt x="5847" y="1708"/>
                    <a:pt x="6942" y="2018"/>
                    <a:pt x="8037" y="2327"/>
                  </a:cubicBezTo>
                  <a:cubicBezTo>
                    <a:pt x="8978" y="2601"/>
                    <a:pt x="9931" y="2863"/>
                    <a:pt x="10871" y="3137"/>
                  </a:cubicBezTo>
                  <a:cubicBezTo>
                    <a:pt x="11276" y="3251"/>
                    <a:pt x="11672" y="3375"/>
                    <a:pt x="12074" y="3483"/>
                  </a:cubicBezTo>
                  <a:lnTo>
                    <a:pt x="12074" y="3483"/>
                  </a:lnTo>
                  <a:cubicBezTo>
                    <a:pt x="11755" y="3989"/>
                    <a:pt x="11443" y="4502"/>
                    <a:pt x="11121" y="5006"/>
                  </a:cubicBezTo>
                  <a:cubicBezTo>
                    <a:pt x="10812" y="5483"/>
                    <a:pt x="10490" y="5935"/>
                    <a:pt x="10097" y="6352"/>
                  </a:cubicBezTo>
                  <a:cubicBezTo>
                    <a:pt x="9728" y="6745"/>
                    <a:pt x="9300" y="7090"/>
                    <a:pt x="8799" y="7316"/>
                  </a:cubicBezTo>
                  <a:cubicBezTo>
                    <a:pt x="8282" y="7544"/>
                    <a:pt x="7719" y="7619"/>
                    <a:pt x="7167" y="7619"/>
                  </a:cubicBezTo>
                  <a:cubicBezTo>
                    <a:pt x="7084" y="7619"/>
                    <a:pt x="7001" y="7617"/>
                    <a:pt x="6918" y="7614"/>
                  </a:cubicBezTo>
                  <a:cubicBezTo>
                    <a:pt x="6263" y="7590"/>
                    <a:pt x="5620" y="7507"/>
                    <a:pt x="4989" y="7388"/>
                  </a:cubicBezTo>
                  <a:cubicBezTo>
                    <a:pt x="4347" y="7257"/>
                    <a:pt x="3704" y="7066"/>
                    <a:pt x="3120" y="6780"/>
                  </a:cubicBezTo>
                  <a:cubicBezTo>
                    <a:pt x="2120" y="6292"/>
                    <a:pt x="1227" y="5506"/>
                    <a:pt x="798" y="4482"/>
                  </a:cubicBezTo>
                  <a:cubicBezTo>
                    <a:pt x="286" y="3256"/>
                    <a:pt x="537" y="1887"/>
                    <a:pt x="929" y="661"/>
                  </a:cubicBezTo>
                  <a:cubicBezTo>
                    <a:pt x="963" y="550"/>
                    <a:pt x="997" y="440"/>
                    <a:pt x="1036" y="330"/>
                  </a:cubicBezTo>
                  <a:close/>
                  <a:moveTo>
                    <a:pt x="940" y="0"/>
                  </a:moveTo>
                  <a:cubicBezTo>
                    <a:pt x="873" y="0"/>
                    <a:pt x="819" y="52"/>
                    <a:pt x="798" y="113"/>
                  </a:cubicBezTo>
                  <a:cubicBezTo>
                    <a:pt x="346" y="1387"/>
                    <a:pt x="1" y="2804"/>
                    <a:pt x="370" y="4137"/>
                  </a:cubicBezTo>
                  <a:cubicBezTo>
                    <a:pt x="691" y="5280"/>
                    <a:pt x="1537" y="6209"/>
                    <a:pt x="2549" y="6804"/>
                  </a:cubicBezTo>
                  <a:cubicBezTo>
                    <a:pt x="3704" y="7495"/>
                    <a:pt x="5073" y="7769"/>
                    <a:pt x="6394" y="7876"/>
                  </a:cubicBezTo>
                  <a:cubicBezTo>
                    <a:pt x="6655" y="7899"/>
                    <a:pt x="6918" y="7914"/>
                    <a:pt x="7180" y="7914"/>
                  </a:cubicBezTo>
                  <a:cubicBezTo>
                    <a:pt x="7599" y="7914"/>
                    <a:pt x="8015" y="7874"/>
                    <a:pt x="8418" y="7757"/>
                  </a:cubicBezTo>
                  <a:cubicBezTo>
                    <a:pt x="9002" y="7602"/>
                    <a:pt x="9514" y="7292"/>
                    <a:pt x="9966" y="6899"/>
                  </a:cubicBezTo>
                  <a:cubicBezTo>
                    <a:pt x="10883" y="6078"/>
                    <a:pt x="11502" y="4971"/>
                    <a:pt x="12145" y="3935"/>
                  </a:cubicBezTo>
                  <a:cubicBezTo>
                    <a:pt x="12240" y="3780"/>
                    <a:pt x="12336" y="3625"/>
                    <a:pt x="12443" y="3459"/>
                  </a:cubicBezTo>
                  <a:cubicBezTo>
                    <a:pt x="12474" y="3407"/>
                    <a:pt x="12468" y="3355"/>
                    <a:pt x="12441" y="3316"/>
                  </a:cubicBezTo>
                  <a:lnTo>
                    <a:pt x="12441" y="3316"/>
                  </a:lnTo>
                  <a:cubicBezTo>
                    <a:pt x="12425" y="3283"/>
                    <a:pt x="12394" y="3256"/>
                    <a:pt x="12348" y="3244"/>
                  </a:cubicBezTo>
                  <a:lnTo>
                    <a:pt x="11216" y="2923"/>
                  </a:lnTo>
                  <a:cubicBezTo>
                    <a:pt x="10312" y="2661"/>
                    <a:pt x="9407" y="2411"/>
                    <a:pt x="8490" y="2149"/>
                  </a:cubicBezTo>
                  <a:cubicBezTo>
                    <a:pt x="7406" y="1839"/>
                    <a:pt x="6311" y="1530"/>
                    <a:pt x="5216" y="1220"/>
                  </a:cubicBezTo>
                  <a:cubicBezTo>
                    <a:pt x="4263" y="946"/>
                    <a:pt x="3323" y="672"/>
                    <a:pt x="2382" y="411"/>
                  </a:cubicBezTo>
                  <a:cubicBezTo>
                    <a:pt x="1918" y="280"/>
                    <a:pt x="1465" y="137"/>
                    <a:pt x="1001" y="18"/>
                  </a:cubicBezTo>
                  <a:cubicBezTo>
                    <a:pt x="989" y="18"/>
                    <a:pt x="989" y="18"/>
                    <a:pt x="977" y="6"/>
                  </a:cubicBezTo>
                  <a:cubicBezTo>
                    <a:pt x="964" y="2"/>
                    <a:pt x="952" y="0"/>
                    <a:pt x="94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19" name="Google Shape;1551;p18"/>
            <p:cNvSpPr/>
            <p:nvPr/>
          </p:nvSpPr>
          <p:spPr>
            <a:xfrm rot="12360000" flipV="1">
              <a:off x="978840" y="4367880"/>
              <a:ext cx="408600" cy="20376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360 h 203760"/>
                <a:gd name="textAreaBottom" fmla="*/ 204480 h 203760"/>
              </a:gdLst>
              <a:ahLst/>
              <a:cxnLst/>
              <a:rect l="textAreaLeft" t="textAreaTop" r="textAreaRight" b="textAreaBottom"/>
              <a:pathLst>
                <a:path w="15253" h="7611">
                  <a:moveTo>
                    <a:pt x="905" y="0"/>
                  </a:moveTo>
                  <a:cubicBezTo>
                    <a:pt x="905" y="0"/>
                    <a:pt x="0" y="4644"/>
                    <a:pt x="6203" y="6858"/>
                  </a:cubicBezTo>
                  <a:cubicBezTo>
                    <a:pt x="7721" y="7404"/>
                    <a:pt x="9038" y="7610"/>
                    <a:pt x="10162" y="7610"/>
                  </a:cubicBezTo>
                  <a:cubicBezTo>
                    <a:pt x="13624" y="7610"/>
                    <a:pt x="15252" y="5656"/>
                    <a:pt x="15252" y="5656"/>
                  </a:cubicBezTo>
                  <a:cubicBezTo>
                    <a:pt x="15252" y="5656"/>
                    <a:pt x="12371" y="2667"/>
                    <a:pt x="9025" y="1465"/>
                  </a:cubicBezTo>
                  <a:cubicBezTo>
                    <a:pt x="5668" y="262"/>
                    <a:pt x="905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0" name="Google Shape;1552;p18"/>
            <p:cNvSpPr/>
            <p:nvPr/>
          </p:nvSpPr>
          <p:spPr>
            <a:xfrm rot="12360000" flipV="1">
              <a:off x="1245600" y="4494240"/>
              <a:ext cx="246600" cy="219600"/>
            </a:xfrm>
            <a:custGeom>
              <a:avLst/>
              <a:gdLst>
                <a:gd name="textAreaLeft" fmla="*/ 0 w 246600"/>
                <a:gd name="textAreaRight" fmla="*/ 246960 w 246600"/>
                <a:gd name="textAreaTop" fmla="*/ 360 h 219600"/>
                <a:gd name="textAreaBottom" fmla="*/ 220320 h 219600"/>
              </a:gdLst>
              <a:ahLst/>
              <a:cxnLst/>
              <a:rect l="textAreaLeft" t="textAreaTop" r="textAreaRight" b="textAreaBottom"/>
              <a:pathLst>
                <a:path w="9216" h="8204">
                  <a:moveTo>
                    <a:pt x="6906" y="0"/>
                  </a:moveTo>
                  <a:lnTo>
                    <a:pt x="1" y="4965"/>
                  </a:lnTo>
                  <a:cubicBezTo>
                    <a:pt x="167" y="6394"/>
                    <a:pt x="1191" y="7727"/>
                    <a:pt x="2394" y="8204"/>
                  </a:cubicBezTo>
                  <a:lnTo>
                    <a:pt x="9216" y="3298"/>
                  </a:lnTo>
                  <a:cubicBezTo>
                    <a:pt x="9145" y="2001"/>
                    <a:pt x="8204" y="608"/>
                    <a:pt x="690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1" name="Google Shape;1553;p18"/>
            <p:cNvSpPr/>
            <p:nvPr/>
          </p:nvSpPr>
          <p:spPr>
            <a:xfrm rot="12360000" flipV="1">
              <a:off x="1239840" y="4489560"/>
              <a:ext cx="256320" cy="227880"/>
            </a:xfrm>
            <a:custGeom>
              <a:avLst/>
              <a:gdLst>
                <a:gd name="textAreaLeft" fmla="*/ 0 w 256320"/>
                <a:gd name="textAreaRight" fmla="*/ 256680 w 256320"/>
                <a:gd name="textAreaTop" fmla="*/ -360 h 227880"/>
                <a:gd name="textAreaBottom" fmla="*/ 227880 h 227880"/>
              </a:gdLst>
              <a:ahLst/>
              <a:cxnLst/>
              <a:rect l="textAreaLeft" t="textAreaTop" r="textAreaRight" b="textAreaBottom"/>
              <a:pathLst>
                <a:path w="9574" h="8507">
                  <a:moveTo>
                    <a:pt x="7078" y="327"/>
                  </a:moveTo>
                  <a:lnTo>
                    <a:pt x="7078" y="327"/>
                  </a:lnTo>
                  <a:cubicBezTo>
                    <a:pt x="8001" y="790"/>
                    <a:pt x="8738" y="1637"/>
                    <a:pt x="9061" y="2630"/>
                  </a:cubicBezTo>
                  <a:cubicBezTo>
                    <a:pt x="9138" y="2869"/>
                    <a:pt x="9194" y="3118"/>
                    <a:pt x="9221" y="3378"/>
                  </a:cubicBezTo>
                  <a:lnTo>
                    <a:pt x="9221" y="3378"/>
                  </a:lnTo>
                  <a:cubicBezTo>
                    <a:pt x="9021" y="3523"/>
                    <a:pt x="8821" y="3661"/>
                    <a:pt x="8621" y="3809"/>
                  </a:cubicBezTo>
                  <a:lnTo>
                    <a:pt x="6990" y="4987"/>
                  </a:lnTo>
                  <a:cubicBezTo>
                    <a:pt x="6323" y="5452"/>
                    <a:pt x="5668" y="5928"/>
                    <a:pt x="5013" y="6404"/>
                  </a:cubicBezTo>
                  <a:lnTo>
                    <a:pt x="3311" y="7630"/>
                  </a:lnTo>
                  <a:cubicBezTo>
                    <a:pt x="3120" y="7761"/>
                    <a:pt x="2942" y="7892"/>
                    <a:pt x="2751" y="8035"/>
                  </a:cubicBezTo>
                  <a:cubicBezTo>
                    <a:pt x="2682" y="8085"/>
                    <a:pt x="2596" y="8134"/>
                    <a:pt x="2528" y="8191"/>
                  </a:cubicBezTo>
                  <a:lnTo>
                    <a:pt x="2528" y="8191"/>
                  </a:lnTo>
                  <a:cubicBezTo>
                    <a:pt x="1603" y="7798"/>
                    <a:pt x="887" y="6945"/>
                    <a:pt x="537" y="6011"/>
                  </a:cubicBezTo>
                  <a:cubicBezTo>
                    <a:pt x="427" y="5748"/>
                    <a:pt x="357" y="5474"/>
                    <a:pt x="319" y="5190"/>
                  </a:cubicBezTo>
                  <a:lnTo>
                    <a:pt x="319" y="5190"/>
                  </a:lnTo>
                  <a:cubicBezTo>
                    <a:pt x="519" y="5043"/>
                    <a:pt x="718" y="4897"/>
                    <a:pt x="918" y="4761"/>
                  </a:cubicBezTo>
                  <a:lnTo>
                    <a:pt x="2572" y="3570"/>
                  </a:lnTo>
                  <a:cubicBezTo>
                    <a:pt x="3239" y="3094"/>
                    <a:pt x="3906" y="2606"/>
                    <a:pt x="4561" y="2130"/>
                  </a:cubicBezTo>
                  <a:cubicBezTo>
                    <a:pt x="5144" y="1725"/>
                    <a:pt x="5716" y="1308"/>
                    <a:pt x="6287" y="891"/>
                  </a:cubicBezTo>
                  <a:cubicBezTo>
                    <a:pt x="6547" y="699"/>
                    <a:pt x="6817" y="518"/>
                    <a:pt x="7078" y="327"/>
                  </a:cubicBezTo>
                  <a:close/>
                  <a:moveTo>
                    <a:pt x="2489" y="8226"/>
                  </a:moveTo>
                  <a:cubicBezTo>
                    <a:pt x="2489" y="8226"/>
                    <a:pt x="2489" y="8226"/>
                    <a:pt x="2489" y="8226"/>
                  </a:cubicBezTo>
                  <a:lnTo>
                    <a:pt x="2477" y="8226"/>
                  </a:lnTo>
                  <a:cubicBezTo>
                    <a:pt x="2481" y="8226"/>
                    <a:pt x="2485" y="8226"/>
                    <a:pt x="2489" y="8226"/>
                  </a:cubicBezTo>
                  <a:close/>
                  <a:moveTo>
                    <a:pt x="7056" y="1"/>
                  </a:moveTo>
                  <a:cubicBezTo>
                    <a:pt x="7032" y="1"/>
                    <a:pt x="7008" y="7"/>
                    <a:pt x="6990" y="22"/>
                  </a:cubicBezTo>
                  <a:cubicBezTo>
                    <a:pt x="6752" y="189"/>
                    <a:pt x="6525" y="356"/>
                    <a:pt x="6299" y="522"/>
                  </a:cubicBezTo>
                  <a:lnTo>
                    <a:pt x="4644" y="1713"/>
                  </a:lnTo>
                  <a:cubicBezTo>
                    <a:pt x="3977" y="2189"/>
                    <a:pt x="3323" y="2666"/>
                    <a:pt x="2656" y="3142"/>
                  </a:cubicBezTo>
                  <a:cubicBezTo>
                    <a:pt x="2084" y="3558"/>
                    <a:pt x="1513" y="3975"/>
                    <a:pt x="929" y="4380"/>
                  </a:cubicBezTo>
                  <a:cubicBezTo>
                    <a:pt x="656" y="4582"/>
                    <a:pt x="370" y="4785"/>
                    <a:pt x="96" y="4987"/>
                  </a:cubicBezTo>
                  <a:cubicBezTo>
                    <a:pt x="96" y="4987"/>
                    <a:pt x="84" y="4987"/>
                    <a:pt x="84" y="4999"/>
                  </a:cubicBezTo>
                  <a:cubicBezTo>
                    <a:pt x="48" y="5023"/>
                    <a:pt x="1" y="5071"/>
                    <a:pt x="13" y="5118"/>
                  </a:cubicBezTo>
                  <a:cubicBezTo>
                    <a:pt x="120" y="6059"/>
                    <a:pt x="560" y="6940"/>
                    <a:pt x="1215" y="7618"/>
                  </a:cubicBezTo>
                  <a:cubicBezTo>
                    <a:pt x="1525" y="7940"/>
                    <a:pt x="1882" y="8214"/>
                    <a:pt x="2287" y="8404"/>
                  </a:cubicBezTo>
                  <a:cubicBezTo>
                    <a:pt x="2360" y="8441"/>
                    <a:pt x="2463" y="8507"/>
                    <a:pt x="2555" y="8507"/>
                  </a:cubicBezTo>
                  <a:cubicBezTo>
                    <a:pt x="2582" y="8507"/>
                    <a:pt x="2608" y="8501"/>
                    <a:pt x="2632" y="8488"/>
                  </a:cubicBezTo>
                  <a:cubicBezTo>
                    <a:pt x="2644" y="8476"/>
                    <a:pt x="2668" y="8464"/>
                    <a:pt x="2680" y="8452"/>
                  </a:cubicBezTo>
                  <a:cubicBezTo>
                    <a:pt x="3275" y="8023"/>
                    <a:pt x="3870" y="7595"/>
                    <a:pt x="4466" y="7166"/>
                  </a:cubicBezTo>
                  <a:lnTo>
                    <a:pt x="7323" y="5106"/>
                  </a:lnTo>
                  <a:cubicBezTo>
                    <a:pt x="7978" y="4630"/>
                    <a:pt x="8645" y="4154"/>
                    <a:pt x="9311" y="3678"/>
                  </a:cubicBezTo>
                  <a:cubicBezTo>
                    <a:pt x="9359" y="3642"/>
                    <a:pt x="9395" y="3606"/>
                    <a:pt x="9442" y="3582"/>
                  </a:cubicBezTo>
                  <a:cubicBezTo>
                    <a:pt x="9573" y="3487"/>
                    <a:pt x="9502" y="3261"/>
                    <a:pt x="9490" y="3130"/>
                  </a:cubicBezTo>
                  <a:cubicBezTo>
                    <a:pt x="9454" y="2916"/>
                    <a:pt x="9407" y="2701"/>
                    <a:pt x="9335" y="2499"/>
                  </a:cubicBezTo>
                  <a:cubicBezTo>
                    <a:pt x="9038" y="1642"/>
                    <a:pt x="8454" y="891"/>
                    <a:pt x="7716" y="368"/>
                  </a:cubicBezTo>
                  <a:cubicBezTo>
                    <a:pt x="7539" y="238"/>
                    <a:pt x="7339" y="120"/>
                    <a:pt x="7139" y="25"/>
                  </a:cubicBezTo>
                  <a:lnTo>
                    <a:pt x="7139" y="25"/>
                  </a:lnTo>
                  <a:cubicBezTo>
                    <a:pt x="7114" y="10"/>
                    <a:pt x="7084" y="1"/>
                    <a:pt x="705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2" name="Google Shape;1554;p18"/>
            <p:cNvSpPr/>
            <p:nvPr/>
          </p:nvSpPr>
          <p:spPr>
            <a:xfrm rot="12360000" flipV="1">
              <a:off x="1341000" y="4574520"/>
              <a:ext cx="72360" cy="94680"/>
            </a:xfrm>
            <a:custGeom>
              <a:avLst/>
              <a:gdLst>
                <a:gd name="textAreaLeft" fmla="*/ 0 w 72360"/>
                <a:gd name="textAreaRight" fmla="*/ 72720 w 72360"/>
                <a:gd name="textAreaTop" fmla="*/ -360 h 94680"/>
                <a:gd name="textAreaBottom" fmla="*/ 94680 h 94680"/>
              </a:gdLst>
              <a:ahLst/>
              <a:cxnLst/>
              <a:rect l="textAreaLeft" t="textAreaTop" r="textAreaRight" b="textAreaBottom"/>
              <a:pathLst>
                <a:path w="2716" h="3542">
                  <a:moveTo>
                    <a:pt x="155" y="0"/>
                  </a:moveTo>
                  <a:cubicBezTo>
                    <a:pt x="84" y="0"/>
                    <a:pt x="0" y="72"/>
                    <a:pt x="12" y="155"/>
                  </a:cubicBezTo>
                  <a:cubicBezTo>
                    <a:pt x="155" y="1310"/>
                    <a:pt x="774" y="2382"/>
                    <a:pt x="1703" y="3084"/>
                  </a:cubicBezTo>
                  <a:cubicBezTo>
                    <a:pt x="1953" y="3275"/>
                    <a:pt x="2227" y="3418"/>
                    <a:pt x="2513" y="3537"/>
                  </a:cubicBezTo>
                  <a:cubicBezTo>
                    <a:pt x="2524" y="3540"/>
                    <a:pt x="2535" y="3542"/>
                    <a:pt x="2547" y="3542"/>
                  </a:cubicBezTo>
                  <a:cubicBezTo>
                    <a:pt x="2611" y="3542"/>
                    <a:pt x="2681" y="3490"/>
                    <a:pt x="2691" y="3429"/>
                  </a:cubicBezTo>
                  <a:cubicBezTo>
                    <a:pt x="2715" y="3346"/>
                    <a:pt x="2667" y="3275"/>
                    <a:pt x="2584" y="3251"/>
                  </a:cubicBezTo>
                  <a:cubicBezTo>
                    <a:pt x="1632" y="2870"/>
                    <a:pt x="893" y="1989"/>
                    <a:pt x="536" y="1048"/>
                  </a:cubicBezTo>
                  <a:cubicBezTo>
                    <a:pt x="429" y="762"/>
                    <a:pt x="346" y="453"/>
                    <a:pt x="310" y="155"/>
                  </a:cubicBezTo>
                  <a:cubicBezTo>
                    <a:pt x="298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3" name="Google Shape;1555;p18"/>
            <p:cNvSpPr/>
            <p:nvPr/>
          </p:nvSpPr>
          <p:spPr>
            <a:xfrm rot="12360000" flipV="1">
              <a:off x="1327320" y="4549320"/>
              <a:ext cx="72360" cy="94680"/>
            </a:xfrm>
            <a:custGeom>
              <a:avLst/>
              <a:gdLst>
                <a:gd name="textAreaLeft" fmla="*/ 0 w 72360"/>
                <a:gd name="textAreaRight" fmla="*/ 72720 w 72360"/>
                <a:gd name="textAreaTop" fmla="*/ -360 h 94680"/>
                <a:gd name="textAreaBottom" fmla="*/ 94680 h 94680"/>
              </a:gdLst>
              <a:ahLst/>
              <a:cxnLst/>
              <a:rect l="textAreaLeft" t="textAreaTop" r="textAreaRight" b="textAreaBottom"/>
              <a:pathLst>
                <a:path w="2716" h="3542">
                  <a:moveTo>
                    <a:pt x="155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43" y="1310"/>
                    <a:pt x="774" y="2382"/>
                    <a:pt x="1703" y="3084"/>
                  </a:cubicBezTo>
                  <a:cubicBezTo>
                    <a:pt x="1953" y="3263"/>
                    <a:pt x="2215" y="3417"/>
                    <a:pt x="2501" y="3536"/>
                  </a:cubicBezTo>
                  <a:cubicBezTo>
                    <a:pt x="2514" y="3540"/>
                    <a:pt x="2526" y="3542"/>
                    <a:pt x="2539" y="3542"/>
                  </a:cubicBezTo>
                  <a:cubicBezTo>
                    <a:pt x="2608" y="3542"/>
                    <a:pt x="2671" y="3490"/>
                    <a:pt x="2691" y="3429"/>
                  </a:cubicBezTo>
                  <a:cubicBezTo>
                    <a:pt x="2715" y="3346"/>
                    <a:pt x="2656" y="3275"/>
                    <a:pt x="2584" y="3251"/>
                  </a:cubicBezTo>
                  <a:cubicBezTo>
                    <a:pt x="1632" y="2858"/>
                    <a:pt x="882" y="1989"/>
                    <a:pt x="524" y="1036"/>
                  </a:cubicBezTo>
                  <a:cubicBezTo>
                    <a:pt x="417" y="750"/>
                    <a:pt x="346" y="453"/>
                    <a:pt x="298" y="155"/>
                  </a:cubicBezTo>
                  <a:cubicBezTo>
                    <a:pt x="298" y="72"/>
                    <a:pt x="239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4" name="Google Shape;1556;p18"/>
            <p:cNvSpPr/>
            <p:nvPr/>
          </p:nvSpPr>
          <p:spPr>
            <a:xfrm rot="12360000" flipV="1">
              <a:off x="1314000" y="4524480"/>
              <a:ext cx="72360" cy="94320"/>
            </a:xfrm>
            <a:custGeom>
              <a:avLst/>
              <a:gdLst>
                <a:gd name="textAreaLeft" fmla="*/ 0 w 72360"/>
                <a:gd name="textAreaRight" fmla="*/ 72720 w 72360"/>
                <a:gd name="textAreaTop" fmla="*/ 360 h 94320"/>
                <a:gd name="textAreaBottom" fmla="*/ 95040 h 94320"/>
              </a:gdLst>
              <a:ahLst/>
              <a:cxnLst/>
              <a:rect l="textAreaLeft" t="textAreaTop" r="textAreaRight" b="textAreaBottom"/>
              <a:pathLst>
                <a:path w="2716" h="3536">
                  <a:moveTo>
                    <a:pt x="156" y="0"/>
                  </a:moveTo>
                  <a:cubicBezTo>
                    <a:pt x="84" y="0"/>
                    <a:pt x="1" y="72"/>
                    <a:pt x="13" y="155"/>
                  </a:cubicBezTo>
                  <a:cubicBezTo>
                    <a:pt x="156" y="1298"/>
                    <a:pt x="775" y="2381"/>
                    <a:pt x="1703" y="3084"/>
                  </a:cubicBezTo>
                  <a:cubicBezTo>
                    <a:pt x="1953" y="3263"/>
                    <a:pt x="2227" y="3417"/>
                    <a:pt x="2513" y="3524"/>
                  </a:cubicBezTo>
                  <a:cubicBezTo>
                    <a:pt x="2528" y="3532"/>
                    <a:pt x="2544" y="3535"/>
                    <a:pt x="2559" y="3535"/>
                  </a:cubicBezTo>
                  <a:cubicBezTo>
                    <a:pt x="2620" y="3535"/>
                    <a:pt x="2682" y="3486"/>
                    <a:pt x="2692" y="3429"/>
                  </a:cubicBezTo>
                  <a:cubicBezTo>
                    <a:pt x="2715" y="3346"/>
                    <a:pt x="2668" y="3274"/>
                    <a:pt x="2584" y="3239"/>
                  </a:cubicBezTo>
                  <a:cubicBezTo>
                    <a:pt x="1632" y="2858"/>
                    <a:pt x="894" y="1989"/>
                    <a:pt x="537" y="1036"/>
                  </a:cubicBezTo>
                  <a:cubicBezTo>
                    <a:pt x="429" y="750"/>
                    <a:pt x="346" y="453"/>
                    <a:pt x="310" y="155"/>
                  </a:cubicBezTo>
                  <a:cubicBezTo>
                    <a:pt x="298" y="72"/>
                    <a:pt x="251" y="0"/>
                    <a:pt x="15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160" bIns="47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5" name="Google Shape;1557;p18"/>
            <p:cNvSpPr/>
            <p:nvPr/>
          </p:nvSpPr>
          <p:spPr>
            <a:xfrm rot="12360000" flipV="1">
              <a:off x="1074240" y="4513320"/>
              <a:ext cx="206640" cy="261000"/>
            </a:xfrm>
            <a:custGeom>
              <a:avLst/>
              <a:gdLst>
                <a:gd name="textAreaLeft" fmla="*/ 0 w 206640"/>
                <a:gd name="textAreaRight" fmla="*/ 207000 w 206640"/>
                <a:gd name="textAreaTop" fmla="*/ -360 h 261000"/>
                <a:gd name="textAreaBottom" fmla="*/ 261000 h 261000"/>
              </a:gdLst>
              <a:ahLst/>
              <a:cxnLst/>
              <a:rect l="textAreaLeft" t="textAreaTop" r="textAreaRight" b="textAreaBottom"/>
              <a:pathLst>
                <a:path w="7716" h="9745">
                  <a:moveTo>
                    <a:pt x="3214" y="0"/>
                  </a:moveTo>
                  <a:cubicBezTo>
                    <a:pt x="3102" y="0"/>
                    <a:pt x="2992" y="3"/>
                    <a:pt x="2882" y="10"/>
                  </a:cubicBezTo>
                  <a:lnTo>
                    <a:pt x="0" y="8011"/>
                  </a:lnTo>
                  <a:cubicBezTo>
                    <a:pt x="1144" y="9080"/>
                    <a:pt x="2881" y="9745"/>
                    <a:pt x="4348" y="9745"/>
                  </a:cubicBezTo>
                  <a:cubicBezTo>
                    <a:pt x="4531" y="9745"/>
                    <a:pt x="4709" y="9735"/>
                    <a:pt x="4882" y="9714"/>
                  </a:cubicBezTo>
                  <a:lnTo>
                    <a:pt x="7716" y="1796"/>
                  </a:lnTo>
                  <a:cubicBezTo>
                    <a:pt x="6700" y="736"/>
                    <a:pt x="4879" y="0"/>
                    <a:pt x="32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6" name="Google Shape;1558;p18"/>
            <p:cNvSpPr/>
            <p:nvPr/>
          </p:nvSpPr>
          <p:spPr>
            <a:xfrm rot="12360000" flipV="1">
              <a:off x="1069560" y="4510080"/>
              <a:ext cx="215280" cy="268920"/>
            </a:xfrm>
            <a:custGeom>
              <a:avLst/>
              <a:gdLst>
                <a:gd name="textAreaLeft" fmla="*/ 0 w 215280"/>
                <a:gd name="textAreaRight" fmla="*/ 215640 w 215280"/>
                <a:gd name="textAreaTop" fmla="*/ -360 h 268920"/>
                <a:gd name="textAreaBottom" fmla="*/ 268920 h 268920"/>
              </a:gdLst>
              <a:ahLst/>
              <a:cxnLst/>
              <a:rect l="textAreaLeft" t="textAreaTop" r="textAreaRight" b="textAreaBottom"/>
              <a:pathLst>
                <a:path w="8038" h="10044">
                  <a:moveTo>
                    <a:pt x="3390" y="304"/>
                  </a:moveTo>
                  <a:cubicBezTo>
                    <a:pt x="4637" y="304"/>
                    <a:pt x="5910" y="701"/>
                    <a:pt x="6954" y="1386"/>
                  </a:cubicBezTo>
                  <a:cubicBezTo>
                    <a:pt x="7223" y="1558"/>
                    <a:pt x="7472" y="1760"/>
                    <a:pt x="7702" y="1981"/>
                  </a:cubicBezTo>
                  <a:lnTo>
                    <a:pt x="7702" y="1981"/>
                  </a:lnTo>
                  <a:cubicBezTo>
                    <a:pt x="7617" y="2220"/>
                    <a:pt x="7540" y="2458"/>
                    <a:pt x="7454" y="2696"/>
                  </a:cubicBezTo>
                  <a:cubicBezTo>
                    <a:pt x="7228" y="3327"/>
                    <a:pt x="7001" y="3958"/>
                    <a:pt x="6775" y="4589"/>
                  </a:cubicBezTo>
                  <a:cubicBezTo>
                    <a:pt x="6501" y="5351"/>
                    <a:pt x="6228" y="6113"/>
                    <a:pt x="5954" y="6875"/>
                  </a:cubicBezTo>
                  <a:cubicBezTo>
                    <a:pt x="5716" y="7530"/>
                    <a:pt x="5477" y="8197"/>
                    <a:pt x="5239" y="8852"/>
                  </a:cubicBezTo>
                  <a:cubicBezTo>
                    <a:pt x="5168" y="9066"/>
                    <a:pt x="5085" y="9280"/>
                    <a:pt x="5001" y="9506"/>
                  </a:cubicBezTo>
                  <a:cubicBezTo>
                    <a:pt x="4975" y="9577"/>
                    <a:pt x="4942" y="9654"/>
                    <a:pt x="4917" y="9732"/>
                  </a:cubicBezTo>
                  <a:lnTo>
                    <a:pt x="4917" y="9732"/>
                  </a:lnTo>
                  <a:cubicBezTo>
                    <a:pt x="4780" y="9743"/>
                    <a:pt x="4643" y="9749"/>
                    <a:pt x="4506" y="9749"/>
                  </a:cubicBezTo>
                  <a:cubicBezTo>
                    <a:pt x="3340" y="9749"/>
                    <a:pt x="2162" y="9356"/>
                    <a:pt x="1191" y="8756"/>
                  </a:cubicBezTo>
                  <a:cubicBezTo>
                    <a:pt x="884" y="8570"/>
                    <a:pt x="597" y="8363"/>
                    <a:pt x="330" y="8117"/>
                  </a:cubicBezTo>
                  <a:lnTo>
                    <a:pt x="330" y="8117"/>
                  </a:lnTo>
                  <a:cubicBezTo>
                    <a:pt x="415" y="7876"/>
                    <a:pt x="499" y="7644"/>
                    <a:pt x="584" y="7411"/>
                  </a:cubicBezTo>
                  <a:cubicBezTo>
                    <a:pt x="822" y="6768"/>
                    <a:pt x="1048" y="6137"/>
                    <a:pt x="1275" y="5494"/>
                  </a:cubicBezTo>
                  <a:lnTo>
                    <a:pt x="2108" y="3184"/>
                  </a:lnTo>
                  <a:cubicBezTo>
                    <a:pt x="2346" y="2517"/>
                    <a:pt x="2584" y="1851"/>
                    <a:pt x="2822" y="1184"/>
                  </a:cubicBezTo>
                  <a:cubicBezTo>
                    <a:pt x="2906" y="970"/>
                    <a:pt x="2977" y="743"/>
                    <a:pt x="3060" y="529"/>
                  </a:cubicBezTo>
                  <a:cubicBezTo>
                    <a:pt x="3085" y="455"/>
                    <a:pt x="3116" y="380"/>
                    <a:pt x="3140" y="309"/>
                  </a:cubicBezTo>
                  <a:lnTo>
                    <a:pt x="3140" y="309"/>
                  </a:lnTo>
                  <a:cubicBezTo>
                    <a:pt x="3223" y="306"/>
                    <a:pt x="3307" y="304"/>
                    <a:pt x="3390" y="304"/>
                  </a:cubicBezTo>
                  <a:close/>
                  <a:moveTo>
                    <a:pt x="3426" y="0"/>
                  </a:moveTo>
                  <a:cubicBezTo>
                    <a:pt x="3296" y="0"/>
                    <a:pt x="3166" y="6"/>
                    <a:pt x="3037" y="17"/>
                  </a:cubicBezTo>
                  <a:cubicBezTo>
                    <a:pt x="3012" y="19"/>
                    <a:pt x="2990" y="25"/>
                    <a:pt x="2972" y="35"/>
                  </a:cubicBezTo>
                  <a:lnTo>
                    <a:pt x="2972" y="35"/>
                  </a:lnTo>
                  <a:cubicBezTo>
                    <a:pt x="2938" y="51"/>
                    <a:pt x="2909" y="80"/>
                    <a:pt x="2894" y="124"/>
                  </a:cubicBezTo>
                  <a:cubicBezTo>
                    <a:pt x="2799" y="386"/>
                    <a:pt x="2703" y="648"/>
                    <a:pt x="2608" y="922"/>
                  </a:cubicBezTo>
                  <a:cubicBezTo>
                    <a:pt x="2370" y="1553"/>
                    <a:pt x="2144" y="2196"/>
                    <a:pt x="1917" y="2827"/>
                  </a:cubicBezTo>
                  <a:lnTo>
                    <a:pt x="1084" y="5149"/>
                  </a:lnTo>
                  <a:cubicBezTo>
                    <a:pt x="846" y="5815"/>
                    <a:pt x="608" y="6470"/>
                    <a:pt x="370" y="7137"/>
                  </a:cubicBezTo>
                  <a:cubicBezTo>
                    <a:pt x="286" y="7363"/>
                    <a:pt x="215" y="7578"/>
                    <a:pt x="132" y="7792"/>
                  </a:cubicBezTo>
                  <a:cubicBezTo>
                    <a:pt x="96" y="7899"/>
                    <a:pt x="48" y="8006"/>
                    <a:pt x="24" y="8113"/>
                  </a:cubicBezTo>
                  <a:cubicBezTo>
                    <a:pt x="24" y="8113"/>
                    <a:pt x="12" y="8125"/>
                    <a:pt x="12" y="8125"/>
                  </a:cubicBezTo>
                  <a:cubicBezTo>
                    <a:pt x="1" y="8173"/>
                    <a:pt x="24" y="8232"/>
                    <a:pt x="60" y="8268"/>
                  </a:cubicBezTo>
                  <a:cubicBezTo>
                    <a:pt x="1096" y="9244"/>
                    <a:pt x="2513" y="9852"/>
                    <a:pt x="3918" y="10006"/>
                  </a:cubicBezTo>
                  <a:cubicBezTo>
                    <a:pt x="4115" y="10032"/>
                    <a:pt x="4317" y="10044"/>
                    <a:pt x="4518" y="10044"/>
                  </a:cubicBezTo>
                  <a:cubicBezTo>
                    <a:pt x="4692" y="10044"/>
                    <a:pt x="4866" y="10035"/>
                    <a:pt x="5037" y="10018"/>
                  </a:cubicBezTo>
                  <a:cubicBezTo>
                    <a:pt x="5108" y="10006"/>
                    <a:pt x="5156" y="9971"/>
                    <a:pt x="5180" y="9899"/>
                  </a:cubicBezTo>
                  <a:cubicBezTo>
                    <a:pt x="5275" y="9637"/>
                    <a:pt x="5370" y="9375"/>
                    <a:pt x="5466" y="9114"/>
                  </a:cubicBezTo>
                  <a:cubicBezTo>
                    <a:pt x="5692" y="8482"/>
                    <a:pt x="5918" y="7851"/>
                    <a:pt x="6144" y="7220"/>
                  </a:cubicBezTo>
                  <a:cubicBezTo>
                    <a:pt x="6418" y="6458"/>
                    <a:pt x="6692" y="5696"/>
                    <a:pt x="6954" y="4946"/>
                  </a:cubicBezTo>
                  <a:cubicBezTo>
                    <a:pt x="7192" y="4280"/>
                    <a:pt x="7430" y="3625"/>
                    <a:pt x="7668" y="2958"/>
                  </a:cubicBezTo>
                  <a:cubicBezTo>
                    <a:pt x="7752" y="2744"/>
                    <a:pt x="7823" y="2529"/>
                    <a:pt x="7906" y="2315"/>
                  </a:cubicBezTo>
                  <a:cubicBezTo>
                    <a:pt x="7942" y="2208"/>
                    <a:pt x="7978" y="2113"/>
                    <a:pt x="8013" y="2005"/>
                  </a:cubicBezTo>
                  <a:cubicBezTo>
                    <a:pt x="8013" y="2005"/>
                    <a:pt x="8013" y="1994"/>
                    <a:pt x="8013" y="1994"/>
                  </a:cubicBezTo>
                  <a:cubicBezTo>
                    <a:pt x="8037" y="1946"/>
                    <a:pt x="8013" y="1886"/>
                    <a:pt x="7978" y="1851"/>
                  </a:cubicBezTo>
                  <a:cubicBezTo>
                    <a:pt x="7513" y="1363"/>
                    <a:pt x="6930" y="982"/>
                    <a:pt x="6323" y="684"/>
                  </a:cubicBezTo>
                  <a:cubicBezTo>
                    <a:pt x="5668" y="374"/>
                    <a:pt x="4965" y="160"/>
                    <a:pt x="4251" y="65"/>
                  </a:cubicBezTo>
                  <a:cubicBezTo>
                    <a:pt x="3976" y="24"/>
                    <a:pt x="3701" y="0"/>
                    <a:pt x="342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7" name="Google Shape;1559;p18"/>
            <p:cNvSpPr/>
            <p:nvPr/>
          </p:nvSpPr>
          <p:spPr>
            <a:xfrm rot="12360000" flipV="1">
              <a:off x="1104840" y="4638240"/>
              <a:ext cx="140400" cy="54000"/>
            </a:xfrm>
            <a:custGeom>
              <a:avLst/>
              <a:gdLst>
                <a:gd name="textAreaLeft" fmla="*/ 0 w 140400"/>
                <a:gd name="textAreaRight" fmla="*/ 140760 w 140400"/>
                <a:gd name="textAreaTop" fmla="*/ 360 h 54000"/>
                <a:gd name="textAreaBottom" fmla="*/ 54720 h 54000"/>
              </a:gdLst>
              <a:ahLst/>
              <a:cxnLst/>
              <a:rect l="textAreaLeft" t="textAreaTop" r="textAreaRight" b="textAreaBottom"/>
              <a:pathLst>
                <a:path w="5232" h="2031">
                  <a:moveTo>
                    <a:pt x="221" y="1"/>
                  </a:moveTo>
                  <a:cubicBezTo>
                    <a:pt x="106" y="1"/>
                    <a:pt x="0" y="154"/>
                    <a:pt x="112" y="256"/>
                  </a:cubicBezTo>
                  <a:cubicBezTo>
                    <a:pt x="1148" y="1232"/>
                    <a:pt x="2564" y="1840"/>
                    <a:pt x="3981" y="1994"/>
                  </a:cubicBezTo>
                  <a:cubicBezTo>
                    <a:pt x="4166" y="2018"/>
                    <a:pt x="4350" y="2030"/>
                    <a:pt x="4535" y="2030"/>
                  </a:cubicBezTo>
                  <a:cubicBezTo>
                    <a:pt x="4720" y="2030"/>
                    <a:pt x="4904" y="2018"/>
                    <a:pt x="5089" y="1994"/>
                  </a:cubicBezTo>
                  <a:cubicBezTo>
                    <a:pt x="5172" y="1994"/>
                    <a:pt x="5231" y="1935"/>
                    <a:pt x="5231" y="1851"/>
                  </a:cubicBezTo>
                  <a:cubicBezTo>
                    <a:pt x="5231" y="1780"/>
                    <a:pt x="5172" y="1697"/>
                    <a:pt x="5089" y="1697"/>
                  </a:cubicBezTo>
                  <a:cubicBezTo>
                    <a:pt x="4903" y="1718"/>
                    <a:pt x="4715" y="1729"/>
                    <a:pt x="4527" y="1729"/>
                  </a:cubicBezTo>
                  <a:cubicBezTo>
                    <a:pt x="3378" y="1729"/>
                    <a:pt x="2205" y="1338"/>
                    <a:pt x="1243" y="744"/>
                  </a:cubicBezTo>
                  <a:cubicBezTo>
                    <a:pt x="910" y="542"/>
                    <a:pt x="600" y="304"/>
                    <a:pt x="314" y="42"/>
                  </a:cubicBezTo>
                  <a:cubicBezTo>
                    <a:pt x="285" y="13"/>
                    <a:pt x="25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7000" bIns="27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8" name="Google Shape;1560;p18"/>
            <p:cNvSpPr/>
            <p:nvPr/>
          </p:nvSpPr>
          <p:spPr>
            <a:xfrm rot="12360000" flipV="1">
              <a:off x="1108080" y="4609440"/>
              <a:ext cx="140400" cy="54000"/>
            </a:xfrm>
            <a:custGeom>
              <a:avLst/>
              <a:gdLst>
                <a:gd name="textAreaLeft" fmla="*/ 0 w 140400"/>
                <a:gd name="textAreaRight" fmla="*/ 140760 w 140400"/>
                <a:gd name="textAreaTop" fmla="*/ 360 h 54000"/>
                <a:gd name="textAreaBottom" fmla="*/ 54720 h 54000"/>
              </a:gdLst>
              <a:ahLst/>
              <a:cxnLst/>
              <a:rect l="textAreaLeft" t="textAreaTop" r="textAreaRight" b="textAreaBottom"/>
              <a:pathLst>
                <a:path w="5244" h="2026">
                  <a:moveTo>
                    <a:pt x="226" y="1"/>
                  </a:moveTo>
                  <a:cubicBezTo>
                    <a:pt x="107" y="1"/>
                    <a:pt x="0" y="154"/>
                    <a:pt x="112" y="256"/>
                  </a:cubicBezTo>
                  <a:cubicBezTo>
                    <a:pt x="1160" y="1232"/>
                    <a:pt x="2565" y="1839"/>
                    <a:pt x="3982" y="1994"/>
                  </a:cubicBezTo>
                  <a:cubicBezTo>
                    <a:pt x="4179" y="2013"/>
                    <a:pt x="4377" y="2026"/>
                    <a:pt x="4574" y="2026"/>
                  </a:cubicBezTo>
                  <a:cubicBezTo>
                    <a:pt x="4746" y="2026"/>
                    <a:pt x="4917" y="2016"/>
                    <a:pt x="5089" y="1994"/>
                  </a:cubicBezTo>
                  <a:cubicBezTo>
                    <a:pt x="5172" y="1982"/>
                    <a:pt x="5244" y="1935"/>
                    <a:pt x="5244" y="1851"/>
                  </a:cubicBezTo>
                  <a:cubicBezTo>
                    <a:pt x="5244" y="1780"/>
                    <a:pt x="5172" y="1697"/>
                    <a:pt x="5089" y="1697"/>
                  </a:cubicBezTo>
                  <a:cubicBezTo>
                    <a:pt x="4903" y="1718"/>
                    <a:pt x="4716" y="1729"/>
                    <a:pt x="4528" y="1729"/>
                  </a:cubicBezTo>
                  <a:cubicBezTo>
                    <a:pt x="3381" y="1729"/>
                    <a:pt x="2215" y="1338"/>
                    <a:pt x="1243" y="744"/>
                  </a:cubicBezTo>
                  <a:cubicBezTo>
                    <a:pt x="910" y="542"/>
                    <a:pt x="600" y="304"/>
                    <a:pt x="326" y="42"/>
                  </a:cubicBezTo>
                  <a:cubicBezTo>
                    <a:pt x="295" y="13"/>
                    <a:pt x="260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7000" bIns="27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29" name="Google Shape;1561;p18"/>
            <p:cNvSpPr/>
            <p:nvPr/>
          </p:nvSpPr>
          <p:spPr>
            <a:xfrm rot="12360000" flipV="1">
              <a:off x="1111320" y="4581360"/>
              <a:ext cx="140400" cy="54000"/>
            </a:xfrm>
            <a:custGeom>
              <a:avLst/>
              <a:gdLst>
                <a:gd name="textAreaLeft" fmla="*/ 0 w 140400"/>
                <a:gd name="textAreaRight" fmla="*/ 140760 w 140400"/>
                <a:gd name="textAreaTop" fmla="*/ 360 h 54000"/>
                <a:gd name="textAreaBottom" fmla="*/ 54720 h 54000"/>
              </a:gdLst>
              <a:ahLst/>
              <a:cxnLst/>
              <a:rect l="textAreaLeft" t="textAreaTop" r="textAreaRight" b="textAreaBottom"/>
              <a:pathLst>
                <a:path w="5244" h="2026">
                  <a:moveTo>
                    <a:pt x="227" y="1"/>
                  </a:moveTo>
                  <a:cubicBezTo>
                    <a:pt x="107" y="1"/>
                    <a:pt x="1" y="154"/>
                    <a:pt x="112" y="256"/>
                  </a:cubicBezTo>
                  <a:cubicBezTo>
                    <a:pt x="1160" y="1232"/>
                    <a:pt x="2565" y="1839"/>
                    <a:pt x="3982" y="1994"/>
                  </a:cubicBezTo>
                  <a:cubicBezTo>
                    <a:pt x="4179" y="2013"/>
                    <a:pt x="4377" y="2026"/>
                    <a:pt x="4574" y="2026"/>
                  </a:cubicBezTo>
                  <a:cubicBezTo>
                    <a:pt x="4746" y="2026"/>
                    <a:pt x="4917" y="2016"/>
                    <a:pt x="5089" y="1994"/>
                  </a:cubicBezTo>
                  <a:cubicBezTo>
                    <a:pt x="5172" y="1982"/>
                    <a:pt x="5244" y="1935"/>
                    <a:pt x="5244" y="1851"/>
                  </a:cubicBezTo>
                  <a:cubicBezTo>
                    <a:pt x="5244" y="1784"/>
                    <a:pt x="5180" y="1695"/>
                    <a:pt x="5103" y="1695"/>
                  </a:cubicBezTo>
                  <a:cubicBezTo>
                    <a:pt x="5099" y="1695"/>
                    <a:pt x="5094" y="1696"/>
                    <a:pt x="5089" y="1696"/>
                  </a:cubicBezTo>
                  <a:cubicBezTo>
                    <a:pt x="4903" y="1718"/>
                    <a:pt x="4716" y="1729"/>
                    <a:pt x="4528" y="1729"/>
                  </a:cubicBezTo>
                  <a:cubicBezTo>
                    <a:pt x="3381" y="1729"/>
                    <a:pt x="2215" y="1337"/>
                    <a:pt x="1243" y="744"/>
                  </a:cubicBezTo>
                  <a:cubicBezTo>
                    <a:pt x="922" y="542"/>
                    <a:pt x="612" y="303"/>
                    <a:pt x="326" y="41"/>
                  </a:cubicBezTo>
                  <a:cubicBezTo>
                    <a:pt x="295" y="13"/>
                    <a:pt x="260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7000" bIns="27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0" name="Google Shape;1562;p18"/>
            <p:cNvSpPr/>
            <p:nvPr/>
          </p:nvSpPr>
          <p:spPr>
            <a:xfrm rot="12360000" flipV="1">
              <a:off x="903240" y="4434840"/>
              <a:ext cx="161640" cy="253800"/>
            </a:xfrm>
            <a:custGeom>
              <a:avLst/>
              <a:gdLst>
                <a:gd name="textAreaLeft" fmla="*/ 0 w 161640"/>
                <a:gd name="textAreaRight" fmla="*/ 162000 w 161640"/>
                <a:gd name="textAreaTop" fmla="*/ -360 h 253800"/>
                <a:gd name="textAreaBottom" fmla="*/ 253800 h 253800"/>
              </a:gdLst>
              <a:ahLst/>
              <a:cxnLst/>
              <a:rect l="textAreaLeft" t="textAreaTop" r="textAreaRight" b="textAreaBottom"/>
              <a:pathLst>
                <a:path w="6037" h="9482">
                  <a:moveTo>
                    <a:pt x="2908" y="0"/>
                  </a:moveTo>
                  <a:cubicBezTo>
                    <a:pt x="1794" y="0"/>
                    <a:pt x="683" y="452"/>
                    <a:pt x="0" y="1191"/>
                  </a:cubicBezTo>
                  <a:lnTo>
                    <a:pt x="2131" y="9322"/>
                  </a:lnTo>
                  <a:cubicBezTo>
                    <a:pt x="2459" y="9430"/>
                    <a:pt x="2815" y="9482"/>
                    <a:pt x="3180" y="9482"/>
                  </a:cubicBezTo>
                  <a:cubicBezTo>
                    <a:pt x="4192" y="9482"/>
                    <a:pt x="5275" y="9081"/>
                    <a:pt x="6037" y="8346"/>
                  </a:cubicBezTo>
                  <a:lnTo>
                    <a:pt x="3870" y="119"/>
                  </a:lnTo>
                  <a:cubicBezTo>
                    <a:pt x="3556" y="39"/>
                    <a:pt x="3232" y="0"/>
                    <a:pt x="290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1" name="Google Shape;1563;p18"/>
            <p:cNvSpPr/>
            <p:nvPr/>
          </p:nvSpPr>
          <p:spPr>
            <a:xfrm rot="12360000" flipV="1">
              <a:off x="898920" y="4431240"/>
              <a:ext cx="170640" cy="262080"/>
            </a:xfrm>
            <a:custGeom>
              <a:avLst/>
              <a:gdLst>
                <a:gd name="textAreaLeft" fmla="*/ 0 w 170640"/>
                <a:gd name="textAreaRight" fmla="*/ 171000 w 170640"/>
                <a:gd name="textAreaTop" fmla="*/ 360 h 262080"/>
                <a:gd name="textAreaBottom" fmla="*/ 262800 h 262080"/>
              </a:gdLst>
              <a:ahLst/>
              <a:cxnLst/>
              <a:rect l="textAreaLeft" t="textAreaTop" r="textAreaRight" b="textAreaBottom"/>
              <a:pathLst>
                <a:path w="6371" h="9780">
                  <a:moveTo>
                    <a:pt x="3062" y="300"/>
                  </a:moveTo>
                  <a:cubicBezTo>
                    <a:pt x="3078" y="300"/>
                    <a:pt x="3093" y="301"/>
                    <a:pt x="3108" y="301"/>
                  </a:cubicBezTo>
                  <a:cubicBezTo>
                    <a:pt x="3387" y="301"/>
                    <a:pt x="3657" y="330"/>
                    <a:pt x="3925" y="388"/>
                  </a:cubicBezTo>
                  <a:lnTo>
                    <a:pt x="3925" y="388"/>
                  </a:lnTo>
                  <a:cubicBezTo>
                    <a:pt x="3990" y="635"/>
                    <a:pt x="4055" y="874"/>
                    <a:pt x="4120" y="1122"/>
                  </a:cubicBezTo>
                  <a:lnTo>
                    <a:pt x="4644" y="3099"/>
                  </a:lnTo>
                  <a:cubicBezTo>
                    <a:pt x="4846" y="3884"/>
                    <a:pt x="5061" y="4682"/>
                    <a:pt x="5263" y="5468"/>
                  </a:cubicBezTo>
                  <a:cubicBezTo>
                    <a:pt x="5442" y="6159"/>
                    <a:pt x="5632" y="6837"/>
                    <a:pt x="5811" y="7516"/>
                  </a:cubicBezTo>
                  <a:cubicBezTo>
                    <a:pt x="5870" y="7742"/>
                    <a:pt x="5930" y="7968"/>
                    <a:pt x="5989" y="8195"/>
                  </a:cubicBezTo>
                  <a:cubicBezTo>
                    <a:pt x="6008" y="8277"/>
                    <a:pt x="6019" y="8366"/>
                    <a:pt x="6044" y="8445"/>
                  </a:cubicBezTo>
                  <a:lnTo>
                    <a:pt x="6044" y="8445"/>
                  </a:lnTo>
                  <a:cubicBezTo>
                    <a:pt x="5328" y="9105"/>
                    <a:pt x="4340" y="9472"/>
                    <a:pt x="3364" y="9472"/>
                  </a:cubicBezTo>
                  <a:cubicBezTo>
                    <a:pt x="3307" y="9472"/>
                    <a:pt x="3249" y="9471"/>
                    <a:pt x="3191" y="9468"/>
                  </a:cubicBezTo>
                  <a:cubicBezTo>
                    <a:pt x="2932" y="9458"/>
                    <a:pt x="2673" y="9417"/>
                    <a:pt x="2431" y="9348"/>
                  </a:cubicBezTo>
                  <a:lnTo>
                    <a:pt x="2431" y="9348"/>
                  </a:lnTo>
                  <a:cubicBezTo>
                    <a:pt x="2367" y="9102"/>
                    <a:pt x="2303" y="8858"/>
                    <a:pt x="2239" y="8623"/>
                  </a:cubicBezTo>
                  <a:cubicBezTo>
                    <a:pt x="2072" y="7968"/>
                    <a:pt x="1905" y="7325"/>
                    <a:pt x="1727" y="6671"/>
                  </a:cubicBezTo>
                  <a:cubicBezTo>
                    <a:pt x="1524" y="5897"/>
                    <a:pt x="1322" y="5111"/>
                    <a:pt x="1120" y="4337"/>
                  </a:cubicBezTo>
                  <a:cubicBezTo>
                    <a:pt x="941" y="3658"/>
                    <a:pt x="762" y="2980"/>
                    <a:pt x="584" y="2301"/>
                  </a:cubicBezTo>
                  <a:cubicBezTo>
                    <a:pt x="524" y="2075"/>
                    <a:pt x="465" y="1848"/>
                    <a:pt x="405" y="1634"/>
                  </a:cubicBezTo>
                  <a:cubicBezTo>
                    <a:pt x="386" y="1549"/>
                    <a:pt x="367" y="1456"/>
                    <a:pt x="342" y="1373"/>
                  </a:cubicBezTo>
                  <a:lnTo>
                    <a:pt x="342" y="1373"/>
                  </a:lnTo>
                  <a:cubicBezTo>
                    <a:pt x="1045" y="668"/>
                    <a:pt x="2073" y="300"/>
                    <a:pt x="3062" y="300"/>
                  </a:cubicBezTo>
                  <a:close/>
                  <a:moveTo>
                    <a:pt x="3083" y="1"/>
                  </a:moveTo>
                  <a:cubicBezTo>
                    <a:pt x="2482" y="1"/>
                    <a:pt x="1881" y="125"/>
                    <a:pt x="1334" y="360"/>
                  </a:cubicBezTo>
                  <a:cubicBezTo>
                    <a:pt x="917" y="539"/>
                    <a:pt x="536" y="777"/>
                    <a:pt x="215" y="1087"/>
                  </a:cubicBezTo>
                  <a:cubicBezTo>
                    <a:pt x="131" y="1170"/>
                    <a:pt x="0" y="1253"/>
                    <a:pt x="36" y="1384"/>
                  </a:cubicBezTo>
                  <a:cubicBezTo>
                    <a:pt x="36" y="1408"/>
                    <a:pt x="48" y="1432"/>
                    <a:pt x="48" y="1444"/>
                  </a:cubicBezTo>
                  <a:cubicBezTo>
                    <a:pt x="239" y="2158"/>
                    <a:pt x="429" y="2872"/>
                    <a:pt x="608" y="3587"/>
                  </a:cubicBezTo>
                  <a:cubicBezTo>
                    <a:pt x="905" y="4718"/>
                    <a:pt x="1215" y="5849"/>
                    <a:pt x="1513" y="6992"/>
                  </a:cubicBezTo>
                  <a:cubicBezTo>
                    <a:pt x="1715" y="7778"/>
                    <a:pt x="1917" y="8564"/>
                    <a:pt x="2132" y="9349"/>
                  </a:cubicBezTo>
                  <a:cubicBezTo>
                    <a:pt x="2144" y="9397"/>
                    <a:pt x="2156" y="9457"/>
                    <a:pt x="2167" y="9504"/>
                  </a:cubicBezTo>
                  <a:cubicBezTo>
                    <a:pt x="2215" y="9647"/>
                    <a:pt x="2465" y="9671"/>
                    <a:pt x="2596" y="9695"/>
                  </a:cubicBezTo>
                  <a:cubicBezTo>
                    <a:pt x="2810" y="9742"/>
                    <a:pt x="3037" y="9766"/>
                    <a:pt x="3251" y="9778"/>
                  </a:cubicBezTo>
                  <a:cubicBezTo>
                    <a:pt x="3287" y="9779"/>
                    <a:pt x="3323" y="9779"/>
                    <a:pt x="3359" y="9779"/>
                  </a:cubicBezTo>
                  <a:cubicBezTo>
                    <a:pt x="4217" y="9779"/>
                    <a:pt x="5090" y="9508"/>
                    <a:pt x="5799" y="9028"/>
                  </a:cubicBezTo>
                  <a:cubicBezTo>
                    <a:pt x="5977" y="8897"/>
                    <a:pt x="6156" y="8754"/>
                    <a:pt x="6323" y="8599"/>
                  </a:cubicBezTo>
                  <a:cubicBezTo>
                    <a:pt x="6358" y="8564"/>
                    <a:pt x="6370" y="8504"/>
                    <a:pt x="6358" y="8456"/>
                  </a:cubicBezTo>
                  <a:cubicBezTo>
                    <a:pt x="6287" y="8183"/>
                    <a:pt x="6216" y="7909"/>
                    <a:pt x="6144" y="7635"/>
                  </a:cubicBezTo>
                  <a:lnTo>
                    <a:pt x="5632" y="5670"/>
                  </a:lnTo>
                  <a:cubicBezTo>
                    <a:pt x="5418" y="4873"/>
                    <a:pt x="5215" y="4087"/>
                    <a:pt x="5001" y="3289"/>
                  </a:cubicBezTo>
                  <a:cubicBezTo>
                    <a:pt x="4823" y="2610"/>
                    <a:pt x="4644" y="1920"/>
                    <a:pt x="4465" y="1241"/>
                  </a:cubicBezTo>
                  <a:cubicBezTo>
                    <a:pt x="4382" y="908"/>
                    <a:pt x="4299" y="575"/>
                    <a:pt x="4203" y="241"/>
                  </a:cubicBezTo>
                  <a:cubicBezTo>
                    <a:pt x="4203" y="241"/>
                    <a:pt x="4203" y="233"/>
                    <a:pt x="4197" y="230"/>
                  </a:cubicBezTo>
                  <a:lnTo>
                    <a:pt x="4197" y="230"/>
                  </a:lnTo>
                  <a:cubicBezTo>
                    <a:pt x="4189" y="182"/>
                    <a:pt x="4157" y="138"/>
                    <a:pt x="4096" y="122"/>
                  </a:cubicBezTo>
                  <a:cubicBezTo>
                    <a:pt x="3765" y="40"/>
                    <a:pt x="3424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2" name="Google Shape;1564;p18"/>
            <p:cNvSpPr/>
            <p:nvPr/>
          </p:nvSpPr>
          <p:spPr>
            <a:xfrm rot="12360000" flipV="1">
              <a:off x="912240" y="4560120"/>
              <a:ext cx="115920" cy="38160"/>
            </a:xfrm>
            <a:custGeom>
              <a:avLst/>
              <a:gdLst>
                <a:gd name="textAreaLeft" fmla="*/ 0 w 115920"/>
                <a:gd name="textAreaRight" fmla="*/ 116280 w 115920"/>
                <a:gd name="textAreaTop" fmla="*/ 360 h 38160"/>
                <a:gd name="textAreaBottom" fmla="*/ 38880 h 38160"/>
              </a:gdLst>
              <a:ahLst/>
              <a:cxnLst/>
              <a:rect l="textAreaLeft" t="textAreaTop" r="textAreaRight" b="textAreaBottom"/>
              <a:pathLst>
                <a:path w="4323" h="1435">
                  <a:moveTo>
                    <a:pt x="4102" y="1"/>
                  </a:moveTo>
                  <a:cubicBezTo>
                    <a:pt x="4070" y="1"/>
                    <a:pt x="4037" y="13"/>
                    <a:pt x="4008" y="42"/>
                  </a:cubicBezTo>
                  <a:cubicBezTo>
                    <a:pt x="3275" y="741"/>
                    <a:pt x="2254" y="1141"/>
                    <a:pt x="1248" y="1141"/>
                  </a:cubicBezTo>
                  <a:cubicBezTo>
                    <a:pt x="1192" y="1141"/>
                    <a:pt x="1136" y="1140"/>
                    <a:pt x="1079" y="1137"/>
                  </a:cubicBezTo>
                  <a:cubicBezTo>
                    <a:pt x="794" y="1125"/>
                    <a:pt x="520" y="1066"/>
                    <a:pt x="246" y="982"/>
                  </a:cubicBezTo>
                  <a:cubicBezTo>
                    <a:pt x="229" y="977"/>
                    <a:pt x="213" y="974"/>
                    <a:pt x="199" y="974"/>
                  </a:cubicBezTo>
                  <a:cubicBezTo>
                    <a:pt x="54" y="974"/>
                    <a:pt x="1" y="1214"/>
                    <a:pt x="163" y="1268"/>
                  </a:cubicBezTo>
                  <a:cubicBezTo>
                    <a:pt x="515" y="1382"/>
                    <a:pt x="885" y="1435"/>
                    <a:pt x="1257" y="1435"/>
                  </a:cubicBezTo>
                  <a:cubicBezTo>
                    <a:pt x="2013" y="1435"/>
                    <a:pt x="2778" y="1215"/>
                    <a:pt x="3425" y="839"/>
                  </a:cubicBezTo>
                  <a:cubicBezTo>
                    <a:pt x="3711" y="685"/>
                    <a:pt x="3973" y="482"/>
                    <a:pt x="4211" y="256"/>
                  </a:cubicBezTo>
                  <a:cubicBezTo>
                    <a:pt x="4322" y="154"/>
                    <a:pt x="4216" y="1"/>
                    <a:pt x="410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3" name="Google Shape;1565;p18"/>
            <p:cNvSpPr/>
            <p:nvPr/>
          </p:nvSpPr>
          <p:spPr>
            <a:xfrm rot="12360000" flipV="1">
              <a:off x="930960" y="4538520"/>
              <a:ext cx="115920" cy="38160"/>
            </a:xfrm>
            <a:custGeom>
              <a:avLst/>
              <a:gdLst>
                <a:gd name="textAreaLeft" fmla="*/ 0 w 115920"/>
                <a:gd name="textAreaRight" fmla="*/ 116280 w 115920"/>
                <a:gd name="textAreaTop" fmla="*/ 360 h 38160"/>
                <a:gd name="textAreaBottom" fmla="*/ 38880 h 38160"/>
              </a:gdLst>
              <a:ahLst/>
              <a:cxnLst/>
              <a:rect l="textAreaLeft" t="textAreaTop" r="textAreaRight" b="textAreaBottom"/>
              <a:pathLst>
                <a:path w="4324" h="1436">
                  <a:moveTo>
                    <a:pt x="4109" y="0"/>
                  </a:moveTo>
                  <a:cubicBezTo>
                    <a:pt x="4075" y="0"/>
                    <a:pt x="4040" y="13"/>
                    <a:pt x="4007" y="43"/>
                  </a:cubicBezTo>
                  <a:cubicBezTo>
                    <a:pt x="3276" y="741"/>
                    <a:pt x="2256" y="1130"/>
                    <a:pt x="1252" y="1130"/>
                  </a:cubicBezTo>
                  <a:cubicBezTo>
                    <a:pt x="1194" y="1130"/>
                    <a:pt x="1136" y="1129"/>
                    <a:pt x="1079" y="1126"/>
                  </a:cubicBezTo>
                  <a:cubicBezTo>
                    <a:pt x="793" y="1114"/>
                    <a:pt x="519" y="1067"/>
                    <a:pt x="245" y="983"/>
                  </a:cubicBezTo>
                  <a:cubicBezTo>
                    <a:pt x="228" y="978"/>
                    <a:pt x="213" y="975"/>
                    <a:pt x="198" y="975"/>
                  </a:cubicBezTo>
                  <a:cubicBezTo>
                    <a:pt x="53" y="975"/>
                    <a:pt x="1" y="1215"/>
                    <a:pt x="174" y="1269"/>
                  </a:cubicBezTo>
                  <a:cubicBezTo>
                    <a:pt x="527" y="1383"/>
                    <a:pt x="895" y="1436"/>
                    <a:pt x="1265" y="1436"/>
                  </a:cubicBezTo>
                  <a:cubicBezTo>
                    <a:pt x="2018" y="1436"/>
                    <a:pt x="2777" y="1216"/>
                    <a:pt x="3424" y="840"/>
                  </a:cubicBezTo>
                  <a:cubicBezTo>
                    <a:pt x="3710" y="674"/>
                    <a:pt x="3984" y="483"/>
                    <a:pt x="4222" y="257"/>
                  </a:cubicBezTo>
                  <a:cubicBezTo>
                    <a:pt x="4323" y="147"/>
                    <a:pt x="4225" y="0"/>
                    <a:pt x="4109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4" name="Google Shape;1566;p18"/>
            <p:cNvSpPr/>
            <p:nvPr/>
          </p:nvSpPr>
          <p:spPr>
            <a:xfrm rot="12360000" flipV="1">
              <a:off x="949320" y="4516920"/>
              <a:ext cx="115920" cy="38160"/>
            </a:xfrm>
            <a:custGeom>
              <a:avLst/>
              <a:gdLst>
                <a:gd name="textAreaLeft" fmla="*/ 0 w 115920"/>
                <a:gd name="textAreaRight" fmla="*/ 116280 w 115920"/>
                <a:gd name="textAreaTop" fmla="*/ 360 h 38160"/>
                <a:gd name="textAreaBottom" fmla="*/ 38880 h 38160"/>
              </a:gdLst>
              <a:ahLst/>
              <a:cxnLst/>
              <a:rect l="textAreaLeft" t="textAreaTop" r="textAreaRight" b="textAreaBottom"/>
              <a:pathLst>
                <a:path w="4324" h="1433">
                  <a:moveTo>
                    <a:pt x="4106" y="1"/>
                  </a:moveTo>
                  <a:cubicBezTo>
                    <a:pt x="4070" y="1"/>
                    <a:pt x="4033" y="14"/>
                    <a:pt x="4000" y="48"/>
                  </a:cubicBezTo>
                  <a:cubicBezTo>
                    <a:pt x="3278" y="736"/>
                    <a:pt x="2258" y="1135"/>
                    <a:pt x="1251" y="1135"/>
                  </a:cubicBezTo>
                  <a:cubicBezTo>
                    <a:pt x="1195" y="1135"/>
                    <a:pt x="1139" y="1134"/>
                    <a:pt x="1083" y="1131"/>
                  </a:cubicBezTo>
                  <a:cubicBezTo>
                    <a:pt x="797" y="1119"/>
                    <a:pt x="511" y="1072"/>
                    <a:pt x="249" y="976"/>
                  </a:cubicBezTo>
                  <a:cubicBezTo>
                    <a:pt x="235" y="973"/>
                    <a:pt x="221" y="971"/>
                    <a:pt x="208" y="971"/>
                  </a:cubicBezTo>
                  <a:cubicBezTo>
                    <a:pt x="49" y="971"/>
                    <a:pt x="1" y="1219"/>
                    <a:pt x="166" y="1274"/>
                  </a:cubicBezTo>
                  <a:cubicBezTo>
                    <a:pt x="514" y="1382"/>
                    <a:pt x="879" y="1433"/>
                    <a:pt x="1245" y="1433"/>
                  </a:cubicBezTo>
                  <a:cubicBezTo>
                    <a:pt x="2007" y="1433"/>
                    <a:pt x="2777" y="1215"/>
                    <a:pt x="3428" y="845"/>
                  </a:cubicBezTo>
                  <a:cubicBezTo>
                    <a:pt x="3714" y="679"/>
                    <a:pt x="3976" y="476"/>
                    <a:pt x="4214" y="250"/>
                  </a:cubicBezTo>
                  <a:cubicBezTo>
                    <a:pt x="4323" y="150"/>
                    <a:pt x="4223" y="1"/>
                    <a:pt x="4106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5" name="Google Shape;1567;p18"/>
            <p:cNvSpPr/>
            <p:nvPr/>
          </p:nvSpPr>
          <p:spPr>
            <a:xfrm rot="12360000" flipV="1">
              <a:off x="995760" y="4323960"/>
              <a:ext cx="389880" cy="194400"/>
            </a:xfrm>
            <a:custGeom>
              <a:avLst/>
              <a:gdLst>
                <a:gd name="textAreaLeft" fmla="*/ 0 w 389880"/>
                <a:gd name="textAreaRight" fmla="*/ 390240 w 389880"/>
                <a:gd name="textAreaTop" fmla="*/ 360 h 194400"/>
                <a:gd name="textAreaBottom" fmla="*/ 195120 h 194400"/>
              </a:gdLst>
              <a:ahLst/>
              <a:cxnLst/>
              <a:rect l="textAreaLeft" t="textAreaTop" r="textAreaRight" b="textAreaBottom"/>
              <a:pathLst>
                <a:path w="14550" h="7252">
                  <a:moveTo>
                    <a:pt x="1107" y="1"/>
                  </a:moveTo>
                  <a:lnTo>
                    <a:pt x="0" y="1596"/>
                  </a:lnTo>
                  <a:cubicBezTo>
                    <a:pt x="4465" y="2597"/>
                    <a:pt x="10085" y="4537"/>
                    <a:pt x="14347" y="7252"/>
                  </a:cubicBezTo>
                  <a:lnTo>
                    <a:pt x="14549" y="5383"/>
                  </a:lnTo>
                  <a:cubicBezTo>
                    <a:pt x="10287" y="2668"/>
                    <a:pt x="5572" y="100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6" name="Google Shape;1568;p18"/>
            <p:cNvSpPr/>
            <p:nvPr/>
          </p:nvSpPr>
          <p:spPr>
            <a:xfrm rot="12360000" flipV="1">
              <a:off x="991440" y="4320360"/>
              <a:ext cx="398880" cy="202320"/>
            </a:xfrm>
            <a:custGeom>
              <a:avLst/>
              <a:gdLst>
                <a:gd name="textAreaLeft" fmla="*/ 0 w 398880"/>
                <a:gd name="textAreaRight" fmla="*/ 399240 w 398880"/>
                <a:gd name="textAreaTop" fmla="*/ 360 h 202320"/>
                <a:gd name="textAreaBottom" fmla="*/ 203040 h 202320"/>
              </a:gdLst>
              <a:ahLst/>
              <a:cxnLst/>
              <a:rect l="textAreaLeft" t="textAreaTop" r="textAreaRight" b="textAreaBottom"/>
              <a:pathLst>
                <a:path w="14884" h="7549">
                  <a:moveTo>
                    <a:pt x="1355" y="314"/>
                  </a:moveTo>
                  <a:cubicBezTo>
                    <a:pt x="3105" y="714"/>
                    <a:pt x="4833" y="1195"/>
                    <a:pt x="6537" y="1790"/>
                  </a:cubicBezTo>
                  <a:cubicBezTo>
                    <a:pt x="8335" y="2409"/>
                    <a:pt x="10109" y="3147"/>
                    <a:pt x="11800" y="4028"/>
                  </a:cubicBezTo>
                  <a:cubicBezTo>
                    <a:pt x="12744" y="4512"/>
                    <a:pt x="13667" y="5041"/>
                    <a:pt x="14567" y="5603"/>
                  </a:cubicBezTo>
                  <a:lnTo>
                    <a:pt x="14567" y="5603"/>
                  </a:lnTo>
                  <a:cubicBezTo>
                    <a:pt x="14521" y="6122"/>
                    <a:pt x="14465" y="6639"/>
                    <a:pt x="14408" y="7147"/>
                  </a:cubicBezTo>
                  <a:lnTo>
                    <a:pt x="14408" y="7147"/>
                  </a:lnTo>
                  <a:cubicBezTo>
                    <a:pt x="12737" y="6093"/>
                    <a:pt x="10957" y="5214"/>
                    <a:pt x="9133" y="4445"/>
                  </a:cubicBezTo>
                  <a:cubicBezTo>
                    <a:pt x="7239" y="3647"/>
                    <a:pt x="5287" y="2969"/>
                    <a:pt x="3310" y="2397"/>
                  </a:cubicBezTo>
                  <a:cubicBezTo>
                    <a:pt x="2357" y="2120"/>
                    <a:pt x="1404" y="1874"/>
                    <a:pt x="432" y="1649"/>
                  </a:cubicBezTo>
                  <a:lnTo>
                    <a:pt x="432" y="1649"/>
                  </a:lnTo>
                  <a:cubicBezTo>
                    <a:pt x="713" y="1244"/>
                    <a:pt x="994" y="838"/>
                    <a:pt x="1274" y="433"/>
                  </a:cubicBezTo>
                  <a:cubicBezTo>
                    <a:pt x="1301" y="392"/>
                    <a:pt x="1328" y="352"/>
                    <a:pt x="1355" y="314"/>
                  </a:cubicBezTo>
                  <a:close/>
                  <a:moveTo>
                    <a:pt x="1292" y="1"/>
                  </a:moveTo>
                  <a:cubicBezTo>
                    <a:pt x="1264" y="1"/>
                    <a:pt x="1239" y="9"/>
                    <a:pt x="1218" y="22"/>
                  </a:cubicBezTo>
                  <a:lnTo>
                    <a:pt x="1218" y="22"/>
                  </a:lnTo>
                  <a:cubicBezTo>
                    <a:pt x="1194" y="33"/>
                    <a:pt x="1173" y="50"/>
                    <a:pt x="1155" y="76"/>
                  </a:cubicBezTo>
                  <a:cubicBezTo>
                    <a:pt x="834" y="540"/>
                    <a:pt x="512" y="1004"/>
                    <a:pt x="191" y="1469"/>
                  </a:cubicBezTo>
                  <a:cubicBezTo>
                    <a:pt x="143" y="1540"/>
                    <a:pt x="96" y="1600"/>
                    <a:pt x="48" y="1671"/>
                  </a:cubicBezTo>
                  <a:cubicBezTo>
                    <a:pt x="0" y="1742"/>
                    <a:pt x="48" y="1873"/>
                    <a:pt x="143" y="1885"/>
                  </a:cubicBezTo>
                  <a:cubicBezTo>
                    <a:pt x="2036" y="2314"/>
                    <a:pt x="3918" y="2850"/>
                    <a:pt x="5751" y="3481"/>
                  </a:cubicBezTo>
                  <a:cubicBezTo>
                    <a:pt x="7716" y="4147"/>
                    <a:pt x="9644" y="4933"/>
                    <a:pt x="11490" y="5862"/>
                  </a:cubicBezTo>
                  <a:cubicBezTo>
                    <a:pt x="12502" y="6362"/>
                    <a:pt x="13490" y="6922"/>
                    <a:pt x="14455" y="7529"/>
                  </a:cubicBezTo>
                  <a:cubicBezTo>
                    <a:pt x="14477" y="7543"/>
                    <a:pt x="14500" y="7549"/>
                    <a:pt x="14523" y="7549"/>
                  </a:cubicBezTo>
                  <a:cubicBezTo>
                    <a:pt x="14598" y="7549"/>
                    <a:pt x="14669" y="7480"/>
                    <a:pt x="14669" y="7398"/>
                  </a:cubicBezTo>
                  <a:cubicBezTo>
                    <a:pt x="14728" y="6850"/>
                    <a:pt x="14788" y="6302"/>
                    <a:pt x="14848" y="5767"/>
                  </a:cubicBezTo>
                  <a:cubicBezTo>
                    <a:pt x="14859" y="5683"/>
                    <a:pt x="14871" y="5612"/>
                    <a:pt x="14871" y="5529"/>
                  </a:cubicBezTo>
                  <a:cubicBezTo>
                    <a:pt x="14883" y="5481"/>
                    <a:pt x="14848" y="5433"/>
                    <a:pt x="14800" y="5410"/>
                  </a:cubicBezTo>
                  <a:cubicBezTo>
                    <a:pt x="13157" y="4350"/>
                    <a:pt x="11419" y="3445"/>
                    <a:pt x="9633" y="2671"/>
                  </a:cubicBezTo>
                  <a:cubicBezTo>
                    <a:pt x="7894" y="1921"/>
                    <a:pt x="6108" y="1290"/>
                    <a:pt x="4299" y="766"/>
                  </a:cubicBezTo>
                  <a:cubicBezTo>
                    <a:pt x="3310" y="480"/>
                    <a:pt x="2322" y="230"/>
                    <a:pt x="1322" y="4"/>
                  </a:cubicBezTo>
                  <a:cubicBezTo>
                    <a:pt x="1312" y="2"/>
                    <a:pt x="1301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7" name="Google Shape;1569;p18"/>
            <p:cNvSpPr/>
            <p:nvPr/>
          </p:nvSpPr>
          <p:spPr>
            <a:xfrm rot="12360000" flipV="1">
              <a:off x="942840" y="4044960"/>
              <a:ext cx="536040" cy="313200"/>
            </a:xfrm>
            <a:custGeom>
              <a:avLst/>
              <a:gdLst>
                <a:gd name="textAreaLeft" fmla="*/ 0 w 536040"/>
                <a:gd name="textAreaRight" fmla="*/ 536400 w 536040"/>
                <a:gd name="textAreaTop" fmla="*/ 360 h 313200"/>
                <a:gd name="textAreaBottom" fmla="*/ 313920 h 313200"/>
              </a:gdLst>
              <a:ahLst/>
              <a:cxnLst/>
              <a:rect l="textAreaLeft" t="textAreaTop" r="textAreaRight" b="textAreaBottom"/>
              <a:pathLst>
                <a:path w="20004" h="11694">
                  <a:moveTo>
                    <a:pt x="1906" y="1"/>
                  </a:moveTo>
                  <a:cubicBezTo>
                    <a:pt x="1167" y="1644"/>
                    <a:pt x="536" y="3323"/>
                    <a:pt x="1" y="5037"/>
                  </a:cubicBezTo>
                  <a:cubicBezTo>
                    <a:pt x="1" y="5037"/>
                    <a:pt x="2858" y="7514"/>
                    <a:pt x="8811" y="9657"/>
                  </a:cubicBezTo>
                  <a:cubicBezTo>
                    <a:pt x="14265" y="11613"/>
                    <a:pt x="17662" y="11693"/>
                    <a:pt x="18183" y="11693"/>
                  </a:cubicBezTo>
                  <a:cubicBezTo>
                    <a:pt x="18229" y="11693"/>
                    <a:pt x="18253" y="11693"/>
                    <a:pt x="18253" y="11693"/>
                  </a:cubicBezTo>
                  <a:cubicBezTo>
                    <a:pt x="18920" y="10026"/>
                    <a:pt x="19527" y="8240"/>
                    <a:pt x="20003" y="6514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8" name="Google Shape;1570;p18"/>
            <p:cNvSpPr/>
            <p:nvPr/>
          </p:nvSpPr>
          <p:spPr>
            <a:xfrm rot="12360000" flipV="1">
              <a:off x="938520" y="4041720"/>
              <a:ext cx="545040" cy="321120"/>
            </a:xfrm>
            <a:custGeom>
              <a:avLst/>
              <a:gdLst>
                <a:gd name="textAreaLeft" fmla="*/ 0 w 545040"/>
                <a:gd name="textAreaRight" fmla="*/ 545400 w 545040"/>
                <a:gd name="textAreaTop" fmla="*/ 360 h 321120"/>
                <a:gd name="textAreaBottom" fmla="*/ 321840 h 321120"/>
              </a:gdLst>
              <a:ahLst/>
              <a:cxnLst/>
              <a:rect l="textAreaLeft" t="textAreaTop" r="textAreaRight" b="textAreaBottom"/>
              <a:pathLst>
                <a:path w="20344" h="11986">
                  <a:moveTo>
                    <a:pt x="2153" y="339"/>
                  </a:moveTo>
                  <a:lnTo>
                    <a:pt x="2153" y="339"/>
                  </a:lnTo>
                  <a:cubicBezTo>
                    <a:pt x="2276" y="379"/>
                    <a:pt x="2398" y="423"/>
                    <a:pt x="2513" y="467"/>
                  </a:cubicBezTo>
                  <a:cubicBezTo>
                    <a:pt x="2954" y="622"/>
                    <a:pt x="3394" y="789"/>
                    <a:pt x="3835" y="944"/>
                  </a:cubicBezTo>
                  <a:cubicBezTo>
                    <a:pt x="4490" y="1182"/>
                    <a:pt x="5133" y="1408"/>
                    <a:pt x="5787" y="1646"/>
                  </a:cubicBezTo>
                  <a:cubicBezTo>
                    <a:pt x="6573" y="1932"/>
                    <a:pt x="7359" y="2206"/>
                    <a:pt x="8157" y="2491"/>
                  </a:cubicBezTo>
                  <a:cubicBezTo>
                    <a:pt x="9026" y="2813"/>
                    <a:pt x="9895" y="3122"/>
                    <a:pt x="10764" y="3432"/>
                  </a:cubicBezTo>
                  <a:cubicBezTo>
                    <a:pt x="11645" y="3742"/>
                    <a:pt x="12514" y="4063"/>
                    <a:pt x="13395" y="4373"/>
                  </a:cubicBezTo>
                  <a:lnTo>
                    <a:pt x="15836" y="5254"/>
                  </a:lnTo>
                  <a:lnTo>
                    <a:pt x="17908" y="5992"/>
                  </a:lnTo>
                  <a:cubicBezTo>
                    <a:pt x="18408" y="6170"/>
                    <a:pt x="18896" y="6349"/>
                    <a:pt x="19396" y="6528"/>
                  </a:cubicBezTo>
                  <a:cubicBezTo>
                    <a:pt x="19596" y="6608"/>
                    <a:pt x="19796" y="6679"/>
                    <a:pt x="19989" y="6749"/>
                  </a:cubicBezTo>
                  <a:lnTo>
                    <a:pt x="19989" y="6749"/>
                  </a:lnTo>
                  <a:cubicBezTo>
                    <a:pt x="19616" y="8072"/>
                    <a:pt x="19189" y="9382"/>
                    <a:pt x="18706" y="10671"/>
                  </a:cubicBezTo>
                  <a:cubicBezTo>
                    <a:pt x="18577" y="11013"/>
                    <a:pt x="18449" y="11346"/>
                    <a:pt x="18312" y="11687"/>
                  </a:cubicBezTo>
                  <a:lnTo>
                    <a:pt x="18312" y="11687"/>
                  </a:lnTo>
                  <a:cubicBezTo>
                    <a:pt x="18264" y="11688"/>
                    <a:pt x="18217" y="11688"/>
                    <a:pt x="18169" y="11688"/>
                  </a:cubicBezTo>
                  <a:cubicBezTo>
                    <a:pt x="17731" y="11688"/>
                    <a:pt x="17281" y="11638"/>
                    <a:pt x="16848" y="11588"/>
                  </a:cubicBezTo>
                  <a:cubicBezTo>
                    <a:pt x="15360" y="11433"/>
                    <a:pt x="13884" y="11112"/>
                    <a:pt x="12443" y="10731"/>
                  </a:cubicBezTo>
                  <a:cubicBezTo>
                    <a:pt x="10288" y="10159"/>
                    <a:pt x="8169" y="9409"/>
                    <a:pt x="6133" y="8504"/>
                  </a:cubicBezTo>
                  <a:cubicBezTo>
                    <a:pt x="4668" y="7837"/>
                    <a:pt x="3228" y="7087"/>
                    <a:pt x="1870" y="6218"/>
                  </a:cubicBezTo>
                  <a:cubicBezTo>
                    <a:pt x="1489" y="5980"/>
                    <a:pt x="1108" y="5718"/>
                    <a:pt x="739" y="5444"/>
                  </a:cubicBezTo>
                  <a:cubicBezTo>
                    <a:pt x="680" y="5397"/>
                    <a:pt x="620" y="5361"/>
                    <a:pt x="561" y="5313"/>
                  </a:cubicBezTo>
                  <a:cubicBezTo>
                    <a:pt x="549" y="5302"/>
                    <a:pt x="538" y="5290"/>
                    <a:pt x="526" y="5279"/>
                  </a:cubicBezTo>
                  <a:lnTo>
                    <a:pt x="526" y="5279"/>
                  </a:lnTo>
                  <a:cubicBezTo>
                    <a:pt x="537" y="5290"/>
                    <a:pt x="541" y="5293"/>
                    <a:pt x="540" y="5293"/>
                  </a:cubicBezTo>
                  <a:cubicBezTo>
                    <a:pt x="539" y="5293"/>
                    <a:pt x="521" y="5277"/>
                    <a:pt x="513" y="5277"/>
                  </a:cubicBezTo>
                  <a:cubicBezTo>
                    <a:pt x="489" y="5254"/>
                    <a:pt x="465" y="5242"/>
                    <a:pt x="441" y="5218"/>
                  </a:cubicBezTo>
                  <a:cubicBezTo>
                    <a:pt x="408" y="5185"/>
                    <a:pt x="375" y="5157"/>
                    <a:pt x="338" y="5128"/>
                  </a:cubicBezTo>
                  <a:lnTo>
                    <a:pt x="338" y="5128"/>
                  </a:lnTo>
                  <a:cubicBezTo>
                    <a:pt x="737" y="3837"/>
                    <a:pt x="1204" y="2570"/>
                    <a:pt x="1727" y="1325"/>
                  </a:cubicBezTo>
                  <a:cubicBezTo>
                    <a:pt x="1866" y="993"/>
                    <a:pt x="2005" y="662"/>
                    <a:pt x="2153" y="339"/>
                  </a:cubicBezTo>
                  <a:close/>
                  <a:moveTo>
                    <a:pt x="2077" y="0"/>
                  </a:moveTo>
                  <a:cubicBezTo>
                    <a:pt x="2023" y="0"/>
                    <a:pt x="1961" y="25"/>
                    <a:pt x="1942" y="74"/>
                  </a:cubicBezTo>
                  <a:cubicBezTo>
                    <a:pt x="1370" y="1360"/>
                    <a:pt x="846" y="2670"/>
                    <a:pt x="394" y="4003"/>
                  </a:cubicBezTo>
                  <a:cubicBezTo>
                    <a:pt x="263" y="4384"/>
                    <a:pt x="132" y="4765"/>
                    <a:pt x="13" y="5135"/>
                  </a:cubicBezTo>
                  <a:cubicBezTo>
                    <a:pt x="1" y="5182"/>
                    <a:pt x="13" y="5254"/>
                    <a:pt x="60" y="5289"/>
                  </a:cubicBezTo>
                  <a:cubicBezTo>
                    <a:pt x="465" y="5647"/>
                    <a:pt x="930" y="5956"/>
                    <a:pt x="1382" y="6254"/>
                  </a:cubicBezTo>
                  <a:cubicBezTo>
                    <a:pt x="2632" y="7087"/>
                    <a:pt x="3954" y="7813"/>
                    <a:pt x="5323" y="8445"/>
                  </a:cubicBezTo>
                  <a:cubicBezTo>
                    <a:pt x="7347" y="9409"/>
                    <a:pt x="9478" y="10195"/>
                    <a:pt x="11633" y="10814"/>
                  </a:cubicBezTo>
                  <a:cubicBezTo>
                    <a:pt x="13205" y="11266"/>
                    <a:pt x="14812" y="11635"/>
                    <a:pt x="16443" y="11838"/>
                  </a:cubicBezTo>
                  <a:cubicBezTo>
                    <a:pt x="16884" y="11897"/>
                    <a:pt x="17336" y="11945"/>
                    <a:pt x="17789" y="11969"/>
                  </a:cubicBezTo>
                  <a:cubicBezTo>
                    <a:pt x="17932" y="11977"/>
                    <a:pt x="18075" y="11986"/>
                    <a:pt x="18214" y="11986"/>
                  </a:cubicBezTo>
                  <a:cubicBezTo>
                    <a:pt x="18272" y="11986"/>
                    <a:pt x="18328" y="11984"/>
                    <a:pt x="18384" y="11981"/>
                  </a:cubicBezTo>
                  <a:lnTo>
                    <a:pt x="18420" y="11981"/>
                  </a:lnTo>
                  <a:cubicBezTo>
                    <a:pt x="18491" y="11981"/>
                    <a:pt x="18527" y="11945"/>
                    <a:pt x="18563" y="11874"/>
                  </a:cubicBezTo>
                  <a:cubicBezTo>
                    <a:pt x="19087" y="10564"/>
                    <a:pt x="19563" y="9218"/>
                    <a:pt x="19980" y="7849"/>
                  </a:cubicBezTo>
                  <a:cubicBezTo>
                    <a:pt x="20099" y="7468"/>
                    <a:pt x="20206" y="7087"/>
                    <a:pt x="20313" y="6694"/>
                  </a:cubicBezTo>
                  <a:cubicBezTo>
                    <a:pt x="20343" y="6597"/>
                    <a:pt x="20284" y="6531"/>
                    <a:pt x="20211" y="6513"/>
                  </a:cubicBezTo>
                  <a:lnTo>
                    <a:pt x="20211" y="6513"/>
                  </a:lnTo>
                  <a:cubicBezTo>
                    <a:pt x="20046" y="6454"/>
                    <a:pt x="19882" y="6396"/>
                    <a:pt x="19730" y="6337"/>
                  </a:cubicBezTo>
                  <a:cubicBezTo>
                    <a:pt x="19289" y="6182"/>
                    <a:pt x="18849" y="6016"/>
                    <a:pt x="18408" y="5861"/>
                  </a:cubicBezTo>
                  <a:cubicBezTo>
                    <a:pt x="17753" y="5635"/>
                    <a:pt x="17110" y="5397"/>
                    <a:pt x="16467" y="5158"/>
                  </a:cubicBezTo>
                  <a:cubicBezTo>
                    <a:pt x="15670" y="4885"/>
                    <a:pt x="14884" y="4599"/>
                    <a:pt x="14086" y="4313"/>
                  </a:cubicBezTo>
                  <a:cubicBezTo>
                    <a:pt x="13217" y="4003"/>
                    <a:pt x="12348" y="3682"/>
                    <a:pt x="11479" y="3372"/>
                  </a:cubicBezTo>
                  <a:cubicBezTo>
                    <a:pt x="10609" y="3063"/>
                    <a:pt x="9728" y="2741"/>
                    <a:pt x="8847" y="2432"/>
                  </a:cubicBezTo>
                  <a:cubicBezTo>
                    <a:pt x="8038" y="2134"/>
                    <a:pt x="7216" y="1848"/>
                    <a:pt x="6406" y="1551"/>
                  </a:cubicBezTo>
                  <a:lnTo>
                    <a:pt x="4335" y="813"/>
                  </a:lnTo>
                  <a:cubicBezTo>
                    <a:pt x="3835" y="634"/>
                    <a:pt x="3347" y="455"/>
                    <a:pt x="2847" y="277"/>
                  </a:cubicBezTo>
                  <a:cubicBezTo>
                    <a:pt x="2608" y="194"/>
                    <a:pt x="2382" y="98"/>
                    <a:pt x="2144" y="15"/>
                  </a:cubicBezTo>
                  <a:cubicBezTo>
                    <a:pt x="2132" y="15"/>
                    <a:pt x="2120" y="15"/>
                    <a:pt x="2108" y="3"/>
                  </a:cubicBezTo>
                  <a:cubicBezTo>
                    <a:pt x="2098" y="1"/>
                    <a:pt x="2088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39" name="Google Shape;1571;p18"/>
            <p:cNvSpPr/>
            <p:nvPr/>
          </p:nvSpPr>
          <p:spPr>
            <a:xfrm rot="12360000" flipV="1">
              <a:off x="1385280" y="4172400"/>
              <a:ext cx="54000" cy="131040"/>
            </a:xfrm>
            <a:custGeom>
              <a:avLst/>
              <a:gdLst>
                <a:gd name="textAreaLeft" fmla="*/ 0 w 54000"/>
                <a:gd name="textAreaRight" fmla="*/ 54360 w 54000"/>
                <a:gd name="textAreaTop" fmla="*/ 360 h 131040"/>
                <a:gd name="textAreaBottom" fmla="*/ 131760 h 131040"/>
              </a:gdLst>
              <a:ahLst/>
              <a:cxnLst/>
              <a:rect l="textAreaLeft" t="textAreaTop" r="textAreaRight" b="textAreaBottom"/>
              <a:pathLst>
                <a:path w="2028" h="4906">
                  <a:moveTo>
                    <a:pt x="1853" y="0"/>
                  </a:moveTo>
                  <a:cubicBezTo>
                    <a:pt x="1792" y="0"/>
                    <a:pt x="1728" y="32"/>
                    <a:pt x="1699" y="104"/>
                  </a:cubicBezTo>
                  <a:cubicBezTo>
                    <a:pt x="1271" y="1294"/>
                    <a:pt x="842" y="2497"/>
                    <a:pt x="413" y="3699"/>
                  </a:cubicBezTo>
                  <a:lnTo>
                    <a:pt x="44" y="4723"/>
                  </a:lnTo>
                  <a:cubicBezTo>
                    <a:pt x="1" y="4832"/>
                    <a:pt x="90" y="4906"/>
                    <a:pt x="183" y="4906"/>
                  </a:cubicBezTo>
                  <a:cubicBezTo>
                    <a:pt x="242" y="4906"/>
                    <a:pt x="302" y="4876"/>
                    <a:pt x="330" y="4807"/>
                  </a:cubicBezTo>
                  <a:cubicBezTo>
                    <a:pt x="759" y="3604"/>
                    <a:pt x="1187" y="2402"/>
                    <a:pt x="1616" y="1199"/>
                  </a:cubicBezTo>
                  <a:lnTo>
                    <a:pt x="1985" y="175"/>
                  </a:lnTo>
                  <a:cubicBezTo>
                    <a:pt x="2028" y="69"/>
                    <a:pt x="1943" y="0"/>
                    <a:pt x="185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5520" bIns="65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0" name="Google Shape;1572;p18"/>
            <p:cNvSpPr/>
            <p:nvPr/>
          </p:nvSpPr>
          <p:spPr>
            <a:xfrm rot="12360000" flipV="1">
              <a:off x="1324440" y="4173840"/>
              <a:ext cx="55440" cy="135720"/>
            </a:xfrm>
            <a:custGeom>
              <a:avLst/>
              <a:gdLst>
                <a:gd name="textAreaLeft" fmla="*/ 0 w 55440"/>
                <a:gd name="textAreaRight" fmla="*/ 55800 w 55440"/>
                <a:gd name="textAreaTop" fmla="*/ -360 h 135720"/>
                <a:gd name="textAreaBottom" fmla="*/ 135720 h 135720"/>
              </a:gdLst>
              <a:ahLst/>
              <a:cxnLst/>
              <a:rect l="textAreaLeft" t="textAreaTop" r="textAreaRight" b="textAreaBottom"/>
              <a:pathLst>
                <a:path w="2085" h="5073">
                  <a:moveTo>
                    <a:pt x="1899" y="0"/>
                  </a:moveTo>
                  <a:cubicBezTo>
                    <a:pt x="1839" y="0"/>
                    <a:pt x="1779" y="30"/>
                    <a:pt x="1751" y="100"/>
                  </a:cubicBezTo>
                  <a:cubicBezTo>
                    <a:pt x="1310" y="1350"/>
                    <a:pt x="870" y="2588"/>
                    <a:pt x="417" y="3826"/>
                  </a:cubicBezTo>
                  <a:cubicBezTo>
                    <a:pt x="286" y="4183"/>
                    <a:pt x="167" y="4541"/>
                    <a:pt x="36" y="4898"/>
                  </a:cubicBezTo>
                  <a:cubicBezTo>
                    <a:pt x="1" y="5004"/>
                    <a:pt x="88" y="5073"/>
                    <a:pt x="177" y="5073"/>
                  </a:cubicBezTo>
                  <a:cubicBezTo>
                    <a:pt x="237" y="5073"/>
                    <a:pt x="298" y="5041"/>
                    <a:pt x="322" y="4969"/>
                  </a:cubicBezTo>
                  <a:cubicBezTo>
                    <a:pt x="774" y="3731"/>
                    <a:pt x="1215" y="2493"/>
                    <a:pt x="1656" y="1255"/>
                  </a:cubicBezTo>
                  <a:cubicBezTo>
                    <a:pt x="1787" y="897"/>
                    <a:pt x="1917" y="540"/>
                    <a:pt x="2048" y="183"/>
                  </a:cubicBezTo>
                  <a:cubicBezTo>
                    <a:pt x="2085" y="74"/>
                    <a:pt x="1992" y="0"/>
                    <a:pt x="189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8040" bIns="68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1" name="Google Shape;1573;p18"/>
            <p:cNvSpPr/>
            <p:nvPr/>
          </p:nvSpPr>
          <p:spPr>
            <a:xfrm rot="12360000" flipV="1">
              <a:off x="1260360" y="4172760"/>
              <a:ext cx="55440" cy="135720"/>
            </a:xfrm>
            <a:custGeom>
              <a:avLst/>
              <a:gdLst>
                <a:gd name="textAreaLeft" fmla="*/ 0 w 55440"/>
                <a:gd name="textAreaRight" fmla="*/ 55800 w 55440"/>
                <a:gd name="textAreaTop" fmla="*/ -360 h 135720"/>
                <a:gd name="textAreaBottom" fmla="*/ 135720 h 135720"/>
              </a:gdLst>
              <a:ahLst/>
              <a:cxnLst/>
              <a:rect l="textAreaLeft" t="textAreaTop" r="textAreaRight" b="textAreaBottom"/>
              <a:pathLst>
                <a:path w="2085" h="5073">
                  <a:moveTo>
                    <a:pt x="1901" y="0"/>
                  </a:moveTo>
                  <a:cubicBezTo>
                    <a:pt x="1843" y="0"/>
                    <a:pt x="1786" y="30"/>
                    <a:pt x="1763" y="100"/>
                  </a:cubicBezTo>
                  <a:cubicBezTo>
                    <a:pt x="1310" y="1350"/>
                    <a:pt x="870" y="2588"/>
                    <a:pt x="417" y="3826"/>
                  </a:cubicBezTo>
                  <a:cubicBezTo>
                    <a:pt x="298" y="4184"/>
                    <a:pt x="167" y="4541"/>
                    <a:pt x="36" y="4898"/>
                  </a:cubicBezTo>
                  <a:cubicBezTo>
                    <a:pt x="1" y="5004"/>
                    <a:pt x="88" y="5073"/>
                    <a:pt x="177" y="5073"/>
                  </a:cubicBezTo>
                  <a:cubicBezTo>
                    <a:pt x="237" y="5073"/>
                    <a:pt x="298" y="5041"/>
                    <a:pt x="322" y="4969"/>
                  </a:cubicBezTo>
                  <a:cubicBezTo>
                    <a:pt x="774" y="3731"/>
                    <a:pt x="1215" y="2493"/>
                    <a:pt x="1667" y="1255"/>
                  </a:cubicBezTo>
                  <a:cubicBezTo>
                    <a:pt x="1786" y="897"/>
                    <a:pt x="1917" y="540"/>
                    <a:pt x="2048" y="183"/>
                  </a:cubicBezTo>
                  <a:cubicBezTo>
                    <a:pt x="2085" y="74"/>
                    <a:pt x="1992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8040" bIns="68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2" name="Google Shape;1574;p18"/>
            <p:cNvSpPr/>
            <p:nvPr/>
          </p:nvSpPr>
          <p:spPr>
            <a:xfrm rot="12360000" flipV="1">
              <a:off x="1202760" y="4168080"/>
              <a:ext cx="55800" cy="1371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-360 h 137160"/>
                <a:gd name="textAreaBottom" fmla="*/ 137160 h 137160"/>
              </a:gdLst>
              <a:ahLst/>
              <a:cxnLst/>
              <a:rect l="textAreaLeft" t="textAreaTop" r="textAreaRight" b="textAreaBottom"/>
              <a:pathLst>
                <a:path w="2097" h="5109">
                  <a:moveTo>
                    <a:pt x="1913" y="0"/>
                  </a:moveTo>
                  <a:cubicBezTo>
                    <a:pt x="1855" y="0"/>
                    <a:pt x="1798" y="30"/>
                    <a:pt x="1775" y="100"/>
                  </a:cubicBezTo>
                  <a:cubicBezTo>
                    <a:pt x="1322" y="1350"/>
                    <a:pt x="870" y="2612"/>
                    <a:pt x="417" y="3862"/>
                  </a:cubicBezTo>
                  <a:cubicBezTo>
                    <a:pt x="287" y="4219"/>
                    <a:pt x="167" y="4576"/>
                    <a:pt x="36" y="4934"/>
                  </a:cubicBezTo>
                  <a:cubicBezTo>
                    <a:pt x="1" y="5040"/>
                    <a:pt x="88" y="5108"/>
                    <a:pt x="177" y="5108"/>
                  </a:cubicBezTo>
                  <a:cubicBezTo>
                    <a:pt x="237" y="5108"/>
                    <a:pt x="298" y="5077"/>
                    <a:pt x="322" y="5005"/>
                  </a:cubicBezTo>
                  <a:cubicBezTo>
                    <a:pt x="775" y="3755"/>
                    <a:pt x="1227" y="2505"/>
                    <a:pt x="1680" y="1243"/>
                  </a:cubicBezTo>
                  <a:cubicBezTo>
                    <a:pt x="1799" y="897"/>
                    <a:pt x="1930" y="540"/>
                    <a:pt x="2061" y="183"/>
                  </a:cubicBezTo>
                  <a:cubicBezTo>
                    <a:pt x="2097" y="74"/>
                    <a:pt x="2004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8760" bIns="68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3" name="Google Shape;1575;p18"/>
            <p:cNvSpPr/>
            <p:nvPr/>
          </p:nvSpPr>
          <p:spPr>
            <a:xfrm rot="12360000" flipV="1">
              <a:off x="1141560" y="4161600"/>
              <a:ext cx="56160" cy="13788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-360 h 137880"/>
                <a:gd name="textAreaBottom" fmla="*/ 137880 h 137880"/>
              </a:gdLst>
              <a:ahLst/>
              <a:cxnLst/>
              <a:rect l="textAreaLeft" t="textAreaTop" r="textAreaRight" b="textAreaBottom"/>
              <a:pathLst>
                <a:path w="2109" h="5152">
                  <a:moveTo>
                    <a:pt x="1925" y="0"/>
                  </a:moveTo>
                  <a:cubicBezTo>
                    <a:pt x="1867" y="0"/>
                    <a:pt x="1810" y="30"/>
                    <a:pt x="1787" y="99"/>
                  </a:cubicBezTo>
                  <a:cubicBezTo>
                    <a:pt x="1334" y="1362"/>
                    <a:pt x="882" y="2636"/>
                    <a:pt x="418" y="3898"/>
                  </a:cubicBezTo>
                  <a:cubicBezTo>
                    <a:pt x="299" y="4255"/>
                    <a:pt x="168" y="4612"/>
                    <a:pt x="37" y="4969"/>
                  </a:cubicBezTo>
                  <a:cubicBezTo>
                    <a:pt x="0" y="5078"/>
                    <a:pt x="93" y="5152"/>
                    <a:pt x="184" y="5152"/>
                  </a:cubicBezTo>
                  <a:cubicBezTo>
                    <a:pt x="242" y="5152"/>
                    <a:pt x="299" y="5122"/>
                    <a:pt x="322" y="5052"/>
                  </a:cubicBezTo>
                  <a:cubicBezTo>
                    <a:pt x="775" y="3790"/>
                    <a:pt x="1227" y="2528"/>
                    <a:pt x="1680" y="1254"/>
                  </a:cubicBezTo>
                  <a:cubicBezTo>
                    <a:pt x="1811" y="897"/>
                    <a:pt x="1942" y="540"/>
                    <a:pt x="2073" y="183"/>
                  </a:cubicBezTo>
                  <a:cubicBezTo>
                    <a:pt x="2109" y="74"/>
                    <a:pt x="2016" y="0"/>
                    <a:pt x="19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9120" bIns="69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4" name="Google Shape;1576;p18"/>
            <p:cNvSpPr/>
            <p:nvPr/>
          </p:nvSpPr>
          <p:spPr>
            <a:xfrm rot="12360000" flipV="1">
              <a:off x="1084680" y="4151520"/>
              <a:ext cx="55800" cy="1371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-360 h 137160"/>
                <a:gd name="textAreaBottom" fmla="*/ 137160 h 137160"/>
              </a:gdLst>
              <a:ahLst/>
              <a:cxnLst/>
              <a:rect l="textAreaLeft" t="textAreaTop" r="textAreaRight" b="textAreaBottom"/>
              <a:pathLst>
                <a:path w="2097" h="5112">
                  <a:moveTo>
                    <a:pt x="1917" y="0"/>
                  </a:moveTo>
                  <a:cubicBezTo>
                    <a:pt x="1858" y="0"/>
                    <a:pt x="1798" y="31"/>
                    <a:pt x="1775" y="103"/>
                  </a:cubicBezTo>
                  <a:cubicBezTo>
                    <a:pt x="1322" y="1353"/>
                    <a:pt x="870" y="2615"/>
                    <a:pt x="417" y="3865"/>
                  </a:cubicBezTo>
                  <a:cubicBezTo>
                    <a:pt x="298" y="4222"/>
                    <a:pt x="167" y="4579"/>
                    <a:pt x="36" y="4937"/>
                  </a:cubicBezTo>
                  <a:cubicBezTo>
                    <a:pt x="1" y="5043"/>
                    <a:pt x="88" y="5112"/>
                    <a:pt x="177" y="5112"/>
                  </a:cubicBezTo>
                  <a:cubicBezTo>
                    <a:pt x="237" y="5112"/>
                    <a:pt x="298" y="5080"/>
                    <a:pt x="322" y="5008"/>
                  </a:cubicBezTo>
                  <a:cubicBezTo>
                    <a:pt x="774" y="3758"/>
                    <a:pt x="1227" y="2508"/>
                    <a:pt x="1679" y="1246"/>
                  </a:cubicBezTo>
                  <a:cubicBezTo>
                    <a:pt x="1810" y="889"/>
                    <a:pt x="1929" y="531"/>
                    <a:pt x="2060" y="186"/>
                  </a:cubicBezTo>
                  <a:cubicBezTo>
                    <a:pt x="2096" y="72"/>
                    <a:pt x="2007" y="0"/>
                    <a:pt x="191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8760" bIns="68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5" name="Google Shape;1577;p18"/>
            <p:cNvSpPr/>
            <p:nvPr/>
          </p:nvSpPr>
          <p:spPr>
            <a:xfrm rot="12360000" flipV="1">
              <a:off x="1031040" y="4145760"/>
              <a:ext cx="55800" cy="1371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-360 h 137160"/>
                <a:gd name="textAreaBottom" fmla="*/ 137160 h 137160"/>
              </a:gdLst>
              <a:ahLst/>
              <a:cxnLst/>
              <a:rect l="textAreaLeft" t="textAreaTop" r="textAreaRight" b="textAreaBottom"/>
              <a:pathLst>
                <a:path w="2099" h="5114">
                  <a:moveTo>
                    <a:pt x="1917" y="0"/>
                  </a:moveTo>
                  <a:cubicBezTo>
                    <a:pt x="1858" y="0"/>
                    <a:pt x="1797" y="30"/>
                    <a:pt x="1770" y="99"/>
                  </a:cubicBezTo>
                  <a:cubicBezTo>
                    <a:pt x="1329" y="1361"/>
                    <a:pt x="877" y="2612"/>
                    <a:pt x="424" y="3862"/>
                  </a:cubicBezTo>
                  <a:cubicBezTo>
                    <a:pt x="293" y="4219"/>
                    <a:pt x="162" y="4576"/>
                    <a:pt x="43" y="4933"/>
                  </a:cubicBezTo>
                  <a:cubicBezTo>
                    <a:pt x="0" y="5040"/>
                    <a:pt x="86" y="5113"/>
                    <a:pt x="177" y="5113"/>
                  </a:cubicBezTo>
                  <a:cubicBezTo>
                    <a:pt x="238" y="5113"/>
                    <a:pt x="300" y="5081"/>
                    <a:pt x="329" y="5005"/>
                  </a:cubicBezTo>
                  <a:cubicBezTo>
                    <a:pt x="781" y="3755"/>
                    <a:pt x="1222" y="2504"/>
                    <a:pt x="1674" y="1242"/>
                  </a:cubicBezTo>
                  <a:cubicBezTo>
                    <a:pt x="1805" y="897"/>
                    <a:pt x="1936" y="540"/>
                    <a:pt x="2055" y="183"/>
                  </a:cubicBezTo>
                  <a:cubicBezTo>
                    <a:pt x="2099" y="74"/>
                    <a:pt x="2009" y="0"/>
                    <a:pt x="191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8760" bIns="68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6" name="Google Shape;1578;p18"/>
            <p:cNvSpPr/>
            <p:nvPr/>
          </p:nvSpPr>
          <p:spPr>
            <a:xfrm rot="12360000" flipV="1">
              <a:off x="977400" y="4132080"/>
              <a:ext cx="55080" cy="133560"/>
            </a:xfrm>
            <a:custGeom>
              <a:avLst/>
              <a:gdLst>
                <a:gd name="textAreaLeft" fmla="*/ 0 w 55080"/>
                <a:gd name="textAreaRight" fmla="*/ 55440 w 55080"/>
                <a:gd name="textAreaTop" fmla="*/ -360 h 133560"/>
                <a:gd name="textAreaBottom" fmla="*/ 133560 h 133560"/>
              </a:gdLst>
              <a:ahLst/>
              <a:cxnLst/>
              <a:rect l="textAreaLeft" t="textAreaTop" r="textAreaRight" b="textAreaBottom"/>
              <a:pathLst>
                <a:path w="2057" h="4998">
                  <a:moveTo>
                    <a:pt x="1875" y="1"/>
                  </a:moveTo>
                  <a:cubicBezTo>
                    <a:pt x="1816" y="1"/>
                    <a:pt x="1755" y="31"/>
                    <a:pt x="1727" y="100"/>
                  </a:cubicBezTo>
                  <a:cubicBezTo>
                    <a:pt x="1287" y="1327"/>
                    <a:pt x="846" y="2553"/>
                    <a:pt x="418" y="3767"/>
                  </a:cubicBezTo>
                  <a:cubicBezTo>
                    <a:pt x="287" y="4124"/>
                    <a:pt x="168" y="4470"/>
                    <a:pt x="37" y="4815"/>
                  </a:cubicBezTo>
                  <a:cubicBezTo>
                    <a:pt x="0" y="4924"/>
                    <a:pt x="93" y="4998"/>
                    <a:pt x="184" y="4998"/>
                  </a:cubicBezTo>
                  <a:cubicBezTo>
                    <a:pt x="242" y="4998"/>
                    <a:pt x="299" y="4968"/>
                    <a:pt x="323" y="4898"/>
                  </a:cubicBezTo>
                  <a:cubicBezTo>
                    <a:pt x="763" y="3672"/>
                    <a:pt x="1204" y="2458"/>
                    <a:pt x="1644" y="1231"/>
                  </a:cubicBezTo>
                  <a:cubicBezTo>
                    <a:pt x="1763" y="886"/>
                    <a:pt x="1894" y="529"/>
                    <a:pt x="2013" y="184"/>
                  </a:cubicBezTo>
                  <a:cubicBezTo>
                    <a:pt x="2057" y="74"/>
                    <a:pt x="1967" y="1"/>
                    <a:pt x="187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6960" bIns="66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7" name="Google Shape;1579;p18"/>
            <p:cNvSpPr/>
            <p:nvPr/>
          </p:nvSpPr>
          <p:spPr>
            <a:xfrm rot="12360000" flipV="1">
              <a:off x="913320" y="3895920"/>
              <a:ext cx="623520" cy="333720"/>
            </a:xfrm>
            <a:custGeom>
              <a:avLst/>
              <a:gdLst>
                <a:gd name="textAreaLeft" fmla="*/ 0 w 623520"/>
                <a:gd name="textAreaRight" fmla="*/ 623880 w 623520"/>
                <a:gd name="textAreaTop" fmla="*/ -360 h 333720"/>
                <a:gd name="textAreaBottom" fmla="*/ 333720 h 333720"/>
              </a:gdLst>
              <a:ahLst/>
              <a:cxnLst/>
              <a:rect l="textAreaLeft" t="textAreaTop" r="textAreaRight" b="textAreaBottom"/>
              <a:pathLst>
                <a:path w="23265" h="12455">
                  <a:moveTo>
                    <a:pt x="1667" y="1"/>
                  </a:moveTo>
                  <a:cubicBezTo>
                    <a:pt x="893" y="1477"/>
                    <a:pt x="334" y="3072"/>
                    <a:pt x="0" y="4703"/>
                  </a:cubicBezTo>
                  <a:cubicBezTo>
                    <a:pt x="0" y="4703"/>
                    <a:pt x="3953" y="7382"/>
                    <a:pt x="10775" y="9835"/>
                  </a:cubicBezTo>
                  <a:cubicBezTo>
                    <a:pt x="17598" y="12288"/>
                    <a:pt x="21562" y="12454"/>
                    <a:pt x="21562" y="12454"/>
                  </a:cubicBezTo>
                  <a:cubicBezTo>
                    <a:pt x="22348" y="10978"/>
                    <a:pt x="22920" y="9383"/>
                    <a:pt x="23265" y="7751"/>
                  </a:cubicBezTo>
                  <a:lnTo>
                    <a:pt x="166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8" name="Google Shape;1580;p18"/>
            <p:cNvSpPr/>
            <p:nvPr/>
          </p:nvSpPr>
          <p:spPr>
            <a:xfrm rot="12360000" flipV="1">
              <a:off x="909000" y="3891240"/>
              <a:ext cx="632160" cy="341640"/>
            </a:xfrm>
            <a:custGeom>
              <a:avLst/>
              <a:gdLst>
                <a:gd name="textAreaLeft" fmla="*/ 0 w 632160"/>
                <a:gd name="textAreaRight" fmla="*/ 632520 w 632160"/>
                <a:gd name="textAreaTop" fmla="*/ -360 h 341640"/>
                <a:gd name="textAreaBottom" fmla="*/ 341640 h 341640"/>
              </a:gdLst>
              <a:ahLst/>
              <a:cxnLst/>
              <a:rect l="textAreaLeft" t="textAreaTop" r="textAreaRight" b="textAreaBottom"/>
              <a:pathLst>
                <a:path w="23585" h="12748">
                  <a:moveTo>
                    <a:pt x="1908" y="334"/>
                  </a:moveTo>
                  <a:cubicBezTo>
                    <a:pt x="2065" y="391"/>
                    <a:pt x="2227" y="448"/>
                    <a:pt x="2382" y="496"/>
                  </a:cubicBezTo>
                  <a:cubicBezTo>
                    <a:pt x="2906" y="686"/>
                    <a:pt x="3430" y="877"/>
                    <a:pt x="3953" y="1067"/>
                  </a:cubicBezTo>
                  <a:cubicBezTo>
                    <a:pt x="4727" y="1341"/>
                    <a:pt x="5501" y="1615"/>
                    <a:pt x="6275" y="1901"/>
                  </a:cubicBezTo>
                  <a:cubicBezTo>
                    <a:pt x="7216" y="2234"/>
                    <a:pt x="8156" y="2579"/>
                    <a:pt x="9109" y="2913"/>
                  </a:cubicBezTo>
                  <a:cubicBezTo>
                    <a:pt x="10145" y="3282"/>
                    <a:pt x="11180" y="3663"/>
                    <a:pt x="12216" y="4032"/>
                  </a:cubicBezTo>
                  <a:cubicBezTo>
                    <a:pt x="13252" y="4401"/>
                    <a:pt x="14300" y="4782"/>
                    <a:pt x="15348" y="5151"/>
                  </a:cubicBezTo>
                  <a:cubicBezTo>
                    <a:pt x="16324" y="5508"/>
                    <a:pt x="17288" y="5854"/>
                    <a:pt x="18265" y="6211"/>
                  </a:cubicBezTo>
                  <a:cubicBezTo>
                    <a:pt x="19086" y="6497"/>
                    <a:pt x="19908" y="6794"/>
                    <a:pt x="20741" y="7092"/>
                  </a:cubicBezTo>
                  <a:lnTo>
                    <a:pt x="22515" y="7735"/>
                  </a:lnTo>
                  <a:cubicBezTo>
                    <a:pt x="22760" y="7820"/>
                    <a:pt x="23013" y="7914"/>
                    <a:pt x="23260" y="8001"/>
                  </a:cubicBezTo>
                  <a:lnTo>
                    <a:pt x="23260" y="8001"/>
                  </a:lnTo>
                  <a:cubicBezTo>
                    <a:pt x="22918" y="9545"/>
                    <a:pt x="22370" y="11044"/>
                    <a:pt x="21638" y="12446"/>
                  </a:cubicBezTo>
                  <a:lnTo>
                    <a:pt x="21638" y="12446"/>
                  </a:lnTo>
                  <a:cubicBezTo>
                    <a:pt x="21065" y="12417"/>
                    <a:pt x="20522" y="12338"/>
                    <a:pt x="19979" y="12247"/>
                  </a:cubicBezTo>
                  <a:cubicBezTo>
                    <a:pt x="18277" y="11985"/>
                    <a:pt x="16598" y="11580"/>
                    <a:pt x="14955" y="11116"/>
                  </a:cubicBezTo>
                  <a:cubicBezTo>
                    <a:pt x="12466" y="10414"/>
                    <a:pt x="10037" y="9545"/>
                    <a:pt x="7656" y="8544"/>
                  </a:cubicBezTo>
                  <a:cubicBezTo>
                    <a:pt x="5870" y="7782"/>
                    <a:pt x="4108" y="6949"/>
                    <a:pt x="2394" y="6008"/>
                  </a:cubicBezTo>
                  <a:cubicBezTo>
                    <a:pt x="1894" y="5735"/>
                    <a:pt x="1405" y="5449"/>
                    <a:pt x="917" y="5151"/>
                  </a:cubicBezTo>
                  <a:cubicBezTo>
                    <a:pt x="715" y="5034"/>
                    <a:pt x="532" y="4898"/>
                    <a:pt x="334" y="4786"/>
                  </a:cubicBezTo>
                  <a:lnTo>
                    <a:pt x="334" y="4786"/>
                  </a:lnTo>
                  <a:cubicBezTo>
                    <a:pt x="661" y="3237"/>
                    <a:pt x="1193" y="1743"/>
                    <a:pt x="1908" y="334"/>
                  </a:cubicBezTo>
                  <a:close/>
                  <a:moveTo>
                    <a:pt x="1840" y="0"/>
                  </a:moveTo>
                  <a:cubicBezTo>
                    <a:pt x="1788" y="0"/>
                    <a:pt x="1734" y="30"/>
                    <a:pt x="1715" y="67"/>
                  </a:cubicBezTo>
                  <a:cubicBezTo>
                    <a:pt x="929" y="1567"/>
                    <a:pt x="358" y="3163"/>
                    <a:pt x="24" y="4818"/>
                  </a:cubicBezTo>
                  <a:cubicBezTo>
                    <a:pt x="1" y="4889"/>
                    <a:pt x="24" y="4949"/>
                    <a:pt x="84" y="4984"/>
                  </a:cubicBezTo>
                  <a:cubicBezTo>
                    <a:pt x="643" y="5365"/>
                    <a:pt x="1239" y="5699"/>
                    <a:pt x="1822" y="6032"/>
                  </a:cubicBezTo>
                  <a:cubicBezTo>
                    <a:pt x="3418" y="6937"/>
                    <a:pt x="5073" y="7735"/>
                    <a:pt x="6751" y="8473"/>
                  </a:cubicBezTo>
                  <a:cubicBezTo>
                    <a:pt x="9133" y="9521"/>
                    <a:pt x="11585" y="10426"/>
                    <a:pt x="14074" y="11176"/>
                  </a:cubicBezTo>
                  <a:cubicBezTo>
                    <a:pt x="15848" y="11700"/>
                    <a:pt x="17646" y="12152"/>
                    <a:pt x="19479" y="12462"/>
                  </a:cubicBezTo>
                  <a:cubicBezTo>
                    <a:pt x="19991" y="12557"/>
                    <a:pt x="20503" y="12628"/>
                    <a:pt x="21027" y="12688"/>
                  </a:cubicBezTo>
                  <a:cubicBezTo>
                    <a:pt x="21241" y="12712"/>
                    <a:pt x="21467" y="12747"/>
                    <a:pt x="21694" y="12747"/>
                  </a:cubicBezTo>
                  <a:lnTo>
                    <a:pt x="21729" y="12747"/>
                  </a:lnTo>
                  <a:cubicBezTo>
                    <a:pt x="21777" y="12747"/>
                    <a:pt x="21825" y="12723"/>
                    <a:pt x="21848" y="12676"/>
                  </a:cubicBezTo>
                  <a:cubicBezTo>
                    <a:pt x="22646" y="11188"/>
                    <a:pt x="23230" y="9592"/>
                    <a:pt x="23575" y="7937"/>
                  </a:cubicBezTo>
                  <a:cubicBezTo>
                    <a:pt x="23585" y="7887"/>
                    <a:pt x="23570" y="7845"/>
                    <a:pt x="23542" y="7814"/>
                  </a:cubicBezTo>
                  <a:lnTo>
                    <a:pt x="23542" y="7814"/>
                  </a:lnTo>
                  <a:cubicBezTo>
                    <a:pt x="23526" y="7790"/>
                    <a:pt x="23501" y="7770"/>
                    <a:pt x="23468" y="7759"/>
                  </a:cubicBezTo>
                  <a:cubicBezTo>
                    <a:pt x="23277" y="7687"/>
                    <a:pt x="23075" y="7616"/>
                    <a:pt x="22884" y="7544"/>
                  </a:cubicBezTo>
                  <a:cubicBezTo>
                    <a:pt x="22360" y="7366"/>
                    <a:pt x="21837" y="7175"/>
                    <a:pt x="21325" y="6985"/>
                  </a:cubicBezTo>
                  <a:cubicBezTo>
                    <a:pt x="20539" y="6711"/>
                    <a:pt x="19765" y="6425"/>
                    <a:pt x="18991" y="6151"/>
                  </a:cubicBezTo>
                  <a:cubicBezTo>
                    <a:pt x="18050" y="5818"/>
                    <a:pt x="17110" y="5473"/>
                    <a:pt x="16157" y="5139"/>
                  </a:cubicBezTo>
                  <a:cubicBezTo>
                    <a:pt x="15121" y="4758"/>
                    <a:pt x="14086" y="4389"/>
                    <a:pt x="13050" y="4020"/>
                  </a:cubicBezTo>
                  <a:cubicBezTo>
                    <a:pt x="12014" y="3639"/>
                    <a:pt x="10966" y="3270"/>
                    <a:pt x="9918" y="2889"/>
                  </a:cubicBezTo>
                  <a:cubicBezTo>
                    <a:pt x="8942" y="2544"/>
                    <a:pt x="7978" y="2198"/>
                    <a:pt x="7001" y="1841"/>
                  </a:cubicBezTo>
                  <a:cubicBezTo>
                    <a:pt x="6180" y="1544"/>
                    <a:pt x="5358" y="1258"/>
                    <a:pt x="4525" y="960"/>
                  </a:cubicBezTo>
                  <a:lnTo>
                    <a:pt x="2751" y="317"/>
                  </a:lnTo>
                  <a:cubicBezTo>
                    <a:pt x="2477" y="222"/>
                    <a:pt x="2191" y="115"/>
                    <a:pt x="1917" y="20"/>
                  </a:cubicBezTo>
                  <a:cubicBezTo>
                    <a:pt x="1906" y="8"/>
                    <a:pt x="1894" y="8"/>
                    <a:pt x="1882" y="8"/>
                  </a:cubicBezTo>
                  <a:cubicBezTo>
                    <a:pt x="1869" y="2"/>
                    <a:pt x="1854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49" name="Google Shape;1581;p18"/>
            <p:cNvSpPr/>
            <p:nvPr/>
          </p:nvSpPr>
          <p:spPr>
            <a:xfrm rot="12360000" flipV="1">
              <a:off x="845280" y="3711600"/>
              <a:ext cx="342360" cy="319680"/>
            </a:xfrm>
            <a:custGeom>
              <a:avLst/>
              <a:gdLst>
                <a:gd name="textAreaLeft" fmla="*/ 0 w 342360"/>
                <a:gd name="textAreaRight" fmla="*/ 342720 w 342360"/>
                <a:gd name="textAreaTop" fmla="*/ 360 h 319680"/>
                <a:gd name="textAreaBottom" fmla="*/ 320400 h 319680"/>
              </a:gdLst>
              <a:ahLst/>
              <a:cxnLst/>
              <a:rect l="textAreaLeft" t="textAreaTop" r="textAreaRight" b="textAreaBottom"/>
              <a:pathLst>
                <a:path w="12776" h="11932">
                  <a:moveTo>
                    <a:pt x="9180" y="1"/>
                  </a:moveTo>
                  <a:lnTo>
                    <a:pt x="0" y="4335"/>
                  </a:lnTo>
                  <a:lnTo>
                    <a:pt x="155" y="8252"/>
                  </a:lnTo>
                  <a:lnTo>
                    <a:pt x="10395" y="11931"/>
                  </a:lnTo>
                  <a:lnTo>
                    <a:pt x="12776" y="8919"/>
                  </a:lnTo>
                  <a:lnTo>
                    <a:pt x="9180" y="1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0" name="Google Shape;1582;p18"/>
            <p:cNvSpPr/>
            <p:nvPr/>
          </p:nvSpPr>
          <p:spPr>
            <a:xfrm rot="12360000" flipV="1">
              <a:off x="911880" y="3740760"/>
              <a:ext cx="69840" cy="144360"/>
            </a:xfrm>
            <a:custGeom>
              <a:avLst/>
              <a:gdLst>
                <a:gd name="textAreaLeft" fmla="*/ 0 w 69840"/>
                <a:gd name="textAreaRight" fmla="*/ 70200 w 69840"/>
                <a:gd name="textAreaTop" fmla="*/ -360 h 144360"/>
                <a:gd name="textAreaBottom" fmla="*/ 144360 h 144360"/>
              </a:gdLst>
              <a:ahLst/>
              <a:cxnLst/>
              <a:rect l="textAreaLeft" t="textAreaTop" r="textAreaRight" b="textAreaBottom"/>
              <a:pathLst>
                <a:path w="2618" h="5396">
                  <a:moveTo>
                    <a:pt x="181" y="0"/>
                  </a:moveTo>
                  <a:cubicBezTo>
                    <a:pt x="169" y="0"/>
                    <a:pt x="156" y="2"/>
                    <a:pt x="143" y="6"/>
                  </a:cubicBezTo>
                  <a:cubicBezTo>
                    <a:pt x="72" y="29"/>
                    <a:pt x="0" y="125"/>
                    <a:pt x="36" y="196"/>
                  </a:cubicBezTo>
                  <a:cubicBezTo>
                    <a:pt x="584" y="1541"/>
                    <a:pt x="1167" y="2875"/>
                    <a:pt x="1774" y="4197"/>
                  </a:cubicBezTo>
                  <a:cubicBezTo>
                    <a:pt x="1953" y="4578"/>
                    <a:pt x="2132" y="4947"/>
                    <a:pt x="2310" y="5316"/>
                  </a:cubicBezTo>
                  <a:cubicBezTo>
                    <a:pt x="2337" y="5372"/>
                    <a:pt x="2380" y="5395"/>
                    <a:pt x="2423" y="5395"/>
                  </a:cubicBezTo>
                  <a:cubicBezTo>
                    <a:pt x="2518" y="5395"/>
                    <a:pt x="2617" y="5287"/>
                    <a:pt x="2560" y="5173"/>
                  </a:cubicBezTo>
                  <a:cubicBezTo>
                    <a:pt x="1941" y="3875"/>
                    <a:pt x="1346" y="2565"/>
                    <a:pt x="786" y="1244"/>
                  </a:cubicBezTo>
                  <a:cubicBezTo>
                    <a:pt x="631" y="863"/>
                    <a:pt x="477" y="494"/>
                    <a:pt x="322" y="113"/>
                  </a:cubicBezTo>
                  <a:cubicBezTo>
                    <a:pt x="302" y="52"/>
                    <a:pt x="247" y="0"/>
                    <a:pt x="18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360" bIns="72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1" name="Google Shape;1583;p18"/>
            <p:cNvSpPr/>
            <p:nvPr/>
          </p:nvSpPr>
          <p:spPr>
            <a:xfrm rot="12360000" flipV="1">
              <a:off x="858600" y="3874680"/>
              <a:ext cx="9720" cy="828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8280"/>
                <a:gd name="textAreaBottom" fmla="*/ 8280 h 8280"/>
              </a:gdLst>
              <a:ahLst/>
              <a:cxnLst/>
              <a:rect l="textAreaLeft" t="textAreaTop" r="textAreaRight" b="textAreaBottom"/>
              <a:pathLst>
                <a:path w="382" h="328">
                  <a:moveTo>
                    <a:pt x="152" y="0"/>
                  </a:moveTo>
                  <a:cubicBezTo>
                    <a:pt x="146" y="0"/>
                    <a:pt x="139" y="2"/>
                    <a:pt x="131" y="6"/>
                  </a:cubicBezTo>
                  <a:cubicBezTo>
                    <a:pt x="107" y="6"/>
                    <a:pt x="95" y="6"/>
                    <a:pt x="71" y="17"/>
                  </a:cubicBezTo>
                  <a:cubicBezTo>
                    <a:pt x="60" y="29"/>
                    <a:pt x="48" y="41"/>
                    <a:pt x="36" y="65"/>
                  </a:cubicBezTo>
                  <a:cubicBezTo>
                    <a:pt x="24" y="77"/>
                    <a:pt x="12" y="89"/>
                    <a:pt x="12" y="113"/>
                  </a:cubicBezTo>
                  <a:cubicBezTo>
                    <a:pt x="0" y="125"/>
                    <a:pt x="0" y="137"/>
                    <a:pt x="0" y="148"/>
                  </a:cubicBezTo>
                  <a:cubicBezTo>
                    <a:pt x="0" y="172"/>
                    <a:pt x="12" y="208"/>
                    <a:pt x="24" y="220"/>
                  </a:cubicBezTo>
                  <a:cubicBezTo>
                    <a:pt x="36" y="232"/>
                    <a:pt x="36" y="244"/>
                    <a:pt x="48" y="256"/>
                  </a:cubicBezTo>
                  <a:cubicBezTo>
                    <a:pt x="60" y="279"/>
                    <a:pt x="83" y="291"/>
                    <a:pt x="107" y="291"/>
                  </a:cubicBezTo>
                  <a:cubicBezTo>
                    <a:pt x="131" y="303"/>
                    <a:pt x="167" y="315"/>
                    <a:pt x="191" y="327"/>
                  </a:cubicBezTo>
                  <a:lnTo>
                    <a:pt x="250" y="327"/>
                  </a:lnTo>
                  <a:cubicBezTo>
                    <a:pt x="262" y="327"/>
                    <a:pt x="286" y="315"/>
                    <a:pt x="298" y="303"/>
                  </a:cubicBezTo>
                  <a:cubicBezTo>
                    <a:pt x="322" y="291"/>
                    <a:pt x="333" y="279"/>
                    <a:pt x="345" y="268"/>
                  </a:cubicBezTo>
                  <a:cubicBezTo>
                    <a:pt x="357" y="256"/>
                    <a:pt x="369" y="232"/>
                    <a:pt x="369" y="220"/>
                  </a:cubicBezTo>
                  <a:cubicBezTo>
                    <a:pt x="369" y="208"/>
                    <a:pt x="369" y="196"/>
                    <a:pt x="381" y="172"/>
                  </a:cubicBezTo>
                  <a:cubicBezTo>
                    <a:pt x="381" y="148"/>
                    <a:pt x="369" y="125"/>
                    <a:pt x="357" y="101"/>
                  </a:cubicBezTo>
                  <a:cubicBezTo>
                    <a:pt x="345" y="89"/>
                    <a:pt x="345" y="77"/>
                    <a:pt x="333" y="77"/>
                  </a:cubicBezTo>
                  <a:cubicBezTo>
                    <a:pt x="310" y="53"/>
                    <a:pt x="298" y="41"/>
                    <a:pt x="262" y="29"/>
                  </a:cubicBezTo>
                  <a:cubicBezTo>
                    <a:pt x="238" y="29"/>
                    <a:pt x="214" y="17"/>
                    <a:pt x="191" y="6"/>
                  </a:cubicBezTo>
                  <a:cubicBezTo>
                    <a:pt x="175" y="6"/>
                    <a:pt x="164" y="0"/>
                    <a:pt x="1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320" bIns="4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2" name="Google Shape;1584;p18"/>
            <p:cNvSpPr/>
            <p:nvPr/>
          </p:nvSpPr>
          <p:spPr>
            <a:xfrm rot="12360000" flipV="1">
              <a:off x="1128960" y="3908160"/>
              <a:ext cx="10800" cy="51840"/>
            </a:xfrm>
            <a:custGeom>
              <a:avLst/>
              <a:gdLst>
                <a:gd name="textAreaLeft" fmla="*/ 0 w 10800"/>
                <a:gd name="textAreaRight" fmla="*/ 11160 w 10800"/>
                <a:gd name="textAreaTop" fmla="*/ 360 h 51840"/>
                <a:gd name="textAreaBottom" fmla="*/ 52560 h 51840"/>
              </a:gdLst>
              <a:ahLst/>
              <a:cxnLst/>
              <a:rect l="textAreaLeft" t="textAreaTop" r="textAreaRight" b="textAreaBottom"/>
              <a:pathLst>
                <a:path w="418" h="1953">
                  <a:moveTo>
                    <a:pt x="147" y="0"/>
                  </a:moveTo>
                  <a:cubicBezTo>
                    <a:pt x="72" y="0"/>
                    <a:pt x="1" y="48"/>
                    <a:pt x="7" y="143"/>
                  </a:cubicBezTo>
                  <a:cubicBezTo>
                    <a:pt x="42" y="691"/>
                    <a:pt x="78" y="1251"/>
                    <a:pt x="114" y="1810"/>
                  </a:cubicBezTo>
                  <a:cubicBezTo>
                    <a:pt x="120" y="1905"/>
                    <a:pt x="197" y="1953"/>
                    <a:pt x="272" y="1953"/>
                  </a:cubicBezTo>
                  <a:cubicBezTo>
                    <a:pt x="346" y="1953"/>
                    <a:pt x="417" y="1905"/>
                    <a:pt x="412" y="1810"/>
                  </a:cubicBezTo>
                  <a:cubicBezTo>
                    <a:pt x="376" y="1251"/>
                    <a:pt x="340" y="691"/>
                    <a:pt x="304" y="143"/>
                  </a:cubicBezTo>
                  <a:cubicBezTo>
                    <a:pt x="298" y="48"/>
                    <a:pt x="221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3" name="Google Shape;1585;p18"/>
            <p:cNvSpPr/>
            <p:nvPr/>
          </p:nvSpPr>
          <p:spPr>
            <a:xfrm rot="12360000" flipV="1">
              <a:off x="1175760" y="3847680"/>
              <a:ext cx="444960" cy="263520"/>
            </a:xfrm>
            <a:custGeom>
              <a:avLst/>
              <a:gdLst>
                <a:gd name="textAreaLeft" fmla="*/ 0 w 444960"/>
                <a:gd name="textAreaRight" fmla="*/ 445320 w 444960"/>
                <a:gd name="textAreaTop" fmla="*/ 360 h 263520"/>
                <a:gd name="textAreaBottom" fmla="*/ 264240 h 263520"/>
              </a:gdLst>
              <a:ahLst/>
              <a:cxnLst/>
              <a:rect l="textAreaLeft" t="textAreaTop" r="textAreaRight" b="textAreaBottom"/>
              <a:pathLst>
                <a:path w="16611" h="9835">
                  <a:moveTo>
                    <a:pt x="1" y="0"/>
                  </a:moveTo>
                  <a:lnTo>
                    <a:pt x="227" y="3953"/>
                  </a:lnTo>
                  <a:lnTo>
                    <a:pt x="16610" y="9835"/>
                  </a:lnTo>
                  <a:lnTo>
                    <a:pt x="16455" y="59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4" name="Google Shape;1586;p18"/>
            <p:cNvSpPr/>
            <p:nvPr/>
          </p:nvSpPr>
          <p:spPr>
            <a:xfrm rot="12360000" flipV="1">
              <a:off x="1291320" y="3943800"/>
              <a:ext cx="284760" cy="106200"/>
            </a:xfrm>
            <a:custGeom>
              <a:avLst/>
              <a:gdLst>
                <a:gd name="textAreaLeft" fmla="*/ 0 w 284760"/>
                <a:gd name="textAreaRight" fmla="*/ 285120 w 284760"/>
                <a:gd name="textAreaTop" fmla="*/ -360 h 106200"/>
                <a:gd name="textAreaBottom" fmla="*/ 106200 h 106200"/>
              </a:gdLst>
              <a:ahLst/>
              <a:cxnLst/>
              <a:rect l="textAreaLeft" t="textAreaTop" r="textAreaRight" b="textAreaBottom"/>
              <a:pathLst>
                <a:path w="10630" h="3976">
                  <a:moveTo>
                    <a:pt x="188" y="0"/>
                  </a:moveTo>
                  <a:cubicBezTo>
                    <a:pt x="49" y="0"/>
                    <a:pt x="1" y="234"/>
                    <a:pt x="160" y="297"/>
                  </a:cubicBezTo>
                  <a:cubicBezTo>
                    <a:pt x="1493" y="773"/>
                    <a:pt x="2827" y="1250"/>
                    <a:pt x="4160" y="1726"/>
                  </a:cubicBezTo>
                  <a:lnTo>
                    <a:pt x="8149" y="3155"/>
                  </a:lnTo>
                  <a:cubicBezTo>
                    <a:pt x="8899" y="3428"/>
                    <a:pt x="9649" y="3702"/>
                    <a:pt x="10399" y="3964"/>
                  </a:cubicBezTo>
                  <a:cubicBezTo>
                    <a:pt x="10419" y="3972"/>
                    <a:pt x="10437" y="3976"/>
                    <a:pt x="10454" y="3976"/>
                  </a:cubicBezTo>
                  <a:cubicBezTo>
                    <a:pt x="10590" y="3976"/>
                    <a:pt x="10630" y="3742"/>
                    <a:pt x="10471" y="3679"/>
                  </a:cubicBezTo>
                  <a:lnTo>
                    <a:pt x="6482" y="2250"/>
                  </a:lnTo>
                  <a:lnTo>
                    <a:pt x="2493" y="809"/>
                  </a:lnTo>
                  <a:cubicBezTo>
                    <a:pt x="1743" y="547"/>
                    <a:pt x="993" y="273"/>
                    <a:pt x="243" y="11"/>
                  </a:cubicBezTo>
                  <a:cubicBezTo>
                    <a:pt x="224" y="4"/>
                    <a:pt x="205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280" bIns="53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5" name="Google Shape;1587;p18"/>
            <p:cNvSpPr/>
            <p:nvPr/>
          </p:nvSpPr>
          <p:spPr>
            <a:xfrm rot="12360000" flipV="1">
              <a:off x="1240920" y="3969360"/>
              <a:ext cx="10080" cy="7560"/>
            </a:xfrm>
            <a:custGeom>
              <a:avLst/>
              <a:gdLst>
                <a:gd name="textAreaLeft" fmla="*/ 0 w 10080"/>
                <a:gd name="textAreaRight" fmla="*/ 10440 w 1008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94" h="299">
                  <a:moveTo>
                    <a:pt x="203" y="1"/>
                  </a:moveTo>
                  <a:cubicBezTo>
                    <a:pt x="0" y="1"/>
                    <a:pt x="0" y="299"/>
                    <a:pt x="203" y="299"/>
                  </a:cubicBezTo>
                  <a:cubicBezTo>
                    <a:pt x="393" y="299"/>
                    <a:pt x="393" y="1"/>
                    <a:pt x="20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6" name="Google Shape;1588;p18"/>
            <p:cNvSpPr/>
            <p:nvPr/>
          </p:nvSpPr>
          <p:spPr>
            <a:xfrm rot="12360000" flipV="1">
              <a:off x="994320" y="3689280"/>
              <a:ext cx="686880" cy="273960"/>
            </a:xfrm>
            <a:custGeom>
              <a:avLst/>
              <a:gdLst>
                <a:gd name="textAreaLeft" fmla="*/ 0 w 686880"/>
                <a:gd name="textAreaRight" fmla="*/ 687240 w 686880"/>
                <a:gd name="textAreaTop" fmla="*/ -360 h 273960"/>
                <a:gd name="textAreaBottom" fmla="*/ 273960 h 273960"/>
              </a:gdLst>
              <a:ahLst/>
              <a:cxnLst/>
              <a:rect l="textAreaLeft" t="textAreaTop" r="textAreaRight" b="textAreaBottom"/>
              <a:pathLst>
                <a:path w="25636" h="10240">
                  <a:moveTo>
                    <a:pt x="9181" y="1"/>
                  </a:moveTo>
                  <a:cubicBezTo>
                    <a:pt x="6121" y="1441"/>
                    <a:pt x="3061" y="2882"/>
                    <a:pt x="1" y="4322"/>
                  </a:cubicBezTo>
                  <a:lnTo>
                    <a:pt x="16455" y="10240"/>
                  </a:lnTo>
                  <a:cubicBezTo>
                    <a:pt x="19515" y="8787"/>
                    <a:pt x="22575" y="7347"/>
                    <a:pt x="25635" y="5906"/>
                  </a:cubicBezTo>
                  <a:lnTo>
                    <a:pt x="9181" y="1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7" name="Google Shape;1589;p18"/>
            <p:cNvSpPr/>
            <p:nvPr/>
          </p:nvSpPr>
          <p:spPr>
            <a:xfrm rot="12360000" flipV="1">
              <a:off x="989640" y="3686400"/>
              <a:ext cx="696960" cy="282240"/>
            </a:xfrm>
            <a:custGeom>
              <a:avLst/>
              <a:gdLst>
                <a:gd name="textAreaLeft" fmla="*/ 0 w 696960"/>
                <a:gd name="textAreaRight" fmla="*/ 697320 w 696960"/>
                <a:gd name="textAreaTop" fmla="*/ 360 h 282240"/>
                <a:gd name="textAreaBottom" fmla="*/ 282960 h 282240"/>
              </a:gdLst>
              <a:ahLst/>
              <a:cxnLst/>
              <a:rect l="textAreaLeft" t="textAreaTop" r="textAreaRight" b="textAreaBottom"/>
              <a:pathLst>
                <a:path w="26004" h="10534">
                  <a:moveTo>
                    <a:pt x="9380" y="302"/>
                  </a:moveTo>
                  <a:lnTo>
                    <a:pt x="9380" y="302"/>
                  </a:lnTo>
                  <a:cubicBezTo>
                    <a:pt x="9916" y="489"/>
                    <a:pt x="10441" y="687"/>
                    <a:pt x="10978" y="874"/>
                  </a:cubicBezTo>
                  <a:cubicBezTo>
                    <a:pt x="12288" y="1350"/>
                    <a:pt x="13597" y="1814"/>
                    <a:pt x="14919" y="2291"/>
                  </a:cubicBezTo>
                  <a:cubicBezTo>
                    <a:pt x="16503" y="2862"/>
                    <a:pt x="18086" y="3422"/>
                    <a:pt x="19670" y="3993"/>
                  </a:cubicBezTo>
                  <a:cubicBezTo>
                    <a:pt x="21039" y="4493"/>
                    <a:pt x="22408" y="4981"/>
                    <a:pt x="23777" y="5470"/>
                  </a:cubicBezTo>
                  <a:cubicBezTo>
                    <a:pt x="24230" y="5636"/>
                    <a:pt x="24682" y="5791"/>
                    <a:pt x="25135" y="5958"/>
                  </a:cubicBezTo>
                  <a:cubicBezTo>
                    <a:pt x="25239" y="5993"/>
                    <a:pt x="25344" y="6033"/>
                    <a:pt x="25449" y="6073"/>
                  </a:cubicBezTo>
                  <a:lnTo>
                    <a:pt x="25449" y="6073"/>
                  </a:lnTo>
                  <a:cubicBezTo>
                    <a:pt x="23173" y="7152"/>
                    <a:pt x="20897" y="8222"/>
                    <a:pt x="18622" y="9291"/>
                  </a:cubicBezTo>
                  <a:cubicBezTo>
                    <a:pt x="17964" y="9603"/>
                    <a:pt x="17306" y="9915"/>
                    <a:pt x="16647" y="10227"/>
                  </a:cubicBezTo>
                  <a:lnTo>
                    <a:pt x="16647" y="10227"/>
                  </a:lnTo>
                  <a:cubicBezTo>
                    <a:pt x="16126" y="10031"/>
                    <a:pt x="15594" y="9845"/>
                    <a:pt x="15062" y="9649"/>
                  </a:cubicBezTo>
                  <a:cubicBezTo>
                    <a:pt x="13752" y="9184"/>
                    <a:pt x="12443" y="8708"/>
                    <a:pt x="11133" y="8232"/>
                  </a:cubicBezTo>
                  <a:cubicBezTo>
                    <a:pt x="9537" y="7672"/>
                    <a:pt x="7954" y="7101"/>
                    <a:pt x="6370" y="6529"/>
                  </a:cubicBezTo>
                  <a:cubicBezTo>
                    <a:pt x="5001" y="6041"/>
                    <a:pt x="3632" y="5541"/>
                    <a:pt x="2263" y="5053"/>
                  </a:cubicBezTo>
                  <a:cubicBezTo>
                    <a:pt x="1810" y="4886"/>
                    <a:pt x="1358" y="4731"/>
                    <a:pt x="905" y="4565"/>
                  </a:cubicBezTo>
                  <a:cubicBezTo>
                    <a:pt x="807" y="4530"/>
                    <a:pt x="706" y="4487"/>
                    <a:pt x="602" y="4446"/>
                  </a:cubicBezTo>
                  <a:lnTo>
                    <a:pt x="602" y="4446"/>
                  </a:lnTo>
                  <a:cubicBezTo>
                    <a:pt x="2874" y="3377"/>
                    <a:pt x="5146" y="2299"/>
                    <a:pt x="7418" y="1231"/>
                  </a:cubicBezTo>
                  <a:cubicBezTo>
                    <a:pt x="8072" y="921"/>
                    <a:pt x="8726" y="612"/>
                    <a:pt x="9380" y="302"/>
                  </a:cubicBezTo>
                  <a:close/>
                  <a:moveTo>
                    <a:pt x="9387" y="0"/>
                  </a:moveTo>
                  <a:cubicBezTo>
                    <a:pt x="9283" y="0"/>
                    <a:pt x="9181" y="70"/>
                    <a:pt x="9097" y="112"/>
                  </a:cubicBezTo>
                  <a:cubicBezTo>
                    <a:pt x="8871" y="219"/>
                    <a:pt x="8633" y="326"/>
                    <a:pt x="8406" y="445"/>
                  </a:cubicBezTo>
                  <a:cubicBezTo>
                    <a:pt x="7942" y="659"/>
                    <a:pt x="7490" y="874"/>
                    <a:pt x="7037" y="1088"/>
                  </a:cubicBezTo>
                  <a:cubicBezTo>
                    <a:pt x="5180" y="1957"/>
                    <a:pt x="3322" y="2838"/>
                    <a:pt x="1477" y="3707"/>
                  </a:cubicBezTo>
                  <a:cubicBezTo>
                    <a:pt x="1024" y="3922"/>
                    <a:pt x="572" y="4136"/>
                    <a:pt x="131" y="4338"/>
                  </a:cubicBezTo>
                  <a:cubicBezTo>
                    <a:pt x="1" y="4398"/>
                    <a:pt x="48" y="4577"/>
                    <a:pt x="167" y="4612"/>
                  </a:cubicBezTo>
                  <a:lnTo>
                    <a:pt x="786" y="4839"/>
                  </a:lnTo>
                  <a:cubicBezTo>
                    <a:pt x="1334" y="5041"/>
                    <a:pt x="1882" y="5231"/>
                    <a:pt x="2429" y="5434"/>
                  </a:cubicBezTo>
                  <a:cubicBezTo>
                    <a:pt x="3227" y="5720"/>
                    <a:pt x="4025" y="6005"/>
                    <a:pt x="4811" y="6279"/>
                  </a:cubicBezTo>
                  <a:lnTo>
                    <a:pt x="7585" y="7279"/>
                  </a:lnTo>
                  <a:cubicBezTo>
                    <a:pt x="8537" y="7625"/>
                    <a:pt x="9490" y="7970"/>
                    <a:pt x="10442" y="8303"/>
                  </a:cubicBezTo>
                  <a:cubicBezTo>
                    <a:pt x="11323" y="8625"/>
                    <a:pt x="12204" y="8934"/>
                    <a:pt x="13074" y="9256"/>
                  </a:cubicBezTo>
                  <a:cubicBezTo>
                    <a:pt x="13776" y="9506"/>
                    <a:pt x="14479" y="9756"/>
                    <a:pt x="15169" y="10006"/>
                  </a:cubicBezTo>
                  <a:cubicBezTo>
                    <a:pt x="15586" y="10161"/>
                    <a:pt x="16003" y="10304"/>
                    <a:pt x="16419" y="10446"/>
                  </a:cubicBezTo>
                  <a:cubicBezTo>
                    <a:pt x="16479" y="10470"/>
                    <a:pt x="16550" y="10506"/>
                    <a:pt x="16622" y="10530"/>
                  </a:cubicBezTo>
                  <a:cubicBezTo>
                    <a:pt x="16633" y="10532"/>
                    <a:pt x="16645" y="10533"/>
                    <a:pt x="16657" y="10533"/>
                  </a:cubicBezTo>
                  <a:cubicBezTo>
                    <a:pt x="16754" y="10533"/>
                    <a:pt x="16858" y="10453"/>
                    <a:pt x="16943" y="10411"/>
                  </a:cubicBezTo>
                  <a:cubicBezTo>
                    <a:pt x="17169" y="10304"/>
                    <a:pt x="17407" y="10196"/>
                    <a:pt x="17634" y="10089"/>
                  </a:cubicBezTo>
                  <a:cubicBezTo>
                    <a:pt x="18098" y="9875"/>
                    <a:pt x="18550" y="9661"/>
                    <a:pt x="19003" y="9434"/>
                  </a:cubicBezTo>
                  <a:cubicBezTo>
                    <a:pt x="20860" y="8565"/>
                    <a:pt x="22718" y="7696"/>
                    <a:pt x="24575" y="6815"/>
                  </a:cubicBezTo>
                  <a:cubicBezTo>
                    <a:pt x="25001" y="6608"/>
                    <a:pt x="25438" y="6411"/>
                    <a:pt x="25876" y="6205"/>
                  </a:cubicBezTo>
                  <a:lnTo>
                    <a:pt x="25876" y="6205"/>
                  </a:lnTo>
                  <a:cubicBezTo>
                    <a:pt x="25896" y="6201"/>
                    <a:pt x="25914" y="6192"/>
                    <a:pt x="25929" y="6179"/>
                  </a:cubicBezTo>
                  <a:lnTo>
                    <a:pt x="25929" y="6179"/>
                  </a:lnTo>
                  <a:cubicBezTo>
                    <a:pt x="25995" y="6141"/>
                    <a:pt x="26004" y="6073"/>
                    <a:pt x="25980" y="6014"/>
                  </a:cubicBezTo>
                  <a:lnTo>
                    <a:pt x="25980" y="6014"/>
                  </a:lnTo>
                  <a:cubicBezTo>
                    <a:pt x="25969" y="5969"/>
                    <a:pt x="25939" y="5928"/>
                    <a:pt x="25885" y="5910"/>
                  </a:cubicBezTo>
                  <a:cubicBezTo>
                    <a:pt x="25670" y="5839"/>
                    <a:pt x="25468" y="5767"/>
                    <a:pt x="25254" y="5684"/>
                  </a:cubicBezTo>
                  <a:cubicBezTo>
                    <a:pt x="24706" y="5493"/>
                    <a:pt x="24158" y="5291"/>
                    <a:pt x="23611" y="5100"/>
                  </a:cubicBezTo>
                  <a:cubicBezTo>
                    <a:pt x="22813" y="4815"/>
                    <a:pt x="22027" y="4529"/>
                    <a:pt x="21229" y="4243"/>
                  </a:cubicBezTo>
                  <a:lnTo>
                    <a:pt x="18455" y="3243"/>
                  </a:lnTo>
                  <a:lnTo>
                    <a:pt x="15598" y="2219"/>
                  </a:lnTo>
                  <a:cubicBezTo>
                    <a:pt x="14717" y="1898"/>
                    <a:pt x="13836" y="1588"/>
                    <a:pt x="12966" y="1267"/>
                  </a:cubicBezTo>
                  <a:cubicBezTo>
                    <a:pt x="12264" y="1017"/>
                    <a:pt x="11561" y="767"/>
                    <a:pt x="10871" y="517"/>
                  </a:cubicBezTo>
                  <a:cubicBezTo>
                    <a:pt x="10454" y="374"/>
                    <a:pt x="10037" y="219"/>
                    <a:pt x="9633" y="76"/>
                  </a:cubicBezTo>
                  <a:cubicBezTo>
                    <a:pt x="9561" y="52"/>
                    <a:pt x="9490" y="17"/>
                    <a:pt x="9430" y="5"/>
                  </a:cubicBezTo>
                  <a:cubicBezTo>
                    <a:pt x="9416" y="2"/>
                    <a:pt x="9401" y="0"/>
                    <a:pt x="938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8" name="Google Shape;1590;p18"/>
            <p:cNvSpPr/>
            <p:nvPr/>
          </p:nvSpPr>
          <p:spPr>
            <a:xfrm rot="12360000" flipV="1">
              <a:off x="1450080" y="3808080"/>
              <a:ext cx="141120" cy="75600"/>
            </a:xfrm>
            <a:custGeom>
              <a:avLst/>
              <a:gdLst>
                <a:gd name="textAreaLeft" fmla="*/ 0 w 141120"/>
                <a:gd name="textAreaRight" fmla="*/ 141480 w 141120"/>
                <a:gd name="textAreaTop" fmla="*/ 360 h 75600"/>
                <a:gd name="textAreaBottom" fmla="*/ 76320 h 75600"/>
              </a:gdLst>
              <a:ahLst/>
              <a:cxnLst/>
              <a:rect l="textAreaLeft" t="textAreaTop" r="textAreaRight" b="textAreaBottom"/>
              <a:pathLst>
                <a:path w="5271" h="2828">
                  <a:moveTo>
                    <a:pt x="5052" y="0"/>
                  </a:moveTo>
                  <a:cubicBezTo>
                    <a:pt x="5027" y="0"/>
                    <a:pt x="5001" y="6"/>
                    <a:pt x="4974" y="21"/>
                  </a:cubicBezTo>
                  <a:cubicBezTo>
                    <a:pt x="3724" y="675"/>
                    <a:pt x="2474" y="1330"/>
                    <a:pt x="1212" y="1997"/>
                  </a:cubicBezTo>
                  <a:cubicBezTo>
                    <a:pt x="855" y="2176"/>
                    <a:pt x="498" y="2366"/>
                    <a:pt x="152" y="2557"/>
                  </a:cubicBezTo>
                  <a:cubicBezTo>
                    <a:pt x="1" y="2627"/>
                    <a:pt x="90" y="2827"/>
                    <a:pt x="222" y="2827"/>
                  </a:cubicBezTo>
                  <a:cubicBezTo>
                    <a:pt x="246" y="2827"/>
                    <a:pt x="270" y="2821"/>
                    <a:pt x="295" y="2807"/>
                  </a:cubicBezTo>
                  <a:cubicBezTo>
                    <a:pt x="1557" y="2152"/>
                    <a:pt x="2808" y="1497"/>
                    <a:pt x="4058" y="830"/>
                  </a:cubicBezTo>
                  <a:cubicBezTo>
                    <a:pt x="4415" y="652"/>
                    <a:pt x="4772" y="461"/>
                    <a:pt x="5129" y="271"/>
                  </a:cubicBezTo>
                  <a:cubicBezTo>
                    <a:pt x="5271" y="200"/>
                    <a:pt x="5189" y="0"/>
                    <a:pt x="5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9" name="Google Shape;1591;p18"/>
            <p:cNvSpPr/>
            <p:nvPr/>
          </p:nvSpPr>
          <p:spPr>
            <a:xfrm rot="12360000" flipV="1">
              <a:off x="1455480" y="3767400"/>
              <a:ext cx="10080" cy="7560"/>
            </a:xfrm>
            <a:custGeom>
              <a:avLst/>
              <a:gdLst>
                <a:gd name="textAreaLeft" fmla="*/ 0 w 10080"/>
                <a:gd name="textAreaRight" fmla="*/ 10440 w 1008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94" h="299">
                  <a:moveTo>
                    <a:pt x="203" y="1"/>
                  </a:moveTo>
                  <a:cubicBezTo>
                    <a:pt x="1" y="1"/>
                    <a:pt x="1" y="298"/>
                    <a:pt x="203" y="298"/>
                  </a:cubicBezTo>
                  <a:cubicBezTo>
                    <a:pt x="394" y="298"/>
                    <a:pt x="394" y="1"/>
                    <a:pt x="20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0" name="Google Shape;1592;p18"/>
            <p:cNvSpPr/>
            <p:nvPr/>
          </p:nvSpPr>
          <p:spPr>
            <a:xfrm rot="12360000" flipV="1">
              <a:off x="813600" y="5319360"/>
              <a:ext cx="280440" cy="296280"/>
            </a:xfrm>
            <a:custGeom>
              <a:avLst/>
              <a:gdLst>
                <a:gd name="textAreaLeft" fmla="*/ 0 w 280440"/>
                <a:gd name="textAreaRight" fmla="*/ 280800 w 280440"/>
                <a:gd name="textAreaTop" fmla="*/ -360 h 296280"/>
                <a:gd name="textAreaBottom" fmla="*/ 296280 h 296280"/>
              </a:gdLst>
              <a:ahLst/>
              <a:cxnLst/>
              <a:rect l="textAreaLeft" t="textAreaTop" r="textAreaRight" b="textAreaBottom"/>
              <a:pathLst>
                <a:path w="10466" h="11079">
                  <a:moveTo>
                    <a:pt x="2881" y="0"/>
                  </a:moveTo>
                  <a:cubicBezTo>
                    <a:pt x="1917" y="2667"/>
                    <a:pt x="953" y="5334"/>
                    <a:pt x="0" y="8013"/>
                  </a:cubicBezTo>
                  <a:cubicBezTo>
                    <a:pt x="0" y="8013"/>
                    <a:pt x="798" y="9740"/>
                    <a:pt x="3334" y="10644"/>
                  </a:cubicBezTo>
                  <a:cubicBezTo>
                    <a:pt x="4242" y="10973"/>
                    <a:pt x="5045" y="11078"/>
                    <a:pt x="5701" y="11078"/>
                  </a:cubicBezTo>
                  <a:cubicBezTo>
                    <a:pt x="6878" y="11078"/>
                    <a:pt x="7584" y="10740"/>
                    <a:pt x="7584" y="10740"/>
                  </a:cubicBezTo>
                  <a:cubicBezTo>
                    <a:pt x="8549" y="8061"/>
                    <a:pt x="9501" y="5394"/>
                    <a:pt x="10466" y="2727"/>
                  </a:cubicBezTo>
                  <a:lnTo>
                    <a:pt x="288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1" name="Google Shape;1593;p18"/>
            <p:cNvSpPr/>
            <p:nvPr/>
          </p:nvSpPr>
          <p:spPr>
            <a:xfrm rot="12360000" flipV="1">
              <a:off x="808920" y="5314320"/>
              <a:ext cx="289440" cy="304920"/>
            </a:xfrm>
            <a:custGeom>
              <a:avLst/>
              <a:gdLst>
                <a:gd name="textAreaLeft" fmla="*/ 0 w 289440"/>
                <a:gd name="textAreaRight" fmla="*/ 289800 w 289440"/>
                <a:gd name="textAreaTop" fmla="*/ -360 h 304920"/>
                <a:gd name="textAreaBottom" fmla="*/ 304920 h 304920"/>
              </a:gdLst>
              <a:ahLst/>
              <a:cxnLst/>
              <a:rect l="textAreaLeft" t="textAreaTop" r="textAreaRight" b="textAreaBottom"/>
              <a:pathLst>
                <a:path w="10812" h="11379">
                  <a:moveTo>
                    <a:pt x="3135" y="342"/>
                  </a:moveTo>
                  <a:cubicBezTo>
                    <a:pt x="3340" y="414"/>
                    <a:pt x="3546" y="492"/>
                    <a:pt x="3751" y="570"/>
                  </a:cubicBezTo>
                  <a:cubicBezTo>
                    <a:pt x="4358" y="784"/>
                    <a:pt x="4965" y="999"/>
                    <a:pt x="5573" y="1213"/>
                  </a:cubicBezTo>
                  <a:cubicBezTo>
                    <a:pt x="6299" y="1475"/>
                    <a:pt x="7025" y="1737"/>
                    <a:pt x="7763" y="1999"/>
                  </a:cubicBezTo>
                  <a:cubicBezTo>
                    <a:pt x="8394" y="2225"/>
                    <a:pt x="9025" y="2463"/>
                    <a:pt x="9656" y="2689"/>
                  </a:cubicBezTo>
                  <a:cubicBezTo>
                    <a:pt x="9871" y="2761"/>
                    <a:pt x="10073" y="2832"/>
                    <a:pt x="10287" y="2915"/>
                  </a:cubicBezTo>
                  <a:cubicBezTo>
                    <a:pt x="10339" y="2935"/>
                    <a:pt x="10390" y="2954"/>
                    <a:pt x="10444" y="2972"/>
                  </a:cubicBezTo>
                  <a:lnTo>
                    <a:pt x="10444" y="2972"/>
                  </a:lnTo>
                  <a:cubicBezTo>
                    <a:pt x="9709" y="5013"/>
                    <a:pt x="8974" y="7054"/>
                    <a:pt x="8240" y="9095"/>
                  </a:cubicBezTo>
                  <a:cubicBezTo>
                    <a:pt x="8033" y="9658"/>
                    <a:pt x="7837" y="10220"/>
                    <a:pt x="7631" y="10783"/>
                  </a:cubicBezTo>
                  <a:lnTo>
                    <a:pt x="7631" y="10783"/>
                  </a:lnTo>
                  <a:cubicBezTo>
                    <a:pt x="7583" y="10801"/>
                    <a:pt x="7540" y="10813"/>
                    <a:pt x="7489" y="10833"/>
                  </a:cubicBezTo>
                  <a:cubicBezTo>
                    <a:pt x="7299" y="10905"/>
                    <a:pt x="7085" y="10952"/>
                    <a:pt x="6882" y="10988"/>
                  </a:cubicBezTo>
                  <a:cubicBezTo>
                    <a:pt x="6548" y="11055"/>
                    <a:pt x="6206" y="11085"/>
                    <a:pt x="5863" y="11085"/>
                  </a:cubicBezTo>
                  <a:cubicBezTo>
                    <a:pt x="5472" y="11085"/>
                    <a:pt x="5078" y="11046"/>
                    <a:pt x="4691" y="10976"/>
                  </a:cubicBezTo>
                  <a:cubicBezTo>
                    <a:pt x="3191" y="10690"/>
                    <a:pt x="1727" y="9952"/>
                    <a:pt x="739" y="8761"/>
                  </a:cubicBezTo>
                  <a:cubicBezTo>
                    <a:pt x="667" y="8666"/>
                    <a:pt x="620" y="8607"/>
                    <a:pt x="548" y="8499"/>
                  </a:cubicBezTo>
                  <a:cubicBezTo>
                    <a:pt x="500" y="8428"/>
                    <a:pt x="453" y="8357"/>
                    <a:pt x="405" y="8285"/>
                  </a:cubicBezTo>
                  <a:cubicBezTo>
                    <a:pt x="381" y="8245"/>
                    <a:pt x="352" y="8200"/>
                    <a:pt x="328" y="8152"/>
                  </a:cubicBezTo>
                  <a:lnTo>
                    <a:pt x="328" y="8152"/>
                  </a:lnTo>
                  <a:cubicBezTo>
                    <a:pt x="1072" y="6085"/>
                    <a:pt x="1816" y="4006"/>
                    <a:pt x="2560" y="1939"/>
                  </a:cubicBezTo>
                  <a:cubicBezTo>
                    <a:pt x="2745" y="1407"/>
                    <a:pt x="2940" y="874"/>
                    <a:pt x="3135" y="342"/>
                  </a:cubicBezTo>
                  <a:close/>
                  <a:moveTo>
                    <a:pt x="3040" y="1"/>
                  </a:moveTo>
                  <a:cubicBezTo>
                    <a:pt x="2976" y="1"/>
                    <a:pt x="2923" y="59"/>
                    <a:pt x="2894" y="118"/>
                  </a:cubicBezTo>
                  <a:cubicBezTo>
                    <a:pt x="2132" y="2249"/>
                    <a:pt x="1370" y="4380"/>
                    <a:pt x="596" y="6511"/>
                  </a:cubicBezTo>
                  <a:cubicBezTo>
                    <a:pt x="500" y="6785"/>
                    <a:pt x="405" y="7047"/>
                    <a:pt x="310" y="7321"/>
                  </a:cubicBezTo>
                  <a:cubicBezTo>
                    <a:pt x="262" y="7452"/>
                    <a:pt x="215" y="7571"/>
                    <a:pt x="167" y="7702"/>
                  </a:cubicBezTo>
                  <a:cubicBezTo>
                    <a:pt x="119" y="7845"/>
                    <a:pt x="48" y="7988"/>
                    <a:pt x="24" y="8118"/>
                  </a:cubicBezTo>
                  <a:cubicBezTo>
                    <a:pt x="0" y="8214"/>
                    <a:pt x="72" y="8297"/>
                    <a:pt x="108" y="8369"/>
                  </a:cubicBezTo>
                  <a:cubicBezTo>
                    <a:pt x="322" y="8738"/>
                    <a:pt x="596" y="9071"/>
                    <a:pt x="893" y="9369"/>
                  </a:cubicBezTo>
                  <a:cubicBezTo>
                    <a:pt x="1417" y="9893"/>
                    <a:pt x="2048" y="10309"/>
                    <a:pt x="2715" y="10631"/>
                  </a:cubicBezTo>
                  <a:cubicBezTo>
                    <a:pt x="3584" y="11047"/>
                    <a:pt x="4537" y="11309"/>
                    <a:pt x="5501" y="11369"/>
                  </a:cubicBezTo>
                  <a:cubicBezTo>
                    <a:pt x="5618" y="11376"/>
                    <a:pt x="5735" y="11379"/>
                    <a:pt x="5853" y="11379"/>
                  </a:cubicBezTo>
                  <a:cubicBezTo>
                    <a:pt x="6369" y="11379"/>
                    <a:pt x="6888" y="11314"/>
                    <a:pt x="7382" y="11178"/>
                  </a:cubicBezTo>
                  <a:cubicBezTo>
                    <a:pt x="7525" y="11143"/>
                    <a:pt x="7656" y="11095"/>
                    <a:pt x="7787" y="11036"/>
                  </a:cubicBezTo>
                  <a:cubicBezTo>
                    <a:pt x="7859" y="11012"/>
                    <a:pt x="7882" y="10964"/>
                    <a:pt x="7906" y="10893"/>
                  </a:cubicBezTo>
                  <a:cubicBezTo>
                    <a:pt x="8013" y="10631"/>
                    <a:pt x="8109" y="10357"/>
                    <a:pt x="8204" y="10083"/>
                  </a:cubicBezTo>
                  <a:cubicBezTo>
                    <a:pt x="8966" y="7952"/>
                    <a:pt x="9728" y="5821"/>
                    <a:pt x="10502" y="3689"/>
                  </a:cubicBezTo>
                  <a:cubicBezTo>
                    <a:pt x="10597" y="3427"/>
                    <a:pt x="10680" y="3177"/>
                    <a:pt x="10776" y="2915"/>
                  </a:cubicBezTo>
                  <a:cubicBezTo>
                    <a:pt x="10812" y="2825"/>
                    <a:pt x="10753" y="2758"/>
                    <a:pt x="10678" y="2740"/>
                  </a:cubicBezTo>
                  <a:lnTo>
                    <a:pt x="10678" y="2740"/>
                  </a:lnTo>
                  <a:cubicBezTo>
                    <a:pt x="10675" y="2739"/>
                    <a:pt x="10672" y="2738"/>
                    <a:pt x="10668" y="2737"/>
                  </a:cubicBezTo>
                  <a:cubicBezTo>
                    <a:pt x="10418" y="2642"/>
                    <a:pt x="10168" y="2558"/>
                    <a:pt x="9918" y="2463"/>
                  </a:cubicBezTo>
                  <a:cubicBezTo>
                    <a:pt x="9311" y="2249"/>
                    <a:pt x="8716" y="2034"/>
                    <a:pt x="8109" y="1808"/>
                  </a:cubicBezTo>
                  <a:cubicBezTo>
                    <a:pt x="7382" y="1546"/>
                    <a:pt x="6644" y="1284"/>
                    <a:pt x="5918" y="1022"/>
                  </a:cubicBezTo>
                  <a:cubicBezTo>
                    <a:pt x="5287" y="796"/>
                    <a:pt x="4656" y="570"/>
                    <a:pt x="4025" y="344"/>
                  </a:cubicBezTo>
                  <a:cubicBezTo>
                    <a:pt x="3810" y="272"/>
                    <a:pt x="3596" y="189"/>
                    <a:pt x="3394" y="118"/>
                  </a:cubicBezTo>
                  <a:cubicBezTo>
                    <a:pt x="3298" y="82"/>
                    <a:pt x="3191" y="46"/>
                    <a:pt x="3096" y="10"/>
                  </a:cubicBezTo>
                  <a:lnTo>
                    <a:pt x="3084" y="10"/>
                  </a:lnTo>
                  <a:cubicBezTo>
                    <a:pt x="3069" y="4"/>
                    <a:pt x="3054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2" name="Google Shape;1594;p18"/>
            <p:cNvSpPr/>
            <p:nvPr/>
          </p:nvSpPr>
          <p:spPr>
            <a:xfrm rot="12360000" flipV="1">
              <a:off x="845640" y="5465880"/>
              <a:ext cx="211320" cy="79920"/>
            </a:xfrm>
            <a:custGeom>
              <a:avLst/>
              <a:gdLst>
                <a:gd name="textAreaLeft" fmla="*/ 0 w 211320"/>
                <a:gd name="textAreaRight" fmla="*/ 211680 w 211320"/>
                <a:gd name="textAreaTop" fmla="*/ 360 h 79920"/>
                <a:gd name="textAreaBottom" fmla="*/ 80640 h 79920"/>
              </a:gdLst>
              <a:ahLst/>
              <a:cxnLst/>
              <a:rect l="textAreaLeft" t="textAreaTop" r="textAreaRight" b="textAreaBottom"/>
              <a:pathLst>
                <a:path w="7890" h="3008">
                  <a:moveTo>
                    <a:pt x="216" y="0"/>
                  </a:moveTo>
                  <a:cubicBezTo>
                    <a:pt x="104" y="0"/>
                    <a:pt x="1" y="152"/>
                    <a:pt x="101" y="262"/>
                  </a:cubicBezTo>
                  <a:cubicBezTo>
                    <a:pt x="816" y="1083"/>
                    <a:pt x="1721" y="1750"/>
                    <a:pt x="2709" y="2214"/>
                  </a:cubicBezTo>
                  <a:cubicBezTo>
                    <a:pt x="3697" y="2679"/>
                    <a:pt x="4781" y="2953"/>
                    <a:pt x="5876" y="3000"/>
                  </a:cubicBezTo>
                  <a:cubicBezTo>
                    <a:pt x="5995" y="3005"/>
                    <a:pt x="6114" y="3007"/>
                    <a:pt x="6234" y="3007"/>
                  </a:cubicBezTo>
                  <a:cubicBezTo>
                    <a:pt x="6733" y="3007"/>
                    <a:pt x="7231" y="2965"/>
                    <a:pt x="7721" y="2869"/>
                  </a:cubicBezTo>
                  <a:cubicBezTo>
                    <a:pt x="7890" y="2836"/>
                    <a:pt x="7836" y="2580"/>
                    <a:pt x="7670" y="2580"/>
                  </a:cubicBezTo>
                  <a:cubicBezTo>
                    <a:pt x="7660" y="2580"/>
                    <a:pt x="7649" y="2581"/>
                    <a:pt x="7638" y="2583"/>
                  </a:cubicBezTo>
                  <a:cubicBezTo>
                    <a:pt x="7178" y="2668"/>
                    <a:pt x="6710" y="2710"/>
                    <a:pt x="6243" y="2710"/>
                  </a:cubicBezTo>
                  <a:cubicBezTo>
                    <a:pt x="5659" y="2710"/>
                    <a:pt x="5076" y="2644"/>
                    <a:pt x="4507" y="2512"/>
                  </a:cubicBezTo>
                  <a:cubicBezTo>
                    <a:pt x="3471" y="2286"/>
                    <a:pt x="2495" y="1845"/>
                    <a:pt x="1637" y="1238"/>
                  </a:cubicBezTo>
                  <a:cubicBezTo>
                    <a:pt x="1149" y="905"/>
                    <a:pt x="697" y="500"/>
                    <a:pt x="316" y="47"/>
                  </a:cubicBezTo>
                  <a:cubicBezTo>
                    <a:pt x="285" y="14"/>
                    <a:pt x="250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3" name="Google Shape;1595;p18"/>
            <p:cNvSpPr/>
            <p:nvPr/>
          </p:nvSpPr>
          <p:spPr>
            <a:xfrm rot="12360000" flipV="1">
              <a:off x="848520" y="5437080"/>
              <a:ext cx="211320" cy="79920"/>
            </a:xfrm>
            <a:custGeom>
              <a:avLst/>
              <a:gdLst>
                <a:gd name="textAreaLeft" fmla="*/ 0 w 211320"/>
                <a:gd name="textAreaRight" fmla="*/ 211680 w 211320"/>
                <a:gd name="textAreaTop" fmla="*/ 360 h 79920"/>
                <a:gd name="textAreaBottom" fmla="*/ 80640 h 79920"/>
              </a:gdLst>
              <a:ahLst/>
              <a:cxnLst/>
              <a:rect l="textAreaLeft" t="textAreaTop" r="textAreaRight" b="textAreaBottom"/>
              <a:pathLst>
                <a:path w="7890" h="3008">
                  <a:moveTo>
                    <a:pt x="211" y="0"/>
                  </a:moveTo>
                  <a:cubicBezTo>
                    <a:pt x="104" y="0"/>
                    <a:pt x="1" y="152"/>
                    <a:pt x="102" y="262"/>
                  </a:cubicBezTo>
                  <a:cubicBezTo>
                    <a:pt x="816" y="1083"/>
                    <a:pt x="1721" y="1750"/>
                    <a:pt x="2709" y="2214"/>
                  </a:cubicBezTo>
                  <a:cubicBezTo>
                    <a:pt x="3697" y="2679"/>
                    <a:pt x="4781" y="2953"/>
                    <a:pt x="5876" y="3000"/>
                  </a:cubicBezTo>
                  <a:cubicBezTo>
                    <a:pt x="5995" y="3005"/>
                    <a:pt x="6115" y="3007"/>
                    <a:pt x="6234" y="3007"/>
                  </a:cubicBezTo>
                  <a:cubicBezTo>
                    <a:pt x="6733" y="3007"/>
                    <a:pt x="7231" y="2965"/>
                    <a:pt x="7722" y="2869"/>
                  </a:cubicBezTo>
                  <a:cubicBezTo>
                    <a:pt x="7890" y="2836"/>
                    <a:pt x="7836" y="2580"/>
                    <a:pt x="7670" y="2580"/>
                  </a:cubicBezTo>
                  <a:cubicBezTo>
                    <a:pt x="7660" y="2580"/>
                    <a:pt x="7649" y="2581"/>
                    <a:pt x="7638" y="2584"/>
                  </a:cubicBezTo>
                  <a:cubicBezTo>
                    <a:pt x="7178" y="2668"/>
                    <a:pt x="6710" y="2711"/>
                    <a:pt x="6243" y="2711"/>
                  </a:cubicBezTo>
                  <a:cubicBezTo>
                    <a:pt x="5659" y="2711"/>
                    <a:pt x="5076" y="2644"/>
                    <a:pt x="4507" y="2512"/>
                  </a:cubicBezTo>
                  <a:cubicBezTo>
                    <a:pt x="3471" y="2286"/>
                    <a:pt x="2495" y="1845"/>
                    <a:pt x="1637" y="1238"/>
                  </a:cubicBezTo>
                  <a:cubicBezTo>
                    <a:pt x="1149" y="905"/>
                    <a:pt x="697" y="500"/>
                    <a:pt x="304" y="48"/>
                  </a:cubicBezTo>
                  <a:cubicBezTo>
                    <a:pt x="276" y="14"/>
                    <a:pt x="243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4" name="Google Shape;1596;p18"/>
            <p:cNvSpPr/>
            <p:nvPr/>
          </p:nvSpPr>
          <p:spPr>
            <a:xfrm rot="12360000" flipV="1">
              <a:off x="851760" y="5407920"/>
              <a:ext cx="211320" cy="79920"/>
            </a:xfrm>
            <a:custGeom>
              <a:avLst/>
              <a:gdLst>
                <a:gd name="textAreaLeft" fmla="*/ 0 w 211320"/>
                <a:gd name="textAreaRight" fmla="*/ 211680 w 211320"/>
                <a:gd name="textAreaTop" fmla="*/ 360 h 79920"/>
                <a:gd name="textAreaBottom" fmla="*/ 80640 h 79920"/>
              </a:gdLst>
              <a:ahLst/>
              <a:cxnLst/>
              <a:rect l="textAreaLeft" t="textAreaTop" r="textAreaRight" b="textAreaBottom"/>
              <a:pathLst>
                <a:path w="7889" h="3008">
                  <a:moveTo>
                    <a:pt x="210" y="0"/>
                  </a:moveTo>
                  <a:cubicBezTo>
                    <a:pt x="103" y="0"/>
                    <a:pt x="0" y="152"/>
                    <a:pt x="101" y="262"/>
                  </a:cubicBezTo>
                  <a:cubicBezTo>
                    <a:pt x="815" y="1083"/>
                    <a:pt x="1708" y="1750"/>
                    <a:pt x="2696" y="2215"/>
                  </a:cubicBezTo>
                  <a:cubicBezTo>
                    <a:pt x="3696" y="2679"/>
                    <a:pt x="4780" y="2953"/>
                    <a:pt x="5875" y="3000"/>
                  </a:cubicBezTo>
                  <a:cubicBezTo>
                    <a:pt x="5994" y="3005"/>
                    <a:pt x="6114" y="3007"/>
                    <a:pt x="6233" y="3007"/>
                  </a:cubicBezTo>
                  <a:cubicBezTo>
                    <a:pt x="6732" y="3007"/>
                    <a:pt x="7228" y="2965"/>
                    <a:pt x="7709" y="2869"/>
                  </a:cubicBezTo>
                  <a:cubicBezTo>
                    <a:pt x="7888" y="2836"/>
                    <a:pt x="7835" y="2581"/>
                    <a:pt x="7670" y="2581"/>
                  </a:cubicBezTo>
                  <a:cubicBezTo>
                    <a:pt x="7659" y="2581"/>
                    <a:pt x="7648" y="2582"/>
                    <a:pt x="7637" y="2584"/>
                  </a:cubicBezTo>
                  <a:cubicBezTo>
                    <a:pt x="7177" y="2668"/>
                    <a:pt x="6709" y="2711"/>
                    <a:pt x="6241" y="2711"/>
                  </a:cubicBezTo>
                  <a:cubicBezTo>
                    <a:pt x="5656" y="2711"/>
                    <a:pt x="5069" y="2644"/>
                    <a:pt x="4494" y="2512"/>
                  </a:cubicBezTo>
                  <a:cubicBezTo>
                    <a:pt x="3470" y="2286"/>
                    <a:pt x="2494" y="1845"/>
                    <a:pt x="1625" y="1238"/>
                  </a:cubicBezTo>
                  <a:cubicBezTo>
                    <a:pt x="1148" y="905"/>
                    <a:pt x="696" y="500"/>
                    <a:pt x="303" y="48"/>
                  </a:cubicBezTo>
                  <a:cubicBezTo>
                    <a:pt x="275" y="14"/>
                    <a:pt x="24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5" name="Google Shape;1597;p18"/>
            <p:cNvSpPr/>
            <p:nvPr/>
          </p:nvSpPr>
          <p:spPr>
            <a:xfrm rot="12360000" flipV="1">
              <a:off x="855000" y="5379120"/>
              <a:ext cx="211320" cy="79920"/>
            </a:xfrm>
            <a:custGeom>
              <a:avLst/>
              <a:gdLst>
                <a:gd name="textAreaLeft" fmla="*/ 0 w 211320"/>
                <a:gd name="textAreaRight" fmla="*/ 211680 w 211320"/>
                <a:gd name="textAreaTop" fmla="*/ 360 h 79920"/>
                <a:gd name="textAreaBottom" fmla="*/ 80640 h 79920"/>
              </a:gdLst>
              <a:ahLst/>
              <a:cxnLst/>
              <a:rect l="textAreaLeft" t="textAreaTop" r="textAreaRight" b="textAreaBottom"/>
              <a:pathLst>
                <a:path w="7889" h="3008">
                  <a:moveTo>
                    <a:pt x="210" y="1"/>
                  </a:moveTo>
                  <a:cubicBezTo>
                    <a:pt x="103" y="1"/>
                    <a:pt x="0" y="152"/>
                    <a:pt x="101" y="262"/>
                  </a:cubicBezTo>
                  <a:cubicBezTo>
                    <a:pt x="815" y="1083"/>
                    <a:pt x="1708" y="1750"/>
                    <a:pt x="2696" y="2215"/>
                  </a:cubicBezTo>
                  <a:cubicBezTo>
                    <a:pt x="3696" y="2679"/>
                    <a:pt x="4780" y="2953"/>
                    <a:pt x="5875" y="3000"/>
                  </a:cubicBezTo>
                  <a:cubicBezTo>
                    <a:pt x="5992" y="3005"/>
                    <a:pt x="6110" y="3007"/>
                    <a:pt x="6227" y="3007"/>
                  </a:cubicBezTo>
                  <a:cubicBezTo>
                    <a:pt x="6720" y="3007"/>
                    <a:pt x="7219" y="2966"/>
                    <a:pt x="7709" y="2869"/>
                  </a:cubicBezTo>
                  <a:cubicBezTo>
                    <a:pt x="7888" y="2836"/>
                    <a:pt x="7825" y="2581"/>
                    <a:pt x="7668" y="2581"/>
                  </a:cubicBezTo>
                  <a:cubicBezTo>
                    <a:pt x="7658" y="2581"/>
                    <a:pt x="7648" y="2582"/>
                    <a:pt x="7637" y="2584"/>
                  </a:cubicBezTo>
                  <a:cubicBezTo>
                    <a:pt x="7177" y="2668"/>
                    <a:pt x="6710" y="2711"/>
                    <a:pt x="6241" y="2711"/>
                  </a:cubicBezTo>
                  <a:cubicBezTo>
                    <a:pt x="5656" y="2711"/>
                    <a:pt x="5070" y="2645"/>
                    <a:pt x="4494" y="2512"/>
                  </a:cubicBezTo>
                  <a:cubicBezTo>
                    <a:pt x="3470" y="2286"/>
                    <a:pt x="2494" y="1857"/>
                    <a:pt x="1625" y="1238"/>
                  </a:cubicBezTo>
                  <a:cubicBezTo>
                    <a:pt x="1137" y="905"/>
                    <a:pt x="696" y="500"/>
                    <a:pt x="303" y="48"/>
                  </a:cubicBezTo>
                  <a:cubicBezTo>
                    <a:pt x="275" y="14"/>
                    <a:pt x="243" y="1"/>
                    <a:pt x="21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6" name="Google Shape;1598;p18"/>
            <p:cNvSpPr/>
            <p:nvPr/>
          </p:nvSpPr>
          <p:spPr>
            <a:xfrm rot="12360000" flipV="1">
              <a:off x="1239840" y="4489560"/>
              <a:ext cx="256320" cy="227880"/>
            </a:xfrm>
            <a:custGeom>
              <a:avLst/>
              <a:gdLst>
                <a:gd name="textAreaLeft" fmla="*/ 0 w 256320"/>
                <a:gd name="textAreaRight" fmla="*/ 256680 w 256320"/>
                <a:gd name="textAreaTop" fmla="*/ -360 h 227880"/>
                <a:gd name="textAreaBottom" fmla="*/ 227880 h 227880"/>
              </a:gdLst>
              <a:ahLst/>
              <a:cxnLst/>
              <a:rect l="textAreaLeft" t="textAreaTop" r="textAreaRight" b="textAreaBottom"/>
              <a:pathLst>
                <a:path w="9574" h="8507">
                  <a:moveTo>
                    <a:pt x="7078" y="327"/>
                  </a:moveTo>
                  <a:lnTo>
                    <a:pt x="7078" y="327"/>
                  </a:lnTo>
                  <a:cubicBezTo>
                    <a:pt x="8001" y="790"/>
                    <a:pt x="8738" y="1637"/>
                    <a:pt x="9061" y="2630"/>
                  </a:cubicBezTo>
                  <a:cubicBezTo>
                    <a:pt x="9138" y="2869"/>
                    <a:pt x="9194" y="3118"/>
                    <a:pt x="9221" y="3378"/>
                  </a:cubicBezTo>
                  <a:lnTo>
                    <a:pt x="9221" y="3378"/>
                  </a:lnTo>
                  <a:cubicBezTo>
                    <a:pt x="9021" y="3523"/>
                    <a:pt x="8821" y="3661"/>
                    <a:pt x="8621" y="3809"/>
                  </a:cubicBezTo>
                  <a:lnTo>
                    <a:pt x="6990" y="4987"/>
                  </a:lnTo>
                  <a:cubicBezTo>
                    <a:pt x="6323" y="5452"/>
                    <a:pt x="5668" y="5928"/>
                    <a:pt x="5013" y="6404"/>
                  </a:cubicBezTo>
                  <a:lnTo>
                    <a:pt x="3311" y="7630"/>
                  </a:lnTo>
                  <a:cubicBezTo>
                    <a:pt x="3120" y="7761"/>
                    <a:pt x="2942" y="7892"/>
                    <a:pt x="2751" y="8035"/>
                  </a:cubicBezTo>
                  <a:cubicBezTo>
                    <a:pt x="2682" y="8085"/>
                    <a:pt x="2596" y="8134"/>
                    <a:pt x="2528" y="8191"/>
                  </a:cubicBezTo>
                  <a:lnTo>
                    <a:pt x="2528" y="8191"/>
                  </a:lnTo>
                  <a:cubicBezTo>
                    <a:pt x="1603" y="7798"/>
                    <a:pt x="887" y="6945"/>
                    <a:pt x="537" y="6011"/>
                  </a:cubicBezTo>
                  <a:cubicBezTo>
                    <a:pt x="427" y="5748"/>
                    <a:pt x="357" y="5474"/>
                    <a:pt x="319" y="5190"/>
                  </a:cubicBezTo>
                  <a:lnTo>
                    <a:pt x="319" y="5190"/>
                  </a:lnTo>
                  <a:cubicBezTo>
                    <a:pt x="519" y="5043"/>
                    <a:pt x="718" y="4897"/>
                    <a:pt x="918" y="4761"/>
                  </a:cubicBezTo>
                  <a:lnTo>
                    <a:pt x="2572" y="3570"/>
                  </a:lnTo>
                  <a:cubicBezTo>
                    <a:pt x="3239" y="3094"/>
                    <a:pt x="3906" y="2606"/>
                    <a:pt x="4561" y="2130"/>
                  </a:cubicBezTo>
                  <a:cubicBezTo>
                    <a:pt x="5144" y="1725"/>
                    <a:pt x="5716" y="1308"/>
                    <a:pt x="6287" y="891"/>
                  </a:cubicBezTo>
                  <a:cubicBezTo>
                    <a:pt x="6547" y="699"/>
                    <a:pt x="6817" y="518"/>
                    <a:pt x="7078" y="327"/>
                  </a:cubicBezTo>
                  <a:close/>
                  <a:moveTo>
                    <a:pt x="2489" y="8226"/>
                  </a:moveTo>
                  <a:cubicBezTo>
                    <a:pt x="2489" y="8226"/>
                    <a:pt x="2489" y="8226"/>
                    <a:pt x="2489" y="8226"/>
                  </a:cubicBezTo>
                  <a:lnTo>
                    <a:pt x="2477" y="8226"/>
                  </a:lnTo>
                  <a:cubicBezTo>
                    <a:pt x="2481" y="8226"/>
                    <a:pt x="2485" y="8226"/>
                    <a:pt x="2489" y="8226"/>
                  </a:cubicBezTo>
                  <a:close/>
                  <a:moveTo>
                    <a:pt x="7056" y="1"/>
                  </a:moveTo>
                  <a:cubicBezTo>
                    <a:pt x="7032" y="1"/>
                    <a:pt x="7008" y="7"/>
                    <a:pt x="6990" y="22"/>
                  </a:cubicBezTo>
                  <a:cubicBezTo>
                    <a:pt x="6752" y="189"/>
                    <a:pt x="6525" y="356"/>
                    <a:pt x="6299" y="522"/>
                  </a:cubicBezTo>
                  <a:lnTo>
                    <a:pt x="4644" y="1713"/>
                  </a:lnTo>
                  <a:cubicBezTo>
                    <a:pt x="3977" y="2189"/>
                    <a:pt x="3323" y="2666"/>
                    <a:pt x="2656" y="3142"/>
                  </a:cubicBezTo>
                  <a:cubicBezTo>
                    <a:pt x="2084" y="3558"/>
                    <a:pt x="1513" y="3975"/>
                    <a:pt x="929" y="4380"/>
                  </a:cubicBezTo>
                  <a:cubicBezTo>
                    <a:pt x="656" y="4582"/>
                    <a:pt x="370" y="4785"/>
                    <a:pt x="96" y="4987"/>
                  </a:cubicBezTo>
                  <a:cubicBezTo>
                    <a:pt x="96" y="4987"/>
                    <a:pt x="84" y="4987"/>
                    <a:pt x="84" y="4999"/>
                  </a:cubicBezTo>
                  <a:cubicBezTo>
                    <a:pt x="48" y="5023"/>
                    <a:pt x="1" y="5071"/>
                    <a:pt x="13" y="5118"/>
                  </a:cubicBezTo>
                  <a:cubicBezTo>
                    <a:pt x="120" y="6059"/>
                    <a:pt x="560" y="6940"/>
                    <a:pt x="1215" y="7618"/>
                  </a:cubicBezTo>
                  <a:cubicBezTo>
                    <a:pt x="1525" y="7940"/>
                    <a:pt x="1882" y="8214"/>
                    <a:pt x="2287" y="8404"/>
                  </a:cubicBezTo>
                  <a:cubicBezTo>
                    <a:pt x="2360" y="8441"/>
                    <a:pt x="2463" y="8507"/>
                    <a:pt x="2555" y="8507"/>
                  </a:cubicBezTo>
                  <a:cubicBezTo>
                    <a:pt x="2582" y="8507"/>
                    <a:pt x="2608" y="8501"/>
                    <a:pt x="2632" y="8488"/>
                  </a:cubicBezTo>
                  <a:cubicBezTo>
                    <a:pt x="2644" y="8476"/>
                    <a:pt x="2668" y="8464"/>
                    <a:pt x="2680" y="8452"/>
                  </a:cubicBezTo>
                  <a:cubicBezTo>
                    <a:pt x="3275" y="8023"/>
                    <a:pt x="3870" y="7595"/>
                    <a:pt x="4466" y="7166"/>
                  </a:cubicBezTo>
                  <a:lnTo>
                    <a:pt x="7323" y="5106"/>
                  </a:lnTo>
                  <a:cubicBezTo>
                    <a:pt x="7978" y="4630"/>
                    <a:pt x="8645" y="4154"/>
                    <a:pt x="9311" y="3678"/>
                  </a:cubicBezTo>
                  <a:cubicBezTo>
                    <a:pt x="9359" y="3642"/>
                    <a:pt x="9395" y="3606"/>
                    <a:pt x="9442" y="3582"/>
                  </a:cubicBezTo>
                  <a:cubicBezTo>
                    <a:pt x="9573" y="3487"/>
                    <a:pt x="9502" y="3261"/>
                    <a:pt x="9490" y="3130"/>
                  </a:cubicBezTo>
                  <a:cubicBezTo>
                    <a:pt x="9454" y="2916"/>
                    <a:pt x="9407" y="2701"/>
                    <a:pt x="9335" y="2499"/>
                  </a:cubicBezTo>
                  <a:cubicBezTo>
                    <a:pt x="9038" y="1642"/>
                    <a:pt x="8454" y="891"/>
                    <a:pt x="7716" y="368"/>
                  </a:cubicBezTo>
                  <a:cubicBezTo>
                    <a:pt x="7539" y="238"/>
                    <a:pt x="7339" y="120"/>
                    <a:pt x="7139" y="25"/>
                  </a:cubicBezTo>
                  <a:lnTo>
                    <a:pt x="7139" y="25"/>
                  </a:lnTo>
                  <a:cubicBezTo>
                    <a:pt x="7114" y="10"/>
                    <a:pt x="7084" y="1"/>
                    <a:pt x="705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7" name="Google Shape;1599;p18"/>
            <p:cNvSpPr/>
            <p:nvPr/>
          </p:nvSpPr>
          <p:spPr>
            <a:xfrm rot="12360000" flipV="1">
              <a:off x="1069560" y="4510080"/>
              <a:ext cx="215280" cy="268920"/>
            </a:xfrm>
            <a:custGeom>
              <a:avLst/>
              <a:gdLst>
                <a:gd name="textAreaLeft" fmla="*/ 0 w 215280"/>
                <a:gd name="textAreaRight" fmla="*/ 215640 w 215280"/>
                <a:gd name="textAreaTop" fmla="*/ -360 h 268920"/>
                <a:gd name="textAreaBottom" fmla="*/ 268920 h 268920"/>
              </a:gdLst>
              <a:ahLst/>
              <a:cxnLst/>
              <a:rect l="textAreaLeft" t="textAreaTop" r="textAreaRight" b="textAreaBottom"/>
              <a:pathLst>
                <a:path w="8038" h="10044">
                  <a:moveTo>
                    <a:pt x="3390" y="304"/>
                  </a:moveTo>
                  <a:cubicBezTo>
                    <a:pt x="4637" y="304"/>
                    <a:pt x="5910" y="701"/>
                    <a:pt x="6954" y="1386"/>
                  </a:cubicBezTo>
                  <a:cubicBezTo>
                    <a:pt x="7223" y="1558"/>
                    <a:pt x="7472" y="1760"/>
                    <a:pt x="7702" y="1981"/>
                  </a:cubicBezTo>
                  <a:lnTo>
                    <a:pt x="7702" y="1981"/>
                  </a:lnTo>
                  <a:cubicBezTo>
                    <a:pt x="7617" y="2220"/>
                    <a:pt x="7540" y="2458"/>
                    <a:pt x="7454" y="2696"/>
                  </a:cubicBezTo>
                  <a:cubicBezTo>
                    <a:pt x="7228" y="3327"/>
                    <a:pt x="7001" y="3958"/>
                    <a:pt x="6775" y="4589"/>
                  </a:cubicBezTo>
                  <a:cubicBezTo>
                    <a:pt x="6501" y="5351"/>
                    <a:pt x="6228" y="6113"/>
                    <a:pt x="5954" y="6875"/>
                  </a:cubicBezTo>
                  <a:cubicBezTo>
                    <a:pt x="5716" y="7530"/>
                    <a:pt x="5477" y="8197"/>
                    <a:pt x="5239" y="8852"/>
                  </a:cubicBezTo>
                  <a:cubicBezTo>
                    <a:pt x="5168" y="9066"/>
                    <a:pt x="5085" y="9280"/>
                    <a:pt x="5001" y="9506"/>
                  </a:cubicBezTo>
                  <a:cubicBezTo>
                    <a:pt x="4975" y="9577"/>
                    <a:pt x="4942" y="9654"/>
                    <a:pt x="4917" y="9732"/>
                  </a:cubicBezTo>
                  <a:lnTo>
                    <a:pt x="4917" y="9732"/>
                  </a:lnTo>
                  <a:cubicBezTo>
                    <a:pt x="4780" y="9743"/>
                    <a:pt x="4643" y="9749"/>
                    <a:pt x="4506" y="9749"/>
                  </a:cubicBezTo>
                  <a:cubicBezTo>
                    <a:pt x="3340" y="9749"/>
                    <a:pt x="2162" y="9356"/>
                    <a:pt x="1191" y="8756"/>
                  </a:cubicBezTo>
                  <a:cubicBezTo>
                    <a:pt x="884" y="8570"/>
                    <a:pt x="597" y="8363"/>
                    <a:pt x="330" y="8117"/>
                  </a:cubicBezTo>
                  <a:lnTo>
                    <a:pt x="330" y="8117"/>
                  </a:lnTo>
                  <a:cubicBezTo>
                    <a:pt x="415" y="7876"/>
                    <a:pt x="499" y="7644"/>
                    <a:pt x="584" y="7411"/>
                  </a:cubicBezTo>
                  <a:cubicBezTo>
                    <a:pt x="822" y="6768"/>
                    <a:pt x="1048" y="6137"/>
                    <a:pt x="1275" y="5494"/>
                  </a:cubicBezTo>
                  <a:lnTo>
                    <a:pt x="2108" y="3184"/>
                  </a:lnTo>
                  <a:cubicBezTo>
                    <a:pt x="2346" y="2517"/>
                    <a:pt x="2584" y="1851"/>
                    <a:pt x="2822" y="1184"/>
                  </a:cubicBezTo>
                  <a:cubicBezTo>
                    <a:pt x="2906" y="970"/>
                    <a:pt x="2977" y="743"/>
                    <a:pt x="3060" y="529"/>
                  </a:cubicBezTo>
                  <a:cubicBezTo>
                    <a:pt x="3085" y="455"/>
                    <a:pt x="3116" y="380"/>
                    <a:pt x="3140" y="309"/>
                  </a:cubicBezTo>
                  <a:lnTo>
                    <a:pt x="3140" y="309"/>
                  </a:lnTo>
                  <a:cubicBezTo>
                    <a:pt x="3223" y="306"/>
                    <a:pt x="3307" y="304"/>
                    <a:pt x="3390" y="304"/>
                  </a:cubicBezTo>
                  <a:close/>
                  <a:moveTo>
                    <a:pt x="3426" y="0"/>
                  </a:moveTo>
                  <a:cubicBezTo>
                    <a:pt x="3296" y="0"/>
                    <a:pt x="3166" y="6"/>
                    <a:pt x="3037" y="17"/>
                  </a:cubicBezTo>
                  <a:cubicBezTo>
                    <a:pt x="3012" y="19"/>
                    <a:pt x="2990" y="25"/>
                    <a:pt x="2972" y="35"/>
                  </a:cubicBezTo>
                  <a:lnTo>
                    <a:pt x="2972" y="35"/>
                  </a:lnTo>
                  <a:cubicBezTo>
                    <a:pt x="2938" y="51"/>
                    <a:pt x="2909" y="80"/>
                    <a:pt x="2894" y="124"/>
                  </a:cubicBezTo>
                  <a:cubicBezTo>
                    <a:pt x="2799" y="386"/>
                    <a:pt x="2703" y="648"/>
                    <a:pt x="2608" y="922"/>
                  </a:cubicBezTo>
                  <a:cubicBezTo>
                    <a:pt x="2370" y="1553"/>
                    <a:pt x="2144" y="2196"/>
                    <a:pt x="1917" y="2827"/>
                  </a:cubicBezTo>
                  <a:lnTo>
                    <a:pt x="1084" y="5149"/>
                  </a:lnTo>
                  <a:cubicBezTo>
                    <a:pt x="846" y="5815"/>
                    <a:pt x="608" y="6470"/>
                    <a:pt x="370" y="7137"/>
                  </a:cubicBezTo>
                  <a:cubicBezTo>
                    <a:pt x="286" y="7363"/>
                    <a:pt x="215" y="7578"/>
                    <a:pt x="132" y="7792"/>
                  </a:cubicBezTo>
                  <a:cubicBezTo>
                    <a:pt x="96" y="7899"/>
                    <a:pt x="48" y="8006"/>
                    <a:pt x="24" y="8113"/>
                  </a:cubicBezTo>
                  <a:cubicBezTo>
                    <a:pt x="24" y="8113"/>
                    <a:pt x="12" y="8125"/>
                    <a:pt x="12" y="8125"/>
                  </a:cubicBezTo>
                  <a:cubicBezTo>
                    <a:pt x="1" y="8173"/>
                    <a:pt x="24" y="8232"/>
                    <a:pt x="60" y="8268"/>
                  </a:cubicBezTo>
                  <a:cubicBezTo>
                    <a:pt x="1096" y="9244"/>
                    <a:pt x="2513" y="9852"/>
                    <a:pt x="3918" y="10006"/>
                  </a:cubicBezTo>
                  <a:cubicBezTo>
                    <a:pt x="4115" y="10032"/>
                    <a:pt x="4317" y="10044"/>
                    <a:pt x="4518" y="10044"/>
                  </a:cubicBezTo>
                  <a:cubicBezTo>
                    <a:pt x="4692" y="10044"/>
                    <a:pt x="4866" y="10035"/>
                    <a:pt x="5037" y="10018"/>
                  </a:cubicBezTo>
                  <a:cubicBezTo>
                    <a:pt x="5108" y="10006"/>
                    <a:pt x="5156" y="9971"/>
                    <a:pt x="5180" y="9899"/>
                  </a:cubicBezTo>
                  <a:cubicBezTo>
                    <a:pt x="5275" y="9637"/>
                    <a:pt x="5370" y="9375"/>
                    <a:pt x="5466" y="9114"/>
                  </a:cubicBezTo>
                  <a:cubicBezTo>
                    <a:pt x="5692" y="8482"/>
                    <a:pt x="5918" y="7851"/>
                    <a:pt x="6144" y="7220"/>
                  </a:cubicBezTo>
                  <a:cubicBezTo>
                    <a:pt x="6418" y="6458"/>
                    <a:pt x="6692" y="5696"/>
                    <a:pt x="6954" y="4946"/>
                  </a:cubicBezTo>
                  <a:cubicBezTo>
                    <a:pt x="7192" y="4280"/>
                    <a:pt x="7430" y="3625"/>
                    <a:pt x="7668" y="2958"/>
                  </a:cubicBezTo>
                  <a:cubicBezTo>
                    <a:pt x="7752" y="2744"/>
                    <a:pt x="7823" y="2529"/>
                    <a:pt x="7906" y="2315"/>
                  </a:cubicBezTo>
                  <a:cubicBezTo>
                    <a:pt x="7942" y="2208"/>
                    <a:pt x="7978" y="2113"/>
                    <a:pt x="8013" y="2005"/>
                  </a:cubicBezTo>
                  <a:cubicBezTo>
                    <a:pt x="8013" y="2005"/>
                    <a:pt x="8013" y="1994"/>
                    <a:pt x="8013" y="1994"/>
                  </a:cubicBezTo>
                  <a:cubicBezTo>
                    <a:pt x="8037" y="1946"/>
                    <a:pt x="8013" y="1886"/>
                    <a:pt x="7978" y="1851"/>
                  </a:cubicBezTo>
                  <a:cubicBezTo>
                    <a:pt x="7513" y="1363"/>
                    <a:pt x="6930" y="982"/>
                    <a:pt x="6323" y="684"/>
                  </a:cubicBezTo>
                  <a:cubicBezTo>
                    <a:pt x="5668" y="374"/>
                    <a:pt x="4965" y="160"/>
                    <a:pt x="4251" y="65"/>
                  </a:cubicBezTo>
                  <a:cubicBezTo>
                    <a:pt x="3976" y="24"/>
                    <a:pt x="3701" y="0"/>
                    <a:pt x="342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8" name="Google Shape;1600;p18"/>
            <p:cNvSpPr/>
            <p:nvPr/>
          </p:nvSpPr>
          <p:spPr>
            <a:xfrm rot="12360000" flipV="1">
              <a:off x="898920" y="4431240"/>
              <a:ext cx="170640" cy="262080"/>
            </a:xfrm>
            <a:custGeom>
              <a:avLst/>
              <a:gdLst>
                <a:gd name="textAreaLeft" fmla="*/ 0 w 170640"/>
                <a:gd name="textAreaRight" fmla="*/ 171000 w 170640"/>
                <a:gd name="textAreaTop" fmla="*/ 360 h 262080"/>
                <a:gd name="textAreaBottom" fmla="*/ 262800 h 262080"/>
              </a:gdLst>
              <a:ahLst/>
              <a:cxnLst/>
              <a:rect l="textAreaLeft" t="textAreaTop" r="textAreaRight" b="textAreaBottom"/>
              <a:pathLst>
                <a:path w="6371" h="9780">
                  <a:moveTo>
                    <a:pt x="3062" y="300"/>
                  </a:moveTo>
                  <a:cubicBezTo>
                    <a:pt x="3078" y="300"/>
                    <a:pt x="3093" y="301"/>
                    <a:pt x="3108" y="301"/>
                  </a:cubicBezTo>
                  <a:cubicBezTo>
                    <a:pt x="3387" y="301"/>
                    <a:pt x="3657" y="330"/>
                    <a:pt x="3925" y="388"/>
                  </a:cubicBezTo>
                  <a:lnTo>
                    <a:pt x="3925" y="388"/>
                  </a:lnTo>
                  <a:cubicBezTo>
                    <a:pt x="3990" y="635"/>
                    <a:pt x="4055" y="874"/>
                    <a:pt x="4120" y="1122"/>
                  </a:cubicBezTo>
                  <a:lnTo>
                    <a:pt x="4644" y="3099"/>
                  </a:lnTo>
                  <a:cubicBezTo>
                    <a:pt x="4846" y="3884"/>
                    <a:pt x="5061" y="4682"/>
                    <a:pt x="5263" y="5468"/>
                  </a:cubicBezTo>
                  <a:cubicBezTo>
                    <a:pt x="5442" y="6159"/>
                    <a:pt x="5632" y="6837"/>
                    <a:pt x="5811" y="7516"/>
                  </a:cubicBezTo>
                  <a:cubicBezTo>
                    <a:pt x="5870" y="7742"/>
                    <a:pt x="5930" y="7968"/>
                    <a:pt x="5989" y="8195"/>
                  </a:cubicBezTo>
                  <a:cubicBezTo>
                    <a:pt x="6008" y="8277"/>
                    <a:pt x="6019" y="8366"/>
                    <a:pt x="6044" y="8445"/>
                  </a:cubicBezTo>
                  <a:lnTo>
                    <a:pt x="6044" y="8445"/>
                  </a:lnTo>
                  <a:cubicBezTo>
                    <a:pt x="5328" y="9105"/>
                    <a:pt x="4340" y="9472"/>
                    <a:pt x="3364" y="9472"/>
                  </a:cubicBezTo>
                  <a:cubicBezTo>
                    <a:pt x="3307" y="9472"/>
                    <a:pt x="3249" y="9471"/>
                    <a:pt x="3191" y="9468"/>
                  </a:cubicBezTo>
                  <a:cubicBezTo>
                    <a:pt x="2932" y="9458"/>
                    <a:pt x="2673" y="9417"/>
                    <a:pt x="2431" y="9348"/>
                  </a:cubicBezTo>
                  <a:lnTo>
                    <a:pt x="2431" y="9348"/>
                  </a:lnTo>
                  <a:cubicBezTo>
                    <a:pt x="2367" y="9102"/>
                    <a:pt x="2303" y="8858"/>
                    <a:pt x="2239" y="8623"/>
                  </a:cubicBezTo>
                  <a:cubicBezTo>
                    <a:pt x="2072" y="7968"/>
                    <a:pt x="1905" y="7325"/>
                    <a:pt x="1727" y="6671"/>
                  </a:cubicBezTo>
                  <a:cubicBezTo>
                    <a:pt x="1524" y="5897"/>
                    <a:pt x="1322" y="5111"/>
                    <a:pt x="1120" y="4337"/>
                  </a:cubicBezTo>
                  <a:cubicBezTo>
                    <a:pt x="941" y="3658"/>
                    <a:pt x="762" y="2980"/>
                    <a:pt x="584" y="2301"/>
                  </a:cubicBezTo>
                  <a:cubicBezTo>
                    <a:pt x="524" y="2075"/>
                    <a:pt x="465" y="1848"/>
                    <a:pt x="405" y="1634"/>
                  </a:cubicBezTo>
                  <a:cubicBezTo>
                    <a:pt x="386" y="1549"/>
                    <a:pt x="367" y="1456"/>
                    <a:pt x="342" y="1373"/>
                  </a:cubicBezTo>
                  <a:lnTo>
                    <a:pt x="342" y="1373"/>
                  </a:lnTo>
                  <a:cubicBezTo>
                    <a:pt x="1045" y="668"/>
                    <a:pt x="2073" y="300"/>
                    <a:pt x="3062" y="300"/>
                  </a:cubicBezTo>
                  <a:close/>
                  <a:moveTo>
                    <a:pt x="3083" y="1"/>
                  </a:moveTo>
                  <a:cubicBezTo>
                    <a:pt x="2482" y="1"/>
                    <a:pt x="1881" y="125"/>
                    <a:pt x="1334" y="360"/>
                  </a:cubicBezTo>
                  <a:cubicBezTo>
                    <a:pt x="917" y="539"/>
                    <a:pt x="536" y="777"/>
                    <a:pt x="215" y="1087"/>
                  </a:cubicBezTo>
                  <a:cubicBezTo>
                    <a:pt x="131" y="1170"/>
                    <a:pt x="0" y="1253"/>
                    <a:pt x="36" y="1384"/>
                  </a:cubicBezTo>
                  <a:cubicBezTo>
                    <a:pt x="36" y="1408"/>
                    <a:pt x="48" y="1432"/>
                    <a:pt x="48" y="1444"/>
                  </a:cubicBezTo>
                  <a:cubicBezTo>
                    <a:pt x="239" y="2158"/>
                    <a:pt x="429" y="2872"/>
                    <a:pt x="608" y="3587"/>
                  </a:cubicBezTo>
                  <a:cubicBezTo>
                    <a:pt x="905" y="4718"/>
                    <a:pt x="1215" y="5849"/>
                    <a:pt x="1513" y="6992"/>
                  </a:cubicBezTo>
                  <a:cubicBezTo>
                    <a:pt x="1715" y="7778"/>
                    <a:pt x="1917" y="8564"/>
                    <a:pt x="2132" y="9349"/>
                  </a:cubicBezTo>
                  <a:cubicBezTo>
                    <a:pt x="2144" y="9397"/>
                    <a:pt x="2156" y="9457"/>
                    <a:pt x="2167" y="9504"/>
                  </a:cubicBezTo>
                  <a:cubicBezTo>
                    <a:pt x="2215" y="9647"/>
                    <a:pt x="2465" y="9671"/>
                    <a:pt x="2596" y="9695"/>
                  </a:cubicBezTo>
                  <a:cubicBezTo>
                    <a:pt x="2810" y="9742"/>
                    <a:pt x="3037" y="9766"/>
                    <a:pt x="3251" y="9778"/>
                  </a:cubicBezTo>
                  <a:cubicBezTo>
                    <a:pt x="3287" y="9779"/>
                    <a:pt x="3323" y="9779"/>
                    <a:pt x="3359" y="9779"/>
                  </a:cubicBezTo>
                  <a:cubicBezTo>
                    <a:pt x="4217" y="9779"/>
                    <a:pt x="5090" y="9508"/>
                    <a:pt x="5799" y="9028"/>
                  </a:cubicBezTo>
                  <a:cubicBezTo>
                    <a:pt x="5977" y="8897"/>
                    <a:pt x="6156" y="8754"/>
                    <a:pt x="6323" y="8599"/>
                  </a:cubicBezTo>
                  <a:cubicBezTo>
                    <a:pt x="6358" y="8564"/>
                    <a:pt x="6370" y="8504"/>
                    <a:pt x="6358" y="8456"/>
                  </a:cubicBezTo>
                  <a:cubicBezTo>
                    <a:pt x="6287" y="8183"/>
                    <a:pt x="6216" y="7909"/>
                    <a:pt x="6144" y="7635"/>
                  </a:cubicBezTo>
                  <a:lnTo>
                    <a:pt x="5632" y="5670"/>
                  </a:lnTo>
                  <a:cubicBezTo>
                    <a:pt x="5418" y="4873"/>
                    <a:pt x="5215" y="4087"/>
                    <a:pt x="5001" y="3289"/>
                  </a:cubicBezTo>
                  <a:cubicBezTo>
                    <a:pt x="4823" y="2610"/>
                    <a:pt x="4644" y="1920"/>
                    <a:pt x="4465" y="1241"/>
                  </a:cubicBezTo>
                  <a:cubicBezTo>
                    <a:pt x="4382" y="908"/>
                    <a:pt x="4299" y="575"/>
                    <a:pt x="4203" y="241"/>
                  </a:cubicBezTo>
                  <a:cubicBezTo>
                    <a:pt x="4203" y="241"/>
                    <a:pt x="4203" y="233"/>
                    <a:pt x="4197" y="230"/>
                  </a:cubicBezTo>
                  <a:lnTo>
                    <a:pt x="4197" y="230"/>
                  </a:lnTo>
                  <a:cubicBezTo>
                    <a:pt x="4189" y="182"/>
                    <a:pt x="4157" y="138"/>
                    <a:pt x="4096" y="122"/>
                  </a:cubicBezTo>
                  <a:cubicBezTo>
                    <a:pt x="3765" y="40"/>
                    <a:pt x="3424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9" name="Google Shape;1601;p18"/>
            <p:cNvSpPr/>
            <p:nvPr/>
          </p:nvSpPr>
          <p:spPr>
            <a:xfrm rot="12360000" flipV="1">
              <a:off x="808920" y="5314320"/>
              <a:ext cx="289440" cy="304920"/>
            </a:xfrm>
            <a:custGeom>
              <a:avLst/>
              <a:gdLst>
                <a:gd name="textAreaLeft" fmla="*/ 0 w 289440"/>
                <a:gd name="textAreaRight" fmla="*/ 289800 w 289440"/>
                <a:gd name="textAreaTop" fmla="*/ -360 h 304920"/>
                <a:gd name="textAreaBottom" fmla="*/ 304920 h 304920"/>
              </a:gdLst>
              <a:ahLst/>
              <a:cxnLst/>
              <a:rect l="textAreaLeft" t="textAreaTop" r="textAreaRight" b="textAreaBottom"/>
              <a:pathLst>
                <a:path w="10812" h="11379">
                  <a:moveTo>
                    <a:pt x="3135" y="342"/>
                  </a:moveTo>
                  <a:cubicBezTo>
                    <a:pt x="3340" y="414"/>
                    <a:pt x="3546" y="492"/>
                    <a:pt x="3751" y="570"/>
                  </a:cubicBezTo>
                  <a:cubicBezTo>
                    <a:pt x="4358" y="784"/>
                    <a:pt x="4965" y="999"/>
                    <a:pt x="5573" y="1213"/>
                  </a:cubicBezTo>
                  <a:cubicBezTo>
                    <a:pt x="6299" y="1475"/>
                    <a:pt x="7025" y="1737"/>
                    <a:pt x="7763" y="1999"/>
                  </a:cubicBezTo>
                  <a:cubicBezTo>
                    <a:pt x="8394" y="2225"/>
                    <a:pt x="9025" y="2463"/>
                    <a:pt x="9656" y="2689"/>
                  </a:cubicBezTo>
                  <a:cubicBezTo>
                    <a:pt x="9871" y="2761"/>
                    <a:pt x="10073" y="2832"/>
                    <a:pt x="10287" y="2915"/>
                  </a:cubicBezTo>
                  <a:cubicBezTo>
                    <a:pt x="10339" y="2935"/>
                    <a:pt x="10390" y="2954"/>
                    <a:pt x="10444" y="2972"/>
                  </a:cubicBezTo>
                  <a:lnTo>
                    <a:pt x="10444" y="2972"/>
                  </a:lnTo>
                  <a:cubicBezTo>
                    <a:pt x="9709" y="5013"/>
                    <a:pt x="8974" y="7054"/>
                    <a:pt x="8240" y="9095"/>
                  </a:cubicBezTo>
                  <a:cubicBezTo>
                    <a:pt x="8033" y="9658"/>
                    <a:pt x="7837" y="10220"/>
                    <a:pt x="7631" y="10783"/>
                  </a:cubicBezTo>
                  <a:lnTo>
                    <a:pt x="7631" y="10783"/>
                  </a:lnTo>
                  <a:cubicBezTo>
                    <a:pt x="7583" y="10801"/>
                    <a:pt x="7540" y="10813"/>
                    <a:pt x="7489" y="10833"/>
                  </a:cubicBezTo>
                  <a:cubicBezTo>
                    <a:pt x="7299" y="10905"/>
                    <a:pt x="7085" y="10952"/>
                    <a:pt x="6882" y="10988"/>
                  </a:cubicBezTo>
                  <a:cubicBezTo>
                    <a:pt x="6548" y="11055"/>
                    <a:pt x="6206" y="11085"/>
                    <a:pt x="5863" y="11085"/>
                  </a:cubicBezTo>
                  <a:cubicBezTo>
                    <a:pt x="5472" y="11085"/>
                    <a:pt x="5078" y="11046"/>
                    <a:pt x="4691" y="10976"/>
                  </a:cubicBezTo>
                  <a:cubicBezTo>
                    <a:pt x="3191" y="10690"/>
                    <a:pt x="1727" y="9952"/>
                    <a:pt x="739" y="8761"/>
                  </a:cubicBezTo>
                  <a:cubicBezTo>
                    <a:pt x="667" y="8666"/>
                    <a:pt x="620" y="8607"/>
                    <a:pt x="548" y="8499"/>
                  </a:cubicBezTo>
                  <a:cubicBezTo>
                    <a:pt x="500" y="8428"/>
                    <a:pt x="453" y="8357"/>
                    <a:pt x="405" y="8285"/>
                  </a:cubicBezTo>
                  <a:cubicBezTo>
                    <a:pt x="381" y="8245"/>
                    <a:pt x="352" y="8200"/>
                    <a:pt x="328" y="8152"/>
                  </a:cubicBezTo>
                  <a:lnTo>
                    <a:pt x="328" y="8152"/>
                  </a:lnTo>
                  <a:cubicBezTo>
                    <a:pt x="1072" y="6085"/>
                    <a:pt x="1816" y="4006"/>
                    <a:pt x="2560" y="1939"/>
                  </a:cubicBezTo>
                  <a:cubicBezTo>
                    <a:pt x="2745" y="1407"/>
                    <a:pt x="2940" y="874"/>
                    <a:pt x="3135" y="342"/>
                  </a:cubicBezTo>
                  <a:close/>
                  <a:moveTo>
                    <a:pt x="3040" y="1"/>
                  </a:moveTo>
                  <a:cubicBezTo>
                    <a:pt x="2976" y="1"/>
                    <a:pt x="2923" y="59"/>
                    <a:pt x="2894" y="118"/>
                  </a:cubicBezTo>
                  <a:cubicBezTo>
                    <a:pt x="2132" y="2249"/>
                    <a:pt x="1370" y="4380"/>
                    <a:pt x="596" y="6511"/>
                  </a:cubicBezTo>
                  <a:cubicBezTo>
                    <a:pt x="500" y="6785"/>
                    <a:pt x="405" y="7047"/>
                    <a:pt x="310" y="7321"/>
                  </a:cubicBezTo>
                  <a:cubicBezTo>
                    <a:pt x="262" y="7452"/>
                    <a:pt x="215" y="7571"/>
                    <a:pt x="167" y="7702"/>
                  </a:cubicBezTo>
                  <a:cubicBezTo>
                    <a:pt x="119" y="7845"/>
                    <a:pt x="48" y="7988"/>
                    <a:pt x="24" y="8118"/>
                  </a:cubicBezTo>
                  <a:cubicBezTo>
                    <a:pt x="0" y="8214"/>
                    <a:pt x="72" y="8297"/>
                    <a:pt x="108" y="8369"/>
                  </a:cubicBezTo>
                  <a:cubicBezTo>
                    <a:pt x="322" y="8738"/>
                    <a:pt x="596" y="9071"/>
                    <a:pt x="893" y="9369"/>
                  </a:cubicBezTo>
                  <a:cubicBezTo>
                    <a:pt x="1417" y="9893"/>
                    <a:pt x="2048" y="10309"/>
                    <a:pt x="2715" y="10631"/>
                  </a:cubicBezTo>
                  <a:cubicBezTo>
                    <a:pt x="3584" y="11047"/>
                    <a:pt x="4537" y="11309"/>
                    <a:pt x="5501" y="11369"/>
                  </a:cubicBezTo>
                  <a:cubicBezTo>
                    <a:pt x="5618" y="11376"/>
                    <a:pt x="5735" y="11379"/>
                    <a:pt x="5853" y="11379"/>
                  </a:cubicBezTo>
                  <a:cubicBezTo>
                    <a:pt x="6369" y="11379"/>
                    <a:pt x="6888" y="11314"/>
                    <a:pt x="7382" y="11178"/>
                  </a:cubicBezTo>
                  <a:cubicBezTo>
                    <a:pt x="7525" y="11143"/>
                    <a:pt x="7656" y="11095"/>
                    <a:pt x="7787" y="11036"/>
                  </a:cubicBezTo>
                  <a:cubicBezTo>
                    <a:pt x="7859" y="11012"/>
                    <a:pt x="7882" y="10964"/>
                    <a:pt x="7906" y="10893"/>
                  </a:cubicBezTo>
                  <a:cubicBezTo>
                    <a:pt x="8013" y="10631"/>
                    <a:pt x="8109" y="10357"/>
                    <a:pt x="8204" y="10083"/>
                  </a:cubicBezTo>
                  <a:cubicBezTo>
                    <a:pt x="8966" y="7952"/>
                    <a:pt x="9728" y="5821"/>
                    <a:pt x="10502" y="3689"/>
                  </a:cubicBezTo>
                  <a:cubicBezTo>
                    <a:pt x="10597" y="3427"/>
                    <a:pt x="10680" y="3177"/>
                    <a:pt x="10776" y="2915"/>
                  </a:cubicBezTo>
                  <a:cubicBezTo>
                    <a:pt x="10812" y="2825"/>
                    <a:pt x="10753" y="2758"/>
                    <a:pt x="10678" y="2740"/>
                  </a:cubicBezTo>
                  <a:lnTo>
                    <a:pt x="10678" y="2740"/>
                  </a:lnTo>
                  <a:cubicBezTo>
                    <a:pt x="10675" y="2739"/>
                    <a:pt x="10672" y="2738"/>
                    <a:pt x="10668" y="2737"/>
                  </a:cubicBezTo>
                  <a:cubicBezTo>
                    <a:pt x="10418" y="2642"/>
                    <a:pt x="10168" y="2558"/>
                    <a:pt x="9918" y="2463"/>
                  </a:cubicBezTo>
                  <a:cubicBezTo>
                    <a:pt x="9311" y="2249"/>
                    <a:pt x="8716" y="2034"/>
                    <a:pt x="8109" y="1808"/>
                  </a:cubicBezTo>
                  <a:cubicBezTo>
                    <a:pt x="7382" y="1546"/>
                    <a:pt x="6644" y="1284"/>
                    <a:pt x="5918" y="1022"/>
                  </a:cubicBezTo>
                  <a:cubicBezTo>
                    <a:pt x="5287" y="796"/>
                    <a:pt x="4656" y="570"/>
                    <a:pt x="4025" y="344"/>
                  </a:cubicBezTo>
                  <a:cubicBezTo>
                    <a:pt x="3810" y="272"/>
                    <a:pt x="3596" y="189"/>
                    <a:pt x="3394" y="118"/>
                  </a:cubicBezTo>
                  <a:cubicBezTo>
                    <a:pt x="3298" y="82"/>
                    <a:pt x="3191" y="46"/>
                    <a:pt x="3096" y="10"/>
                  </a:cubicBezTo>
                  <a:lnTo>
                    <a:pt x="3084" y="10"/>
                  </a:lnTo>
                  <a:cubicBezTo>
                    <a:pt x="3069" y="4"/>
                    <a:pt x="3054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70" name="Google Shape;1602;p18"/>
            <p:cNvSpPr/>
            <p:nvPr/>
          </p:nvSpPr>
          <p:spPr>
            <a:xfrm rot="12360000" flipV="1">
              <a:off x="860400" y="5302440"/>
              <a:ext cx="215640" cy="95760"/>
            </a:xfrm>
            <a:custGeom>
              <a:avLst/>
              <a:gdLst>
                <a:gd name="textAreaLeft" fmla="*/ 0 w 215640"/>
                <a:gd name="textAreaRight" fmla="*/ 216000 w 215640"/>
                <a:gd name="textAreaTop" fmla="*/ 360 h 95760"/>
                <a:gd name="textAreaBottom" fmla="*/ 96480 h 95760"/>
              </a:gdLst>
              <a:ahLst/>
              <a:cxnLst/>
              <a:rect l="textAreaLeft" t="textAreaTop" r="textAreaRight" b="textAreaBottom"/>
              <a:pathLst>
                <a:path w="8049" h="3575">
                  <a:moveTo>
                    <a:pt x="1404" y="0"/>
                  </a:moveTo>
                  <a:cubicBezTo>
                    <a:pt x="771" y="0"/>
                    <a:pt x="339" y="140"/>
                    <a:pt x="238" y="427"/>
                  </a:cubicBezTo>
                  <a:cubicBezTo>
                    <a:pt x="0" y="1058"/>
                    <a:pt x="1512" y="2189"/>
                    <a:pt x="3608" y="2939"/>
                  </a:cubicBezTo>
                  <a:cubicBezTo>
                    <a:pt x="4767" y="3361"/>
                    <a:pt x="5865" y="3575"/>
                    <a:pt x="6652" y="3575"/>
                  </a:cubicBezTo>
                  <a:cubicBezTo>
                    <a:pt x="7288" y="3575"/>
                    <a:pt x="7722" y="3436"/>
                    <a:pt x="7823" y="3154"/>
                  </a:cubicBezTo>
                  <a:cubicBezTo>
                    <a:pt x="8049" y="2511"/>
                    <a:pt x="6537" y="1392"/>
                    <a:pt x="4441" y="630"/>
                  </a:cubicBezTo>
                  <a:cubicBezTo>
                    <a:pt x="3282" y="215"/>
                    <a:pt x="2188" y="0"/>
                    <a:pt x="1404" y="0"/>
                  </a:cubicBez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880" bIns="47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971" name="Google Shape;1603;p18"/>
          <p:cNvGrpSpPr/>
          <p:nvPr/>
        </p:nvGrpSpPr>
        <p:grpSpPr>
          <a:xfrm>
            <a:off x="184320" y="237600"/>
            <a:ext cx="1101960" cy="972720"/>
            <a:chOff x="184320" y="237600"/>
            <a:chExt cx="1101960" cy="972720"/>
          </a:xfrm>
        </p:grpSpPr>
        <p:grpSp>
          <p:nvGrpSpPr>
            <p:cNvPr id="972" name="Google Shape;1604;p18"/>
            <p:cNvGrpSpPr/>
            <p:nvPr/>
          </p:nvGrpSpPr>
          <p:grpSpPr>
            <a:xfrm>
              <a:off x="394920" y="237600"/>
              <a:ext cx="407520" cy="572400"/>
              <a:chOff x="394920" y="237600"/>
              <a:chExt cx="407520" cy="572400"/>
            </a:xfrm>
          </p:grpSpPr>
          <p:sp>
            <p:nvSpPr>
              <p:cNvPr id="973" name="Google Shape;1605;p18"/>
              <p:cNvSpPr/>
              <p:nvPr/>
            </p:nvSpPr>
            <p:spPr>
              <a:xfrm rot="5070600">
                <a:off x="349920" y="367920"/>
                <a:ext cx="495000" cy="353880"/>
              </a:xfrm>
              <a:custGeom>
                <a:avLst/>
                <a:gdLst>
                  <a:gd name="textAreaLeft" fmla="*/ 0 w 495000"/>
                  <a:gd name="textAreaRight" fmla="*/ 495360 w 495000"/>
                  <a:gd name="textAreaTop" fmla="*/ 0 h 353880"/>
                  <a:gd name="textAreaBottom" fmla="*/ 354240 h 35388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74" name="Google Shape;1606;p18"/>
              <p:cNvSpPr/>
              <p:nvPr/>
            </p:nvSpPr>
            <p:spPr>
              <a:xfrm rot="5070600">
                <a:off x="348840" y="363600"/>
                <a:ext cx="496080" cy="358920"/>
              </a:xfrm>
              <a:custGeom>
                <a:avLst/>
                <a:gdLst>
                  <a:gd name="textAreaLeft" fmla="*/ 0 w 496080"/>
                  <a:gd name="textAreaRight" fmla="*/ 496440 w 496080"/>
                  <a:gd name="textAreaTop" fmla="*/ 0 h 358920"/>
                  <a:gd name="textAreaBottom" fmla="*/ 359280 h 35892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75" name="Google Shape;1607;p18"/>
              <p:cNvSpPr/>
              <p:nvPr/>
            </p:nvSpPr>
            <p:spPr>
              <a:xfrm rot="5070600">
                <a:off x="372600" y="384120"/>
                <a:ext cx="450360" cy="303840"/>
              </a:xfrm>
              <a:custGeom>
                <a:avLst/>
                <a:gdLst>
                  <a:gd name="textAreaLeft" fmla="*/ 0 w 450360"/>
                  <a:gd name="textAreaRight" fmla="*/ 450720 w 450360"/>
                  <a:gd name="textAreaTop" fmla="*/ 0 h 303840"/>
                  <a:gd name="textAreaBottom" fmla="*/ 304200 h 30384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76" name="Google Shape;1608;p18"/>
              <p:cNvSpPr/>
              <p:nvPr/>
            </p:nvSpPr>
            <p:spPr>
              <a:xfrm rot="5070600">
                <a:off x="372600" y="37800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0 h 308880"/>
                  <a:gd name="textAreaBottom" fmla="*/ 30924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77" name="Google Shape;1609;p18"/>
              <p:cNvSpPr/>
              <p:nvPr/>
            </p:nvSpPr>
            <p:spPr>
              <a:xfrm rot="5070600">
                <a:off x="388800" y="488520"/>
                <a:ext cx="346680" cy="271440"/>
              </a:xfrm>
              <a:custGeom>
                <a:avLst/>
                <a:gdLst>
                  <a:gd name="textAreaLeft" fmla="*/ 0 w 346680"/>
                  <a:gd name="textAreaRight" fmla="*/ 347040 w 346680"/>
                  <a:gd name="textAreaTop" fmla="*/ 0 h 271440"/>
                  <a:gd name="textAreaBottom" fmla="*/ 271800 h 27144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78" name="Google Shape;1610;p18"/>
              <p:cNvSpPr/>
              <p:nvPr/>
            </p:nvSpPr>
            <p:spPr>
              <a:xfrm rot="5070600">
                <a:off x="389880" y="482760"/>
                <a:ext cx="343440" cy="276840"/>
              </a:xfrm>
              <a:custGeom>
                <a:avLst/>
                <a:gdLst>
                  <a:gd name="textAreaLeft" fmla="*/ 0 w 343440"/>
                  <a:gd name="textAreaRight" fmla="*/ 343800 w 34344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79" name="Google Shape;1611;p18"/>
              <p:cNvSpPr/>
              <p:nvPr/>
            </p:nvSpPr>
            <p:spPr>
              <a:xfrm rot="5070600">
                <a:off x="666720" y="373320"/>
                <a:ext cx="31680" cy="2772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0" name="Google Shape;1612;p18"/>
              <p:cNvSpPr/>
              <p:nvPr/>
            </p:nvSpPr>
            <p:spPr>
              <a:xfrm rot="5070600">
                <a:off x="604080" y="393840"/>
                <a:ext cx="51480" cy="4500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0 h 45000"/>
                  <a:gd name="textAreaBottom" fmla="*/ 45360 h 450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1" name="Google Shape;1613;p18"/>
              <p:cNvSpPr/>
              <p:nvPr/>
            </p:nvSpPr>
            <p:spPr>
              <a:xfrm rot="5070600">
                <a:off x="641160" y="45504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2" name="Google Shape;1614;p18"/>
              <p:cNvSpPr/>
              <p:nvPr/>
            </p:nvSpPr>
            <p:spPr>
              <a:xfrm rot="5070600">
                <a:off x="600840" y="518400"/>
                <a:ext cx="31680" cy="2772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3" name="Google Shape;1615;p18"/>
              <p:cNvSpPr/>
              <p:nvPr/>
            </p:nvSpPr>
            <p:spPr>
              <a:xfrm rot="5070600">
                <a:off x="503280" y="637200"/>
                <a:ext cx="32040" cy="27720"/>
              </a:xfrm>
              <a:custGeom>
                <a:avLst/>
                <a:gdLst>
                  <a:gd name="textAreaLeft" fmla="*/ 0 w 32040"/>
                  <a:gd name="textAreaRight" fmla="*/ 32400 w 3204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4" name="Google Shape;1616;p18"/>
              <p:cNvSpPr/>
              <p:nvPr/>
            </p:nvSpPr>
            <p:spPr>
              <a:xfrm rot="5070600">
                <a:off x="546840" y="573840"/>
                <a:ext cx="51120" cy="44640"/>
              </a:xfrm>
              <a:custGeom>
                <a:avLst/>
                <a:gdLst>
                  <a:gd name="textAreaLeft" fmla="*/ 0 w 51120"/>
                  <a:gd name="textAreaRight" fmla="*/ 51480 w 51120"/>
                  <a:gd name="textAreaTop" fmla="*/ 0 h 44640"/>
                  <a:gd name="textAreaBottom" fmla="*/ 45000 h 4464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5" name="Google Shape;1617;p18"/>
              <p:cNvSpPr/>
              <p:nvPr/>
            </p:nvSpPr>
            <p:spPr>
              <a:xfrm rot="5070600">
                <a:off x="484920" y="688320"/>
                <a:ext cx="51480" cy="4500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0 h 45000"/>
                  <a:gd name="textAreaBottom" fmla="*/ 45360 h 450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6" name="Google Shape;1618;p18"/>
              <p:cNvSpPr/>
              <p:nvPr/>
            </p:nvSpPr>
            <p:spPr>
              <a:xfrm rot="5070600">
                <a:off x="561960" y="53352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7" name="Google Shape;1619;p18"/>
              <p:cNvSpPr/>
              <p:nvPr/>
            </p:nvSpPr>
            <p:spPr>
              <a:xfrm rot="5070600">
                <a:off x="556560" y="640440"/>
                <a:ext cx="15840" cy="13680"/>
              </a:xfrm>
              <a:custGeom>
                <a:avLst/>
                <a:gdLst>
                  <a:gd name="textAreaLeft" fmla="*/ 0 w 15840"/>
                  <a:gd name="textAreaRight" fmla="*/ 16200 w 1584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8" name="Google Shape;1620;p18"/>
              <p:cNvSpPr/>
              <p:nvPr/>
            </p:nvSpPr>
            <p:spPr>
              <a:xfrm rot="5070600">
                <a:off x="372600" y="37800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0 h 308880"/>
                  <a:gd name="textAreaBottom" fmla="*/ 30924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89" name="Google Shape;1621;p18"/>
              <p:cNvSpPr/>
              <p:nvPr/>
            </p:nvSpPr>
            <p:spPr>
              <a:xfrm rot="5070600">
                <a:off x="606960" y="218880"/>
                <a:ext cx="159840" cy="216720"/>
              </a:xfrm>
              <a:custGeom>
                <a:avLst/>
                <a:gdLst>
                  <a:gd name="textAreaLeft" fmla="*/ 0 w 159840"/>
                  <a:gd name="textAreaRight" fmla="*/ 160200 w 159840"/>
                  <a:gd name="textAreaTop" fmla="*/ 0 h 216720"/>
                  <a:gd name="textAreaBottom" fmla="*/ 217080 h 21672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0" name="Google Shape;1622;p18"/>
              <p:cNvSpPr/>
              <p:nvPr/>
            </p:nvSpPr>
            <p:spPr>
              <a:xfrm rot="5070600">
                <a:off x="737640" y="3466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1" name="Google Shape;1623;p18"/>
              <p:cNvSpPr/>
              <p:nvPr/>
            </p:nvSpPr>
            <p:spPr>
              <a:xfrm rot="5070600">
                <a:off x="707760" y="33300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2" name="Google Shape;1624;p18"/>
              <p:cNvSpPr/>
              <p:nvPr/>
            </p:nvSpPr>
            <p:spPr>
              <a:xfrm rot="5070600">
                <a:off x="678240" y="3196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3" name="Google Shape;1625;p18"/>
              <p:cNvSpPr/>
              <p:nvPr/>
            </p:nvSpPr>
            <p:spPr>
              <a:xfrm rot="5070600">
                <a:off x="648360" y="30600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4" name="Google Shape;1626;p18"/>
              <p:cNvSpPr/>
              <p:nvPr/>
            </p:nvSpPr>
            <p:spPr>
              <a:xfrm rot="5070600">
                <a:off x="618480" y="2923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5" name="Google Shape;1627;p18"/>
              <p:cNvSpPr/>
              <p:nvPr/>
            </p:nvSpPr>
            <p:spPr>
              <a:xfrm rot="5070600">
                <a:off x="588960" y="27900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996" name="Google Shape;1628;p18"/>
            <p:cNvGrpSpPr/>
            <p:nvPr/>
          </p:nvGrpSpPr>
          <p:grpSpPr>
            <a:xfrm>
              <a:off x="844200" y="449280"/>
              <a:ext cx="407520" cy="572400"/>
              <a:chOff x="844200" y="449280"/>
              <a:chExt cx="407520" cy="572400"/>
            </a:xfrm>
          </p:grpSpPr>
          <p:sp>
            <p:nvSpPr>
              <p:cNvPr id="997" name="Google Shape;1629;p18"/>
              <p:cNvSpPr/>
              <p:nvPr/>
            </p:nvSpPr>
            <p:spPr>
              <a:xfrm rot="5070600">
                <a:off x="799200" y="579600"/>
                <a:ext cx="495000" cy="353880"/>
              </a:xfrm>
              <a:custGeom>
                <a:avLst/>
                <a:gdLst>
                  <a:gd name="textAreaLeft" fmla="*/ 0 w 495000"/>
                  <a:gd name="textAreaRight" fmla="*/ 495360 w 495000"/>
                  <a:gd name="textAreaTop" fmla="*/ 0 h 353880"/>
                  <a:gd name="textAreaBottom" fmla="*/ 354240 h 35388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8" name="Google Shape;1630;p18"/>
              <p:cNvSpPr/>
              <p:nvPr/>
            </p:nvSpPr>
            <p:spPr>
              <a:xfrm rot="5070600">
                <a:off x="798120" y="575280"/>
                <a:ext cx="496080" cy="358920"/>
              </a:xfrm>
              <a:custGeom>
                <a:avLst/>
                <a:gdLst>
                  <a:gd name="textAreaLeft" fmla="*/ 0 w 496080"/>
                  <a:gd name="textAreaRight" fmla="*/ 496440 w 496080"/>
                  <a:gd name="textAreaTop" fmla="*/ 0 h 358920"/>
                  <a:gd name="textAreaBottom" fmla="*/ 359280 h 35892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999" name="Google Shape;1631;p18"/>
              <p:cNvSpPr/>
              <p:nvPr/>
            </p:nvSpPr>
            <p:spPr>
              <a:xfrm rot="5070600">
                <a:off x="821880" y="595800"/>
                <a:ext cx="450360" cy="303840"/>
              </a:xfrm>
              <a:custGeom>
                <a:avLst/>
                <a:gdLst>
                  <a:gd name="textAreaLeft" fmla="*/ 0 w 450360"/>
                  <a:gd name="textAreaRight" fmla="*/ 450720 w 450360"/>
                  <a:gd name="textAreaTop" fmla="*/ 0 h 303840"/>
                  <a:gd name="textAreaBottom" fmla="*/ 304200 h 30384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0" name="Google Shape;1632;p18"/>
              <p:cNvSpPr/>
              <p:nvPr/>
            </p:nvSpPr>
            <p:spPr>
              <a:xfrm rot="5070600">
                <a:off x="821880" y="59004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0 h 308880"/>
                  <a:gd name="textAreaBottom" fmla="*/ 30924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1" name="Google Shape;1633;p18"/>
              <p:cNvSpPr/>
              <p:nvPr/>
            </p:nvSpPr>
            <p:spPr>
              <a:xfrm rot="5070600">
                <a:off x="838440" y="700200"/>
                <a:ext cx="346680" cy="271440"/>
              </a:xfrm>
              <a:custGeom>
                <a:avLst/>
                <a:gdLst>
                  <a:gd name="textAreaLeft" fmla="*/ 0 w 346680"/>
                  <a:gd name="textAreaRight" fmla="*/ 347040 w 346680"/>
                  <a:gd name="textAreaTop" fmla="*/ 0 h 271440"/>
                  <a:gd name="textAreaBottom" fmla="*/ 271800 h 27144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2" name="Google Shape;1634;p18"/>
              <p:cNvSpPr/>
              <p:nvPr/>
            </p:nvSpPr>
            <p:spPr>
              <a:xfrm rot="5070600">
                <a:off x="839160" y="694440"/>
                <a:ext cx="343440" cy="276840"/>
              </a:xfrm>
              <a:custGeom>
                <a:avLst/>
                <a:gdLst>
                  <a:gd name="textAreaLeft" fmla="*/ 0 w 343440"/>
                  <a:gd name="textAreaRight" fmla="*/ 343800 w 34344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3" name="Google Shape;1635;p18"/>
              <p:cNvSpPr/>
              <p:nvPr/>
            </p:nvSpPr>
            <p:spPr>
              <a:xfrm rot="5070600">
                <a:off x="1116360" y="585000"/>
                <a:ext cx="31680" cy="2772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4" name="Google Shape;1636;p18"/>
              <p:cNvSpPr/>
              <p:nvPr/>
            </p:nvSpPr>
            <p:spPr>
              <a:xfrm rot="5070600">
                <a:off x="1053360" y="605520"/>
                <a:ext cx="51480" cy="4500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0 h 45000"/>
                  <a:gd name="textAreaBottom" fmla="*/ 45360 h 450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5" name="Google Shape;1637;p18"/>
              <p:cNvSpPr/>
              <p:nvPr/>
            </p:nvSpPr>
            <p:spPr>
              <a:xfrm rot="5070600">
                <a:off x="1090440" y="66672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6" name="Google Shape;1638;p18"/>
              <p:cNvSpPr/>
              <p:nvPr/>
            </p:nvSpPr>
            <p:spPr>
              <a:xfrm rot="5070600">
                <a:off x="1050480" y="730080"/>
                <a:ext cx="31680" cy="2772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7" name="Google Shape;1639;p18"/>
              <p:cNvSpPr/>
              <p:nvPr/>
            </p:nvSpPr>
            <p:spPr>
              <a:xfrm rot="5070600">
                <a:off x="952560" y="848880"/>
                <a:ext cx="32040" cy="27720"/>
              </a:xfrm>
              <a:custGeom>
                <a:avLst/>
                <a:gdLst>
                  <a:gd name="textAreaLeft" fmla="*/ 0 w 32040"/>
                  <a:gd name="textAreaRight" fmla="*/ 32400 w 3204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8" name="Google Shape;1640;p18"/>
              <p:cNvSpPr/>
              <p:nvPr/>
            </p:nvSpPr>
            <p:spPr>
              <a:xfrm rot="5070600">
                <a:off x="996480" y="785520"/>
                <a:ext cx="51120" cy="44640"/>
              </a:xfrm>
              <a:custGeom>
                <a:avLst/>
                <a:gdLst>
                  <a:gd name="textAreaLeft" fmla="*/ 0 w 51120"/>
                  <a:gd name="textAreaRight" fmla="*/ 51480 w 51120"/>
                  <a:gd name="textAreaTop" fmla="*/ 0 h 44640"/>
                  <a:gd name="textAreaBottom" fmla="*/ 45000 h 4464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09" name="Google Shape;1641;p18"/>
              <p:cNvSpPr/>
              <p:nvPr/>
            </p:nvSpPr>
            <p:spPr>
              <a:xfrm rot="5070600">
                <a:off x="934200" y="900000"/>
                <a:ext cx="51480" cy="4500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0 h 45000"/>
                  <a:gd name="textAreaBottom" fmla="*/ 45360 h 450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0" name="Google Shape;1642;p18"/>
              <p:cNvSpPr/>
              <p:nvPr/>
            </p:nvSpPr>
            <p:spPr>
              <a:xfrm rot="5070600">
                <a:off x="1011240" y="74520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1" name="Google Shape;1643;p18"/>
              <p:cNvSpPr/>
              <p:nvPr/>
            </p:nvSpPr>
            <p:spPr>
              <a:xfrm rot="5070600">
                <a:off x="1005840" y="852480"/>
                <a:ext cx="15840" cy="13680"/>
              </a:xfrm>
              <a:custGeom>
                <a:avLst/>
                <a:gdLst>
                  <a:gd name="textAreaLeft" fmla="*/ 0 w 15840"/>
                  <a:gd name="textAreaRight" fmla="*/ 16200 w 1584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2" name="Google Shape;1644;p18"/>
              <p:cNvSpPr/>
              <p:nvPr/>
            </p:nvSpPr>
            <p:spPr>
              <a:xfrm rot="5070600">
                <a:off x="821880" y="59004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0 h 308880"/>
                  <a:gd name="textAreaBottom" fmla="*/ 30924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3" name="Google Shape;1645;p18"/>
              <p:cNvSpPr/>
              <p:nvPr/>
            </p:nvSpPr>
            <p:spPr>
              <a:xfrm rot="5070600">
                <a:off x="1056240" y="430560"/>
                <a:ext cx="159840" cy="216720"/>
              </a:xfrm>
              <a:custGeom>
                <a:avLst/>
                <a:gdLst>
                  <a:gd name="textAreaLeft" fmla="*/ 0 w 159840"/>
                  <a:gd name="textAreaRight" fmla="*/ 160200 w 159840"/>
                  <a:gd name="textAreaTop" fmla="*/ 0 h 216720"/>
                  <a:gd name="textAreaBottom" fmla="*/ 217080 h 21672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4" name="Google Shape;1646;p18"/>
              <p:cNvSpPr/>
              <p:nvPr/>
            </p:nvSpPr>
            <p:spPr>
              <a:xfrm rot="5070600">
                <a:off x="1186920" y="5583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5" name="Google Shape;1647;p18"/>
              <p:cNvSpPr/>
              <p:nvPr/>
            </p:nvSpPr>
            <p:spPr>
              <a:xfrm rot="5070600">
                <a:off x="1157040" y="5450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6" name="Google Shape;1648;p18"/>
              <p:cNvSpPr/>
              <p:nvPr/>
            </p:nvSpPr>
            <p:spPr>
              <a:xfrm rot="5070600">
                <a:off x="1127520" y="5313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7" name="Google Shape;1649;p18"/>
              <p:cNvSpPr/>
              <p:nvPr/>
            </p:nvSpPr>
            <p:spPr>
              <a:xfrm rot="5070600">
                <a:off x="1097640" y="5176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8" name="Google Shape;1650;p18"/>
              <p:cNvSpPr/>
              <p:nvPr/>
            </p:nvSpPr>
            <p:spPr>
              <a:xfrm rot="5070600">
                <a:off x="1068120" y="5043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19" name="Google Shape;1651;p18"/>
              <p:cNvSpPr/>
              <p:nvPr/>
            </p:nvSpPr>
            <p:spPr>
              <a:xfrm rot="5070600">
                <a:off x="1038240" y="4906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020" name="Google Shape;1652;p18"/>
            <p:cNvGrpSpPr/>
            <p:nvPr/>
          </p:nvGrpSpPr>
          <p:grpSpPr>
            <a:xfrm>
              <a:off x="620640" y="344520"/>
              <a:ext cx="407520" cy="572040"/>
              <a:chOff x="620640" y="344520"/>
              <a:chExt cx="407520" cy="572040"/>
            </a:xfrm>
          </p:grpSpPr>
          <p:sp>
            <p:nvSpPr>
              <p:cNvPr id="1021" name="Google Shape;1653;p18"/>
              <p:cNvSpPr/>
              <p:nvPr/>
            </p:nvSpPr>
            <p:spPr>
              <a:xfrm rot="5070600">
                <a:off x="575280" y="474480"/>
                <a:ext cx="495000" cy="353880"/>
              </a:xfrm>
              <a:custGeom>
                <a:avLst/>
                <a:gdLst>
                  <a:gd name="textAreaLeft" fmla="*/ 0 w 495000"/>
                  <a:gd name="textAreaRight" fmla="*/ 495360 w 495000"/>
                  <a:gd name="textAreaTop" fmla="*/ 0 h 353880"/>
                  <a:gd name="textAreaBottom" fmla="*/ 354240 h 35388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2" name="Google Shape;1654;p18"/>
              <p:cNvSpPr/>
              <p:nvPr/>
            </p:nvSpPr>
            <p:spPr>
              <a:xfrm rot="5070600">
                <a:off x="574560" y="470520"/>
                <a:ext cx="496080" cy="358920"/>
              </a:xfrm>
              <a:custGeom>
                <a:avLst/>
                <a:gdLst>
                  <a:gd name="textAreaLeft" fmla="*/ 0 w 496080"/>
                  <a:gd name="textAreaRight" fmla="*/ 496440 w 496080"/>
                  <a:gd name="textAreaTop" fmla="*/ 0 h 358920"/>
                  <a:gd name="textAreaBottom" fmla="*/ 359280 h 35892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3" name="Google Shape;1655;p18"/>
              <p:cNvSpPr/>
              <p:nvPr/>
            </p:nvSpPr>
            <p:spPr>
              <a:xfrm rot="5070600">
                <a:off x="597960" y="490680"/>
                <a:ext cx="450360" cy="303840"/>
              </a:xfrm>
              <a:custGeom>
                <a:avLst/>
                <a:gdLst>
                  <a:gd name="textAreaLeft" fmla="*/ 0 w 450360"/>
                  <a:gd name="textAreaRight" fmla="*/ 450720 w 450360"/>
                  <a:gd name="textAreaTop" fmla="*/ 0 h 303840"/>
                  <a:gd name="textAreaBottom" fmla="*/ 304200 h 30384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4" name="Google Shape;1656;p18"/>
              <p:cNvSpPr/>
              <p:nvPr/>
            </p:nvSpPr>
            <p:spPr>
              <a:xfrm rot="5070600">
                <a:off x="598320" y="48492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0 h 308880"/>
                  <a:gd name="textAreaBottom" fmla="*/ 30924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5" name="Google Shape;1657;p18"/>
              <p:cNvSpPr/>
              <p:nvPr/>
            </p:nvSpPr>
            <p:spPr>
              <a:xfrm rot="5070600">
                <a:off x="614520" y="595080"/>
                <a:ext cx="346680" cy="271440"/>
              </a:xfrm>
              <a:custGeom>
                <a:avLst/>
                <a:gdLst>
                  <a:gd name="textAreaLeft" fmla="*/ 0 w 346680"/>
                  <a:gd name="textAreaRight" fmla="*/ 347040 w 346680"/>
                  <a:gd name="textAreaTop" fmla="*/ 0 h 271440"/>
                  <a:gd name="textAreaBottom" fmla="*/ 271800 h 27144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6" name="Google Shape;1658;p18"/>
              <p:cNvSpPr/>
              <p:nvPr/>
            </p:nvSpPr>
            <p:spPr>
              <a:xfrm rot="5070600">
                <a:off x="615600" y="589320"/>
                <a:ext cx="343440" cy="276840"/>
              </a:xfrm>
              <a:custGeom>
                <a:avLst/>
                <a:gdLst>
                  <a:gd name="textAreaLeft" fmla="*/ 0 w 343440"/>
                  <a:gd name="textAreaRight" fmla="*/ 343800 w 34344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7" name="Google Shape;1659;p18"/>
              <p:cNvSpPr/>
              <p:nvPr/>
            </p:nvSpPr>
            <p:spPr>
              <a:xfrm rot="5070600">
                <a:off x="892440" y="479880"/>
                <a:ext cx="31680" cy="2772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8" name="Google Shape;1660;p18"/>
              <p:cNvSpPr/>
              <p:nvPr/>
            </p:nvSpPr>
            <p:spPr>
              <a:xfrm rot="5070600">
                <a:off x="829440" y="500400"/>
                <a:ext cx="51480" cy="4500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0 h 45000"/>
                  <a:gd name="textAreaBottom" fmla="*/ 45360 h 450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29" name="Google Shape;1661;p18"/>
              <p:cNvSpPr/>
              <p:nvPr/>
            </p:nvSpPr>
            <p:spPr>
              <a:xfrm rot="5070600">
                <a:off x="866520" y="56196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0" name="Google Shape;1662;p18"/>
              <p:cNvSpPr/>
              <p:nvPr/>
            </p:nvSpPr>
            <p:spPr>
              <a:xfrm rot="5070600">
                <a:off x="826560" y="624960"/>
                <a:ext cx="31680" cy="2772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1" name="Google Shape;1663;p18"/>
              <p:cNvSpPr/>
              <p:nvPr/>
            </p:nvSpPr>
            <p:spPr>
              <a:xfrm rot="5070600">
                <a:off x="728640" y="743760"/>
                <a:ext cx="32040" cy="27720"/>
              </a:xfrm>
              <a:custGeom>
                <a:avLst/>
                <a:gdLst>
                  <a:gd name="textAreaLeft" fmla="*/ 0 w 32040"/>
                  <a:gd name="textAreaRight" fmla="*/ 32400 w 32040"/>
                  <a:gd name="textAreaTop" fmla="*/ 0 h 27720"/>
                  <a:gd name="textAreaBottom" fmla="*/ 28080 h 277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2" name="Google Shape;1664;p18"/>
              <p:cNvSpPr/>
              <p:nvPr/>
            </p:nvSpPr>
            <p:spPr>
              <a:xfrm rot="5070600">
                <a:off x="772560" y="680760"/>
                <a:ext cx="51120" cy="44640"/>
              </a:xfrm>
              <a:custGeom>
                <a:avLst/>
                <a:gdLst>
                  <a:gd name="textAreaLeft" fmla="*/ 0 w 51120"/>
                  <a:gd name="textAreaRight" fmla="*/ 51480 w 51120"/>
                  <a:gd name="textAreaTop" fmla="*/ 0 h 44640"/>
                  <a:gd name="textAreaBottom" fmla="*/ 45000 h 4464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3" name="Google Shape;1665;p18"/>
              <p:cNvSpPr/>
              <p:nvPr/>
            </p:nvSpPr>
            <p:spPr>
              <a:xfrm rot="5070600">
                <a:off x="710640" y="794880"/>
                <a:ext cx="51480" cy="4500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0 h 45000"/>
                  <a:gd name="textAreaBottom" fmla="*/ 45360 h 450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4" name="Google Shape;1666;p18"/>
              <p:cNvSpPr/>
              <p:nvPr/>
            </p:nvSpPr>
            <p:spPr>
              <a:xfrm rot="5070600">
                <a:off x="787320" y="64044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5" name="Google Shape;1667;p18"/>
              <p:cNvSpPr/>
              <p:nvPr/>
            </p:nvSpPr>
            <p:spPr>
              <a:xfrm rot="5070600">
                <a:off x="782280" y="747360"/>
                <a:ext cx="15840" cy="13680"/>
              </a:xfrm>
              <a:custGeom>
                <a:avLst/>
                <a:gdLst>
                  <a:gd name="textAreaLeft" fmla="*/ 0 w 15840"/>
                  <a:gd name="textAreaRight" fmla="*/ 16200 w 15840"/>
                  <a:gd name="textAreaTop" fmla="*/ 0 h 13680"/>
                  <a:gd name="textAreaBottom" fmla="*/ 1404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6" name="Google Shape;1668;p18"/>
              <p:cNvSpPr/>
              <p:nvPr/>
            </p:nvSpPr>
            <p:spPr>
              <a:xfrm rot="5070600">
                <a:off x="598320" y="48492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0 h 308880"/>
                  <a:gd name="textAreaBottom" fmla="*/ 30924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7" name="Google Shape;1669;p18"/>
              <p:cNvSpPr/>
              <p:nvPr/>
            </p:nvSpPr>
            <p:spPr>
              <a:xfrm rot="5070600">
                <a:off x="832680" y="325800"/>
                <a:ext cx="159840" cy="216720"/>
              </a:xfrm>
              <a:custGeom>
                <a:avLst/>
                <a:gdLst>
                  <a:gd name="textAreaLeft" fmla="*/ 0 w 159840"/>
                  <a:gd name="textAreaRight" fmla="*/ 160200 w 159840"/>
                  <a:gd name="textAreaTop" fmla="*/ 0 h 216720"/>
                  <a:gd name="textAreaBottom" fmla="*/ 217080 h 21672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8" name="Google Shape;1670;p18"/>
              <p:cNvSpPr/>
              <p:nvPr/>
            </p:nvSpPr>
            <p:spPr>
              <a:xfrm rot="5070600">
                <a:off x="963000" y="4532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39" name="Google Shape;1671;p18"/>
              <p:cNvSpPr/>
              <p:nvPr/>
            </p:nvSpPr>
            <p:spPr>
              <a:xfrm rot="5070600">
                <a:off x="933120" y="4399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0" name="Google Shape;1672;p18"/>
              <p:cNvSpPr/>
              <p:nvPr/>
            </p:nvSpPr>
            <p:spPr>
              <a:xfrm rot="5070600">
                <a:off x="903600" y="4262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1" name="Google Shape;1673;p18"/>
              <p:cNvSpPr/>
              <p:nvPr/>
            </p:nvSpPr>
            <p:spPr>
              <a:xfrm rot="5070600">
                <a:off x="874080" y="4125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2" name="Google Shape;1674;p18"/>
              <p:cNvSpPr/>
              <p:nvPr/>
            </p:nvSpPr>
            <p:spPr>
              <a:xfrm rot="5070600">
                <a:off x="844200" y="3992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3" name="Google Shape;1675;p18"/>
              <p:cNvSpPr/>
              <p:nvPr/>
            </p:nvSpPr>
            <p:spPr>
              <a:xfrm rot="5070600">
                <a:off x="814680" y="3859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0 h 32760"/>
                  <a:gd name="textAreaBottom" fmla="*/ 33120 h 3276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044" name="Google Shape;1676;p18"/>
            <p:cNvGrpSpPr/>
            <p:nvPr/>
          </p:nvGrpSpPr>
          <p:grpSpPr>
            <a:xfrm>
              <a:off x="184320" y="352080"/>
              <a:ext cx="1101960" cy="858240"/>
              <a:chOff x="184320" y="352080"/>
              <a:chExt cx="1101960" cy="858240"/>
            </a:xfrm>
          </p:grpSpPr>
          <p:sp>
            <p:nvSpPr>
              <p:cNvPr id="1045" name="Google Shape;1677;p18"/>
              <p:cNvSpPr/>
              <p:nvPr/>
            </p:nvSpPr>
            <p:spPr>
              <a:xfrm flipH="1">
                <a:off x="395640" y="352080"/>
                <a:ext cx="890640" cy="452520"/>
              </a:xfrm>
              <a:custGeom>
                <a:avLst/>
                <a:gdLst>
                  <a:gd name="textAreaLeft" fmla="*/ 360 w 890640"/>
                  <a:gd name="textAreaRight" fmla="*/ 891360 w 890640"/>
                  <a:gd name="textAreaTop" fmla="*/ 0 h 452520"/>
                  <a:gd name="textAreaBottom" fmla="*/ 452880 h 452520"/>
                </a:gdLst>
                <a:ahLst/>
                <a:cxnLst/>
                <a:rect l="textAreaLeft" t="textAreaTop" r="textAreaRight" b="textAreaBottom"/>
                <a:pathLst>
                  <a:path w="35685" h="18136">
                    <a:moveTo>
                      <a:pt x="34743" y="0"/>
                    </a:moveTo>
                    <a:cubicBezTo>
                      <a:pt x="34723" y="0"/>
                      <a:pt x="34704" y="4"/>
                      <a:pt x="34686" y="11"/>
                    </a:cubicBezTo>
                    <a:lnTo>
                      <a:pt x="99" y="16211"/>
                    </a:lnTo>
                    <a:cubicBezTo>
                      <a:pt x="27" y="16247"/>
                      <a:pt x="1" y="16336"/>
                      <a:pt x="27" y="16398"/>
                    </a:cubicBezTo>
                    <a:lnTo>
                      <a:pt x="803" y="18058"/>
                    </a:lnTo>
                    <a:cubicBezTo>
                      <a:pt x="828" y="18108"/>
                      <a:pt x="875" y="18136"/>
                      <a:pt x="926" y="18136"/>
                    </a:cubicBezTo>
                    <a:cubicBezTo>
                      <a:pt x="947" y="18136"/>
                      <a:pt x="969" y="18131"/>
                      <a:pt x="991" y="18120"/>
                    </a:cubicBezTo>
                    <a:lnTo>
                      <a:pt x="35587" y="1920"/>
                    </a:lnTo>
                    <a:cubicBezTo>
                      <a:pt x="35658" y="1893"/>
                      <a:pt x="35685" y="1804"/>
                      <a:pt x="35649" y="1732"/>
                    </a:cubicBezTo>
                    <a:lnTo>
                      <a:pt x="34882" y="82"/>
                    </a:lnTo>
                    <a:cubicBezTo>
                      <a:pt x="34855" y="29"/>
                      <a:pt x="34799" y="0"/>
                      <a:pt x="34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6" name="Google Shape;1678;p18"/>
              <p:cNvSpPr/>
              <p:nvPr/>
            </p:nvSpPr>
            <p:spPr>
              <a:xfrm flipH="1">
                <a:off x="1014120" y="735480"/>
                <a:ext cx="202680" cy="362880"/>
              </a:xfrm>
              <a:custGeom>
                <a:avLst/>
                <a:gdLst>
                  <a:gd name="textAreaLeft" fmla="*/ -360 w 202680"/>
                  <a:gd name="textAreaRight" fmla="*/ 202680 w 202680"/>
                  <a:gd name="textAreaTop" fmla="*/ 0 h 362880"/>
                  <a:gd name="textAreaBottom" fmla="*/ 363240 h 362880"/>
                </a:gdLst>
                <a:ahLst/>
                <a:cxnLst/>
                <a:rect l="textAreaLeft" t="textAreaTop" r="textAreaRight" b="textAreaBottom"/>
                <a:pathLst>
                  <a:path w="8137" h="14551">
                    <a:moveTo>
                      <a:pt x="1686" y="1"/>
                    </a:moveTo>
                    <a:lnTo>
                      <a:pt x="0" y="786"/>
                    </a:lnTo>
                    <a:lnTo>
                      <a:pt x="6450" y="14551"/>
                    </a:lnTo>
                    <a:lnTo>
                      <a:pt x="8136" y="13766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7" name="Google Shape;1679;p18"/>
              <p:cNvSpPr/>
              <p:nvPr/>
            </p:nvSpPr>
            <p:spPr>
              <a:xfrm flipH="1">
                <a:off x="315360" y="407880"/>
                <a:ext cx="202680" cy="363240"/>
              </a:xfrm>
              <a:custGeom>
                <a:avLst/>
                <a:gdLst>
                  <a:gd name="textAreaLeft" fmla="*/ -360 w 202680"/>
                  <a:gd name="textAreaRight" fmla="*/ 202680 w 202680"/>
                  <a:gd name="textAreaTop" fmla="*/ 0 h 363240"/>
                  <a:gd name="textAreaBottom" fmla="*/ 363600 h 363240"/>
                </a:gdLst>
                <a:ahLst/>
                <a:cxnLst/>
                <a:rect l="textAreaLeft" t="textAreaTop" r="textAreaRight" b="textAreaBottom"/>
                <a:pathLst>
                  <a:path w="8128" h="14560">
                    <a:moveTo>
                      <a:pt x="1686" y="1"/>
                    </a:moveTo>
                    <a:lnTo>
                      <a:pt x="0" y="795"/>
                    </a:lnTo>
                    <a:lnTo>
                      <a:pt x="6450" y="14560"/>
                    </a:lnTo>
                    <a:lnTo>
                      <a:pt x="8127" y="13775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8" name="Google Shape;1680;p18"/>
              <p:cNvSpPr/>
              <p:nvPr/>
            </p:nvSpPr>
            <p:spPr>
              <a:xfrm flipH="1">
                <a:off x="253440" y="716400"/>
                <a:ext cx="859320" cy="432360"/>
              </a:xfrm>
              <a:custGeom>
                <a:avLst/>
                <a:gdLst>
                  <a:gd name="textAreaLeft" fmla="*/ -360 w 859320"/>
                  <a:gd name="textAreaRight" fmla="*/ 859320 w 859320"/>
                  <a:gd name="textAreaTop" fmla="*/ 0 h 432360"/>
                  <a:gd name="textAreaBottom" fmla="*/ 432720 h 432360"/>
                </a:gdLst>
                <a:ahLst/>
                <a:cxnLst/>
                <a:rect l="textAreaLeft" t="textAreaTop" r="textAreaRight" b="textAreaBottom"/>
                <a:pathLst>
                  <a:path w="34427" h="17330">
                    <a:moveTo>
                      <a:pt x="33555" y="0"/>
                    </a:moveTo>
                    <a:cubicBezTo>
                      <a:pt x="33521" y="0"/>
                      <a:pt x="33487" y="7"/>
                      <a:pt x="33454" y="22"/>
                    </a:cubicBezTo>
                    <a:lnTo>
                      <a:pt x="170" y="15607"/>
                    </a:lnTo>
                    <a:cubicBezTo>
                      <a:pt x="54" y="15661"/>
                      <a:pt x="0" y="15804"/>
                      <a:pt x="54" y="15928"/>
                    </a:cubicBezTo>
                    <a:lnTo>
                      <a:pt x="705" y="17329"/>
                    </a:lnTo>
                    <a:lnTo>
                      <a:pt x="34427" y="1539"/>
                    </a:lnTo>
                    <a:lnTo>
                      <a:pt x="33766" y="138"/>
                    </a:lnTo>
                    <a:cubicBezTo>
                      <a:pt x="33728" y="48"/>
                      <a:pt x="33643" y="0"/>
                      <a:pt x="33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49" name="Google Shape;1681;p18"/>
              <p:cNvSpPr/>
              <p:nvPr/>
            </p:nvSpPr>
            <p:spPr>
              <a:xfrm flipH="1">
                <a:off x="183960" y="733320"/>
                <a:ext cx="960840" cy="477000"/>
              </a:xfrm>
              <a:custGeom>
                <a:avLst/>
                <a:gdLst>
                  <a:gd name="textAreaLeft" fmla="*/ -360 w 960840"/>
                  <a:gd name="textAreaRight" fmla="*/ 960840 w 960840"/>
                  <a:gd name="textAreaTop" fmla="*/ 0 h 477000"/>
                  <a:gd name="textAreaBottom" fmla="*/ 477360 h 477000"/>
                </a:gdLst>
                <a:ahLst/>
                <a:cxnLst/>
                <a:rect l="textAreaLeft" t="textAreaTop" r="textAreaRight" b="textAreaBottom"/>
                <a:pathLst>
                  <a:path w="38495" h="19121">
                    <a:moveTo>
                      <a:pt x="37641" y="1"/>
                    </a:moveTo>
                    <a:cubicBezTo>
                      <a:pt x="37589" y="1"/>
                      <a:pt x="37537" y="12"/>
                      <a:pt x="37487" y="37"/>
                    </a:cubicBezTo>
                    <a:lnTo>
                      <a:pt x="259" y="17469"/>
                    </a:lnTo>
                    <a:cubicBezTo>
                      <a:pt x="81" y="17558"/>
                      <a:pt x="1" y="17772"/>
                      <a:pt x="81" y="17951"/>
                    </a:cubicBezTo>
                    <a:lnTo>
                      <a:pt x="536" y="18914"/>
                    </a:lnTo>
                    <a:cubicBezTo>
                      <a:pt x="600" y="19043"/>
                      <a:pt x="725" y="19120"/>
                      <a:pt x="859" y="19120"/>
                    </a:cubicBezTo>
                    <a:cubicBezTo>
                      <a:pt x="911" y="19120"/>
                      <a:pt x="965" y="19108"/>
                      <a:pt x="1018" y="19084"/>
                    </a:cubicBezTo>
                    <a:lnTo>
                      <a:pt x="38236" y="1652"/>
                    </a:lnTo>
                    <a:cubicBezTo>
                      <a:pt x="38415" y="1572"/>
                      <a:pt x="38495" y="1358"/>
                      <a:pt x="38415" y="1170"/>
                    </a:cubicBezTo>
                    <a:lnTo>
                      <a:pt x="37960" y="207"/>
                    </a:lnTo>
                    <a:cubicBezTo>
                      <a:pt x="37902" y="78"/>
                      <a:pt x="37775" y="1"/>
                      <a:pt x="37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50" name="Google Shape;1682;p18"/>
              <p:cNvSpPr/>
              <p:nvPr/>
            </p:nvSpPr>
            <p:spPr>
              <a:xfrm flipH="1">
                <a:off x="278640" y="766080"/>
                <a:ext cx="802440" cy="377280"/>
              </a:xfrm>
              <a:custGeom>
                <a:avLst/>
                <a:gdLst>
                  <a:gd name="textAreaLeft" fmla="*/ -360 w 802440"/>
                  <a:gd name="textAreaRight" fmla="*/ 802440 w 802440"/>
                  <a:gd name="textAreaTop" fmla="*/ 0 h 377280"/>
                  <a:gd name="textAreaBottom" fmla="*/ 377640 h 377280"/>
                </a:gdLst>
                <a:ahLst/>
                <a:cxnLst/>
                <a:rect l="textAreaLeft" t="textAreaTop" r="textAreaRight" b="textAreaBottom"/>
                <a:pathLst>
                  <a:path w="32153" h="15120">
                    <a:moveTo>
                      <a:pt x="31981" y="1"/>
                    </a:moveTo>
                    <a:cubicBezTo>
                      <a:pt x="31964" y="1"/>
                      <a:pt x="31946" y="4"/>
                      <a:pt x="31929" y="13"/>
                    </a:cubicBezTo>
                    <a:cubicBezTo>
                      <a:pt x="29859" y="985"/>
                      <a:pt x="27789" y="1958"/>
                      <a:pt x="25719" y="2921"/>
                    </a:cubicBezTo>
                    <a:cubicBezTo>
                      <a:pt x="23641" y="3893"/>
                      <a:pt x="21571" y="4866"/>
                      <a:pt x="19501" y="5829"/>
                    </a:cubicBezTo>
                    <a:cubicBezTo>
                      <a:pt x="17432" y="6802"/>
                      <a:pt x="15362" y="7774"/>
                      <a:pt x="13292" y="8746"/>
                    </a:cubicBezTo>
                    <a:cubicBezTo>
                      <a:pt x="11223" y="9710"/>
                      <a:pt x="9162" y="10673"/>
                      <a:pt x="7101" y="11637"/>
                    </a:cubicBezTo>
                    <a:cubicBezTo>
                      <a:pt x="5032" y="12609"/>
                      <a:pt x="2962" y="13582"/>
                      <a:pt x="892" y="14554"/>
                    </a:cubicBezTo>
                    <a:cubicBezTo>
                      <a:pt x="633" y="14670"/>
                      <a:pt x="375" y="14795"/>
                      <a:pt x="116" y="14911"/>
                    </a:cubicBezTo>
                    <a:cubicBezTo>
                      <a:pt x="0" y="14965"/>
                      <a:pt x="72" y="15119"/>
                      <a:pt x="174" y="15119"/>
                    </a:cubicBezTo>
                    <a:cubicBezTo>
                      <a:pt x="190" y="15119"/>
                      <a:pt x="206" y="15115"/>
                      <a:pt x="223" y="15107"/>
                    </a:cubicBezTo>
                    <a:cubicBezTo>
                      <a:pt x="2293" y="14135"/>
                      <a:pt x="4371" y="13171"/>
                      <a:pt x="6441" y="12199"/>
                    </a:cubicBezTo>
                    <a:cubicBezTo>
                      <a:pt x="8511" y="11226"/>
                      <a:pt x="10580" y="10254"/>
                      <a:pt x="12650" y="9291"/>
                    </a:cubicBezTo>
                    <a:cubicBezTo>
                      <a:pt x="14729" y="8318"/>
                      <a:pt x="16798" y="7346"/>
                      <a:pt x="18868" y="6373"/>
                    </a:cubicBezTo>
                    <a:cubicBezTo>
                      <a:pt x="20929" y="5410"/>
                      <a:pt x="22990" y="4446"/>
                      <a:pt x="25050" y="3483"/>
                    </a:cubicBezTo>
                    <a:cubicBezTo>
                      <a:pt x="27120" y="2511"/>
                      <a:pt x="29199" y="1538"/>
                      <a:pt x="31268" y="566"/>
                    </a:cubicBezTo>
                    <a:cubicBezTo>
                      <a:pt x="31527" y="450"/>
                      <a:pt x="31786" y="325"/>
                      <a:pt x="32044" y="209"/>
                    </a:cubicBezTo>
                    <a:cubicBezTo>
                      <a:pt x="32153" y="155"/>
                      <a:pt x="32087" y="1"/>
                      <a:pt x="31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51" name="Google Shape;1683;p18"/>
              <p:cNvSpPr/>
              <p:nvPr/>
            </p:nvSpPr>
            <p:spPr>
              <a:xfrm flipH="1">
                <a:off x="1171440" y="768600"/>
                <a:ext cx="25560" cy="14040"/>
              </a:xfrm>
              <a:custGeom>
                <a:avLst/>
                <a:gdLst>
                  <a:gd name="textAreaLeft" fmla="*/ -360 w 25560"/>
                  <a:gd name="textAreaRight" fmla="*/ 25560 w 25560"/>
                  <a:gd name="textAreaTop" fmla="*/ 0 h 14040"/>
                  <a:gd name="textAreaBottom" fmla="*/ 14400 h 14040"/>
                </a:gdLst>
                <a:ahLst/>
                <a:cxnLst/>
                <a:rect l="textAreaLeft" t="textAreaTop" r="textAreaRight" b="textAreaBottom"/>
                <a:pathLst>
                  <a:path w="1044" h="583">
                    <a:moveTo>
                      <a:pt x="918" y="0"/>
                    </a:moveTo>
                    <a:cubicBezTo>
                      <a:pt x="897" y="0"/>
                      <a:pt x="876" y="5"/>
                      <a:pt x="857" y="15"/>
                    </a:cubicBezTo>
                    <a:lnTo>
                      <a:pt x="72" y="381"/>
                    </a:lnTo>
                    <a:cubicBezTo>
                      <a:pt x="18" y="407"/>
                      <a:pt x="0" y="488"/>
                      <a:pt x="27" y="532"/>
                    </a:cubicBezTo>
                    <a:cubicBezTo>
                      <a:pt x="50" y="567"/>
                      <a:pt x="84" y="583"/>
                      <a:pt x="122" y="583"/>
                    </a:cubicBezTo>
                    <a:cubicBezTo>
                      <a:pt x="143" y="583"/>
                      <a:pt x="165" y="578"/>
                      <a:pt x="188" y="568"/>
                    </a:cubicBezTo>
                    <a:lnTo>
                      <a:pt x="973" y="202"/>
                    </a:lnTo>
                    <a:cubicBezTo>
                      <a:pt x="1026" y="175"/>
                      <a:pt x="1044" y="95"/>
                      <a:pt x="1008" y="50"/>
                    </a:cubicBezTo>
                    <a:cubicBezTo>
                      <a:pt x="991" y="16"/>
                      <a:pt x="956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200" bIns="7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52" name="Google Shape;1684;p18"/>
              <p:cNvSpPr/>
              <p:nvPr/>
            </p:nvSpPr>
            <p:spPr>
              <a:xfrm flipH="1">
                <a:off x="471240" y="442080"/>
                <a:ext cx="28800" cy="15840"/>
              </a:xfrm>
              <a:custGeom>
                <a:avLst/>
                <a:gdLst>
                  <a:gd name="textAreaLeft" fmla="*/ 360 w 28800"/>
                  <a:gd name="textAreaRight" fmla="*/ 29520 w 28800"/>
                  <a:gd name="textAreaTop" fmla="*/ 0 h 15840"/>
                  <a:gd name="textAreaBottom" fmla="*/ 16200 h 15840"/>
                </a:gdLst>
                <a:ahLst/>
                <a:cxnLst/>
                <a:rect l="textAreaLeft" t="textAreaTop" r="textAreaRight" b="textAreaBottom"/>
                <a:pathLst>
                  <a:path w="1161" h="645">
                    <a:moveTo>
                      <a:pt x="1039" y="0"/>
                    </a:moveTo>
                    <a:cubicBezTo>
                      <a:pt x="1020" y="0"/>
                      <a:pt x="1000" y="5"/>
                      <a:pt x="982" y="15"/>
                    </a:cubicBezTo>
                    <a:cubicBezTo>
                      <a:pt x="679" y="157"/>
                      <a:pt x="375" y="300"/>
                      <a:pt x="72" y="443"/>
                    </a:cubicBezTo>
                    <a:cubicBezTo>
                      <a:pt x="19" y="470"/>
                      <a:pt x="1" y="550"/>
                      <a:pt x="27" y="595"/>
                    </a:cubicBezTo>
                    <a:cubicBezTo>
                      <a:pt x="50" y="629"/>
                      <a:pt x="84" y="645"/>
                      <a:pt x="120" y="645"/>
                    </a:cubicBezTo>
                    <a:cubicBezTo>
                      <a:pt x="140" y="645"/>
                      <a:pt x="160" y="640"/>
                      <a:pt x="179" y="630"/>
                    </a:cubicBezTo>
                    <a:cubicBezTo>
                      <a:pt x="482" y="496"/>
                      <a:pt x="786" y="354"/>
                      <a:pt x="1089" y="211"/>
                    </a:cubicBezTo>
                    <a:cubicBezTo>
                      <a:pt x="1143" y="184"/>
                      <a:pt x="1160" y="104"/>
                      <a:pt x="1134" y="59"/>
                    </a:cubicBezTo>
                    <a:cubicBezTo>
                      <a:pt x="1110" y="18"/>
                      <a:pt x="1075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920" bIns="7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053" name="Google Shape;1685;p18"/>
              <p:cNvSpPr/>
              <p:nvPr/>
            </p:nvSpPr>
            <p:spPr>
              <a:xfrm flipH="1">
                <a:off x="331920" y="731160"/>
                <a:ext cx="30240" cy="16560"/>
              </a:xfrm>
              <a:custGeom>
                <a:avLst/>
                <a:gdLst>
                  <a:gd name="textAreaLeft" fmla="*/ 360 w 30240"/>
                  <a:gd name="textAreaRight" fmla="*/ 30960 w 30240"/>
                  <a:gd name="textAreaTop" fmla="*/ 0 h 16560"/>
                  <a:gd name="textAreaBottom" fmla="*/ 16920 h 16560"/>
                </a:gdLst>
                <a:ahLst/>
                <a:cxnLst/>
                <a:rect l="textAreaLeft" t="textAreaTop" r="textAreaRight" b="textAreaBottom"/>
                <a:pathLst>
                  <a:path w="1224" h="675">
                    <a:moveTo>
                      <a:pt x="1095" y="1"/>
                    </a:moveTo>
                    <a:cubicBezTo>
                      <a:pt x="1075" y="1"/>
                      <a:pt x="1054" y="6"/>
                      <a:pt x="1036" y="15"/>
                    </a:cubicBezTo>
                    <a:cubicBezTo>
                      <a:pt x="715" y="167"/>
                      <a:pt x="393" y="318"/>
                      <a:pt x="72" y="470"/>
                    </a:cubicBezTo>
                    <a:cubicBezTo>
                      <a:pt x="10" y="497"/>
                      <a:pt x="1" y="577"/>
                      <a:pt x="28" y="622"/>
                    </a:cubicBezTo>
                    <a:cubicBezTo>
                      <a:pt x="53" y="659"/>
                      <a:pt x="90" y="675"/>
                      <a:pt x="129" y="675"/>
                    </a:cubicBezTo>
                    <a:cubicBezTo>
                      <a:pt x="146" y="675"/>
                      <a:pt x="163" y="672"/>
                      <a:pt x="179" y="666"/>
                    </a:cubicBezTo>
                    <a:cubicBezTo>
                      <a:pt x="500" y="515"/>
                      <a:pt x="831" y="363"/>
                      <a:pt x="1152" y="211"/>
                    </a:cubicBezTo>
                    <a:cubicBezTo>
                      <a:pt x="1205" y="185"/>
                      <a:pt x="1223" y="104"/>
                      <a:pt x="1187" y="60"/>
                    </a:cubicBezTo>
                    <a:cubicBezTo>
                      <a:pt x="1170" y="19"/>
                      <a:pt x="113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8280" bIns="82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</p:grpSp>
      <p:grpSp>
        <p:nvGrpSpPr>
          <p:cNvPr id="1054" name="Google Shape;1686;p18"/>
          <p:cNvGrpSpPr/>
          <p:nvPr/>
        </p:nvGrpSpPr>
        <p:grpSpPr>
          <a:xfrm>
            <a:off x="7464960" y="4468680"/>
            <a:ext cx="414000" cy="496440"/>
            <a:chOff x="7464960" y="4468680"/>
            <a:chExt cx="414000" cy="496440"/>
          </a:xfrm>
        </p:grpSpPr>
        <p:sp>
          <p:nvSpPr>
            <p:cNvPr id="1055" name="Google Shape;1687;p18"/>
            <p:cNvSpPr/>
            <p:nvPr/>
          </p:nvSpPr>
          <p:spPr>
            <a:xfrm>
              <a:off x="7464960" y="447156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56" name="Google Shape;1688;p18"/>
            <p:cNvSpPr/>
            <p:nvPr/>
          </p:nvSpPr>
          <p:spPr>
            <a:xfrm>
              <a:off x="7475040" y="446868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57" name="Google Shape;1689;p18"/>
            <p:cNvSpPr/>
            <p:nvPr/>
          </p:nvSpPr>
          <p:spPr>
            <a:xfrm>
              <a:off x="7536960" y="456372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58" name="Google Shape;1690;p18"/>
            <p:cNvSpPr/>
            <p:nvPr/>
          </p:nvSpPr>
          <p:spPr>
            <a:xfrm>
              <a:off x="7531560" y="461628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59" name="Google Shape;1691;p18"/>
            <p:cNvSpPr/>
            <p:nvPr/>
          </p:nvSpPr>
          <p:spPr>
            <a:xfrm>
              <a:off x="7656120" y="45453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0" name="Google Shape;1692;p18"/>
            <p:cNvSpPr/>
            <p:nvPr/>
          </p:nvSpPr>
          <p:spPr>
            <a:xfrm>
              <a:off x="7587000" y="458388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1" name="Google Shape;1693;p18"/>
            <p:cNvSpPr/>
            <p:nvPr/>
          </p:nvSpPr>
          <p:spPr>
            <a:xfrm>
              <a:off x="7610760" y="45626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2" name="Google Shape;1694;p18"/>
            <p:cNvSpPr/>
            <p:nvPr/>
          </p:nvSpPr>
          <p:spPr>
            <a:xfrm>
              <a:off x="7640280" y="455616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3" name="Google Shape;1695;p18"/>
            <p:cNvSpPr/>
            <p:nvPr/>
          </p:nvSpPr>
          <p:spPr>
            <a:xfrm>
              <a:off x="7767360" y="488592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4" name="Google Shape;1696;p18"/>
            <p:cNvSpPr/>
            <p:nvPr/>
          </p:nvSpPr>
          <p:spPr>
            <a:xfrm>
              <a:off x="7729560" y="48459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5" name="Google Shape;1697;p18"/>
            <p:cNvSpPr/>
            <p:nvPr/>
          </p:nvSpPr>
          <p:spPr>
            <a:xfrm>
              <a:off x="7729200" y="48430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6" name="Google Shape;1698;p18"/>
            <p:cNvSpPr/>
            <p:nvPr/>
          </p:nvSpPr>
          <p:spPr>
            <a:xfrm>
              <a:off x="7709040" y="48096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7" name="Google Shape;1699;p18"/>
            <p:cNvSpPr/>
            <p:nvPr/>
          </p:nvSpPr>
          <p:spPr>
            <a:xfrm>
              <a:off x="7714800" y="48211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8" name="Google Shape;1700;p18"/>
            <p:cNvSpPr/>
            <p:nvPr/>
          </p:nvSpPr>
          <p:spPr>
            <a:xfrm>
              <a:off x="7714080" y="48186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9" name="Google Shape;1701;p18"/>
            <p:cNvSpPr/>
            <p:nvPr/>
          </p:nvSpPr>
          <p:spPr>
            <a:xfrm>
              <a:off x="7688160" y="478620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0" name="Google Shape;1702;p18"/>
            <p:cNvSpPr/>
            <p:nvPr/>
          </p:nvSpPr>
          <p:spPr>
            <a:xfrm>
              <a:off x="7694280" y="4858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1" name="Google Shape;1703;p18"/>
            <p:cNvSpPr/>
            <p:nvPr/>
          </p:nvSpPr>
          <p:spPr>
            <a:xfrm>
              <a:off x="7709400" y="4849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2" name="Google Shape;1704;p18"/>
            <p:cNvSpPr/>
            <p:nvPr/>
          </p:nvSpPr>
          <p:spPr>
            <a:xfrm>
              <a:off x="7724520" y="4840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3" name="Google Shape;1705;p18"/>
            <p:cNvSpPr/>
            <p:nvPr/>
          </p:nvSpPr>
          <p:spPr>
            <a:xfrm>
              <a:off x="7740000" y="4831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4" name="Google Shape;1706;p18"/>
            <p:cNvSpPr/>
            <p:nvPr/>
          </p:nvSpPr>
          <p:spPr>
            <a:xfrm>
              <a:off x="7755120" y="4822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5" name="Google Shape;1707;p18"/>
            <p:cNvSpPr/>
            <p:nvPr/>
          </p:nvSpPr>
          <p:spPr>
            <a:xfrm>
              <a:off x="7770240" y="48128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6" name="Google Shape;1708;p18"/>
            <p:cNvSpPr/>
            <p:nvPr/>
          </p:nvSpPr>
          <p:spPr>
            <a:xfrm>
              <a:off x="7785360" y="48038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7" name="Google Shape;1709;p18"/>
            <p:cNvSpPr/>
            <p:nvPr/>
          </p:nvSpPr>
          <p:spPr>
            <a:xfrm>
              <a:off x="7800840" y="47948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8" name="Google Shape;1710;p18"/>
            <p:cNvSpPr/>
            <p:nvPr/>
          </p:nvSpPr>
          <p:spPr>
            <a:xfrm>
              <a:off x="7815960" y="47854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9" name="Google Shape;1711;p18"/>
            <p:cNvSpPr/>
            <p:nvPr/>
          </p:nvSpPr>
          <p:spPr>
            <a:xfrm>
              <a:off x="7687800" y="478368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1204560" y="1649880"/>
            <a:ext cx="2926800" cy="76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97" name="Google Shape;1833;p20"/>
          <p:cNvSpPr/>
          <p:nvPr/>
        </p:nvSpPr>
        <p:spPr>
          <a:xfrm rot="10800000">
            <a:off x="6376320" y="3324240"/>
            <a:ext cx="2767680" cy="1877400"/>
          </a:xfrm>
          <a:custGeom>
            <a:avLst/>
            <a:gdLst>
              <a:gd name="textAreaLeft" fmla="*/ 0 w 2767680"/>
              <a:gd name="textAreaRight" fmla="*/ 2768040 w 276768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198" name="Google Shape;1834;p20"/>
          <p:cNvSpPr/>
          <p:nvPr/>
        </p:nvSpPr>
        <p:spPr>
          <a:xfrm>
            <a:off x="0" y="0"/>
            <a:ext cx="3197520" cy="1701720"/>
          </a:xfrm>
          <a:custGeom>
            <a:avLst/>
            <a:gdLst>
              <a:gd name="textAreaLeft" fmla="*/ 0 w 3197520"/>
              <a:gd name="textAreaRight" fmla="*/ 3197880 w 3197520"/>
              <a:gd name="textAreaTop" fmla="*/ 0 h 1701720"/>
              <a:gd name="textAreaBottom" fmla="*/ 1702080 h 17017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199" name="Google Shape;1835;p20"/>
          <p:cNvSpPr/>
          <p:nvPr/>
        </p:nvSpPr>
        <p:spPr>
          <a:xfrm>
            <a:off x="4419720" y="1162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200" name="Google Shape;1836;p20"/>
          <p:cNvSpPr/>
          <p:nvPr/>
        </p:nvSpPr>
        <p:spPr>
          <a:xfrm>
            <a:off x="92160" y="239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201" name="Google Shape;1837;p20"/>
          <p:cNvGrpSpPr/>
          <p:nvPr/>
        </p:nvGrpSpPr>
        <p:grpSpPr>
          <a:xfrm>
            <a:off x="5424840" y="146160"/>
            <a:ext cx="743040" cy="568440"/>
            <a:chOff x="5424840" y="146160"/>
            <a:chExt cx="743040" cy="568440"/>
          </a:xfrm>
        </p:grpSpPr>
        <p:sp>
          <p:nvSpPr>
            <p:cNvPr id="1202" name="Google Shape;1838;p20"/>
            <p:cNvSpPr/>
            <p:nvPr/>
          </p:nvSpPr>
          <p:spPr>
            <a:xfrm flipV="1">
              <a:off x="5689800" y="18720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-360 h 503640"/>
                <a:gd name="textAreaBottom" fmla="*/ 50364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3" name="Google Shape;1839;p20"/>
            <p:cNvSpPr/>
            <p:nvPr/>
          </p:nvSpPr>
          <p:spPr>
            <a:xfrm flipV="1">
              <a:off x="5471640" y="18756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-360 h 503640"/>
                <a:gd name="textAreaBottom" fmla="*/ 50364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4" name="Google Shape;1840;p20"/>
            <p:cNvSpPr/>
            <p:nvPr/>
          </p:nvSpPr>
          <p:spPr>
            <a:xfrm flipV="1">
              <a:off x="5865480" y="6303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5" name="Google Shape;1841;p20"/>
            <p:cNvSpPr/>
            <p:nvPr/>
          </p:nvSpPr>
          <p:spPr>
            <a:xfrm flipV="1">
              <a:off x="5865480" y="1458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-360 h 83880"/>
                <a:gd name="textAreaBottom" fmla="*/ 8388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6" name="Google Shape;1842;p20"/>
            <p:cNvSpPr/>
            <p:nvPr/>
          </p:nvSpPr>
          <p:spPr>
            <a:xfrm flipV="1">
              <a:off x="5429160" y="6303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7" name="Google Shape;1843;p20"/>
            <p:cNvSpPr/>
            <p:nvPr/>
          </p:nvSpPr>
          <p:spPr>
            <a:xfrm flipV="1">
              <a:off x="5424840" y="14616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8" name="Google Shape;1844;p20"/>
            <p:cNvSpPr/>
            <p:nvPr/>
          </p:nvSpPr>
          <p:spPr>
            <a:xfrm flipV="1">
              <a:off x="6083640" y="2628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9" name="Google Shape;1845;p20"/>
            <p:cNvSpPr/>
            <p:nvPr/>
          </p:nvSpPr>
          <p:spPr>
            <a:xfrm flipV="1">
              <a:off x="6083640" y="51264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0" name="Google Shape;1846;p20"/>
            <p:cNvSpPr/>
            <p:nvPr/>
          </p:nvSpPr>
          <p:spPr>
            <a:xfrm flipV="1">
              <a:off x="5647320" y="2628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1" name="Google Shape;1847;p20"/>
            <p:cNvSpPr/>
            <p:nvPr/>
          </p:nvSpPr>
          <p:spPr>
            <a:xfrm flipV="1">
              <a:off x="5647320" y="51264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360 h 84240"/>
                <a:gd name="textAreaBottom" fmla="*/ 8496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212" name="Google Shape;1848;p20"/>
          <p:cNvSpPr/>
          <p:nvPr/>
        </p:nvSpPr>
        <p:spPr>
          <a:xfrm>
            <a:off x="8766000" y="23932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213" name="Google Shape;1849;p20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214" name="Google Shape;1850;p20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215" name="Google Shape;1851;p20"/>
          <p:cNvGrpSpPr/>
          <p:nvPr/>
        </p:nvGrpSpPr>
        <p:grpSpPr>
          <a:xfrm>
            <a:off x="969480" y="397080"/>
            <a:ext cx="528840" cy="679680"/>
            <a:chOff x="969480" y="397080"/>
            <a:chExt cx="528840" cy="679680"/>
          </a:xfrm>
        </p:grpSpPr>
        <p:sp>
          <p:nvSpPr>
            <p:cNvPr id="1216" name="Google Shape;1852;p20"/>
            <p:cNvSpPr/>
            <p:nvPr/>
          </p:nvSpPr>
          <p:spPr>
            <a:xfrm flipH="1">
              <a:off x="969120" y="441720"/>
              <a:ext cx="528840" cy="635040"/>
            </a:xfrm>
            <a:custGeom>
              <a:avLst/>
              <a:gdLst>
                <a:gd name="textAreaLeft" fmla="*/ -360 w 528840"/>
                <a:gd name="textAreaRight" fmla="*/ 528840 w 528840"/>
                <a:gd name="textAreaTop" fmla="*/ 0 h 635040"/>
                <a:gd name="textAreaBottom" fmla="*/ 635400 h 635040"/>
              </a:gdLst>
              <a:ahLst/>
              <a:cxnLst/>
              <a:rect l="textAreaLeft" t="textAreaTop" r="textAreaRight" b="textAreaBottom"/>
              <a:pathLst>
                <a:path w="24427" h="29327">
                  <a:moveTo>
                    <a:pt x="7235" y="0"/>
                  </a:moveTo>
                  <a:lnTo>
                    <a:pt x="2927" y="1838"/>
                  </a:lnTo>
                  <a:cubicBezTo>
                    <a:pt x="3542" y="3274"/>
                    <a:pt x="4622" y="5817"/>
                    <a:pt x="5451" y="7770"/>
                  </a:cubicBezTo>
                  <a:lnTo>
                    <a:pt x="3399" y="8645"/>
                  </a:lnTo>
                  <a:cubicBezTo>
                    <a:pt x="1080" y="9635"/>
                    <a:pt x="0" y="12311"/>
                    <a:pt x="991" y="14631"/>
                  </a:cubicBezTo>
                  <a:lnTo>
                    <a:pt x="6076" y="26558"/>
                  </a:lnTo>
                  <a:cubicBezTo>
                    <a:pt x="6816" y="28291"/>
                    <a:pt x="8497" y="29327"/>
                    <a:pt x="10267" y="29327"/>
                  </a:cubicBezTo>
                  <a:cubicBezTo>
                    <a:pt x="10866" y="29327"/>
                    <a:pt x="11475" y="29208"/>
                    <a:pt x="12062" y="28958"/>
                  </a:cubicBezTo>
                  <a:lnTo>
                    <a:pt x="21036" y="25131"/>
                  </a:lnTo>
                  <a:cubicBezTo>
                    <a:pt x="23347" y="24149"/>
                    <a:pt x="24426" y="21464"/>
                    <a:pt x="23436" y="19153"/>
                  </a:cubicBezTo>
                  <a:lnTo>
                    <a:pt x="18351" y="7226"/>
                  </a:lnTo>
                  <a:cubicBezTo>
                    <a:pt x="17610" y="5491"/>
                    <a:pt x="15926" y="4450"/>
                    <a:pt x="14153" y="4450"/>
                  </a:cubicBezTo>
                  <a:cubicBezTo>
                    <a:pt x="13556" y="4450"/>
                    <a:pt x="12949" y="4568"/>
                    <a:pt x="12365" y="4817"/>
                  </a:cubicBezTo>
                  <a:lnTo>
                    <a:pt x="9760" y="5933"/>
                  </a:lnTo>
                  <a:cubicBezTo>
                    <a:pt x="8930" y="3979"/>
                    <a:pt x="7842" y="1436"/>
                    <a:pt x="7235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7" name="Google Shape;1853;p20"/>
            <p:cNvSpPr/>
            <p:nvPr/>
          </p:nvSpPr>
          <p:spPr>
            <a:xfrm flipH="1">
              <a:off x="1006200" y="466200"/>
              <a:ext cx="457200" cy="576720"/>
            </a:xfrm>
            <a:custGeom>
              <a:avLst/>
              <a:gdLst>
                <a:gd name="textAreaLeft" fmla="*/ 360 w 457200"/>
                <a:gd name="textAreaRight" fmla="*/ 457920 w 457200"/>
                <a:gd name="textAreaTop" fmla="*/ 0 h 576720"/>
                <a:gd name="textAreaBottom" fmla="*/ 577080 h 576720"/>
              </a:gdLst>
              <a:ahLst/>
              <a:cxnLst/>
              <a:rect l="textAreaLeft" t="textAreaTop" r="textAreaRight" b="textAreaBottom"/>
              <a:pathLst>
                <a:path w="21126" h="26636">
                  <a:moveTo>
                    <a:pt x="4853" y="0"/>
                  </a:move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050" y="25700"/>
                    <a:pt x="7539" y="26636"/>
                    <a:pt x="9082" y="26636"/>
                  </a:cubicBezTo>
                  <a:cubicBezTo>
                    <a:pt x="9579" y="26636"/>
                    <a:pt x="10081" y="26539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5076" y="5684"/>
                    <a:pt x="13589" y="4745"/>
                    <a:pt x="12047" y="4745"/>
                  </a:cubicBezTo>
                  <a:cubicBezTo>
                    <a:pt x="11550" y="4745"/>
                    <a:pt x="11046" y="4843"/>
                    <a:pt x="10563" y="5049"/>
                  </a:cubicBez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8" name="Google Shape;1854;p20"/>
            <p:cNvSpPr/>
            <p:nvPr/>
          </p:nvSpPr>
          <p:spPr>
            <a:xfrm flipH="1">
              <a:off x="1005840" y="700560"/>
              <a:ext cx="411480" cy="344160"/>
            </a:xfrm>
            <a:custGeom>
              <a:avLst/>
              <a:gdLst>
                <a:gd name="textAreaLeft" fmla="*/ -360 w 411480"/>
                <a:gd name="textAreaRight" fmla="*/ 411480 w 411480"/>
                <a:gd name="textAreaTop" fmla="*/ 0 h 344160"/>
                <a:gd name="textAreaBottom" fmla="*/ 344520 h 344160"/>
              </a:gdLst>
              <a:ahLst/>
              <a:cxnLst/>
              <a:rect l="textAreaLeft" t="textAreaTop" r="textAreaRight" b="textAreaBottom"/>
              <a:pathLst>
                <a:path w="19003" h="15898">
                  <a:moveTo>
                    <a:pt x="12514" y="1"/>
                  </a:moveTo>
                  <a:cubicBezTo>
                    <a:pt x="12348" y="1"/>
                    <a:pt x="12187" y="31"/>
                    <a:pt x="12035" y="105"/>
                  </a:cubicBezTo>
                  <a:cubicBezTo>
                    <a:pt x="11152" y="534"/>
                    <a:pt x="11241" y="2113"/>
                    <a:pt x="10295" y="2371"/>
                  </a:cubicBezTo>
                  <a:cubicBezTo>
                    <a:pt x="10211" y="2395"/>
                    <a:pt x="10128" y="2406"/>
                    <a:pt x="10045" y="2406"/>
                  </a:cubicBezTo>
                  <a:cubicBezTo>
                    <a:pt x="9447" y="2406"/>
                    <a:pt x="8868" y="1866"/>
                    <a:pt x="8254" y="1866"/>
                  </a:cubicBezTo>
                  <a:cubicBezTo>
                    <a:pt x="8218" y="1866"/>
                    <a:pt x="8182" y="1868"/>
                    <a:pt x="8145" y="1872"/>
                  </a:cubicBezTo>
                  <a:cubicBezTo>
                    <a:pt x="7905" y="1899"/>
                    <a:pt x="7690" y="2015"/>
                    <a:pt x="7503" y="2157"/>
                  </a:cubicBezTo>
                  <a:cubicBezTo>
                    <a:pt x="7173" y="2407"/>
                    <a:pt x="6923" y="2755"/>
                    <a:pt x="6780" y="3139"/>
                  </a:cubicBezTo>
                  <a:cubicBezTo>
                    <a:pt x="6664" y="3442"/>
                    <a:pt x="6611" y="3799"/>
                    <a:pt x="6379" y="4022"/>
                  </a:cubicBezTo>
                  <a:cubicBezTo>
                    <a:pt x="6212" y="4171"/>
                    <a:pt x="5984" y="4233"/>
                    <a:pt x="5753" y="4233"/>
                  </a:cubicBezTo>
                  <a:cubicBezTo>
                    <a:pt x="5639" y="4233"/>
                    <a:pt x="5524" y="4218"/>
                    <a:pt x="5416" y="4191"/>
                  </a:cubicBezTo>
                  <a:cubicBezTo>
                    <a:pt x="5085" y="4120"/>
                    <a:pt x="4773" y="3968"/>
                    <a:pt x="4443" y="3906"/>
                  </a:cubicBezTo>
                  <a:cubicBezTo>
                    <a:pt x="4317" y="3880"/>
                    <a:pt x="4188" y="3867"/>
                    <a:pt x="4059" y="3867"/>
                  </a:cubicBezTo>
                  <a:cubicBezTo>
                    <a:pt x="3399" y="3867"/>
                    <a:pt x="2738" y="4201"/>
                    <a:pt x="2365" y="4753"/>
                  </a:cubicBezTo>
                  <a:cubicBezTo>
                    <a:pt x="2061" y="5208"/>
                    <a:pt x="1901" y="5833"/>
                    <a:pt x="1392" y="6029"/>
                  </a:cubicBezTo>
                  <a:cubicBezTo>
                    <a:pt x="1283" y="6071"/>
                    <a:pt x="1175" y="6089"/>
                    <a:pt x="1066" y="6089"/>
                  </a:cubicBezTo>
                  <a:cubicBezTo>
                    <a:pt x="713" y="6089"/>
                    <a:pt x="362" y="5900"/>
                    <a:pt x="0" y="5744"/>
                  </a:cubicBezTo>
                  <a:lnTo>
                    <a:pt x="0" y="5744"/>
                  </a:lnTo>
                  <a:lnTo>
                    <a:pt x="3266" y="13407"/>
                  </a:lnTo>
                  <a:cubicBezTo>
                    <a:pt x="3926" y="14958"/>
                    <a:pt x="5413" y="15897"/>
                    <a:pt x="6955" y="15897"/>
                  </a:cubicBezTo>
                  <a:cubicBezTo>
                    <a:pt x="7453" y="15897"/>
                    <a:pt x="7956" y="15799"/>
                    <a:pt x="8440" y="15592"/>
                  </a:cubicBezTo>
                  <a:lnTo>
                    <a:pt x="16121" y="12318"/>
                  </a:lnTo>
                  <a:cubicBezTo>
                    <a:pt x="18101" y="11471"/>
                    <a:pt x="19002" y="9125"/>
                    <a:pt x="18119" y="7073"/>
                  </a:cubicBezTo>
                  <a:lnTo>
                    <a:pt x="15220" y="257"/>
                  </a:lnTo>
                  <a:cubicBezTo>
                    <a:pt x="15211" y="266"/>
                    <a:pt x="15202" y="275"/>
                    <a:pt x="15193" y="284"/>
                  </a:cubicBezTo>
                  <a:cubicBezTo>
                    <a:pt x="15006" y="432"/>
                    <a:pt x="14780" y="488"/>
                    <a:pt x="14542" y="488"/>
                  </a:cubicBezTo>
                  <a:cubicBezTo>
                    <a:pt x="14236" y="488"/>
                    <a:pt x="13909" y="394"/>
                    <a:pt x="13623" y="284"/>
                  </a:cubicBezTo>
                  <a:cubicBezTo>
                    <a:pt x="13266" y="149"/>
                    <a:pt x="12880" y="1"/>
                    <a:pt x="12514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9" name="Google Shape;1855;p20"/>
            <p:cNvSpPr/>
            <p:nvPr/>
          </p:nvSpPr>
          <p:spPr>
            <a:xfrm flipH="1">
              <a:off x="1293120" y="636480"/>
              <a:ext cx="37080" cy="32760"/>
            </a:xfrm>
            <a:custGeom>
              <a:avLst/>
              <a:gdLst>
                <a:gd name="textAreaLeft" fmla="*/ -360 w 37080"/>
                <a:gd name="textAreaRight" fmla="*/ 37080 w 3708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32" h="1529">
                  <a:moveTo>
                    <a:pt x="870" y="1"/>
                  </a:moveTo>
                  <a:cubicBezTo>
                    <a:pt x="768" y="1"/>
                    <a:pt x="664" y="22"/>
                    <a:pt x="563" y="65"/>
                  </a:cubicBezTo>
                  <a:cubicBezTo>
                    <a:pt x="179" y="226"/>
                    <a:pt x="1" y="672"/>
                    <a:pt x="162" y="1064"/>
                  </a:cubicBezTo>
                  <a:cubicBezTo>
                    <a:pt x="288" y="1351"/>
                    <a:pt x="570" y="1528"/>
                    <a:pt x="868" y="1528"/>
                  </a:cubicBezTo>
                  <a:cubicBezTo>
                    <a:pt x="969" y="1528"/>
                    <a:pt x="1071" y="1508"/>
                    <a:pt x="1170" y="1466"/>
                  </a:cubicBezTo>
                  <a:cubicBezTo>
                    <a:pt x="1553" y="1305"/>
                    <a:pt x="1732" y="850"/>
                    <a:pt x="1571" y="466"/>
                  </a:cubicBezTo>
                  <a:cubicBezTo>
                    <a:pt x="1445" y="174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0" name="Google Shape;1856;p20"/>
            <p:cNvSpPr/>
            <p:nvPr/>
          </p:nvSpPr>
          <p:spPr>
            <a:xfrm flipH="1">
              <a:off x="1314720" y="701280"/>
              <a:ext cx="60120" cy="5292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920"/>
                <a:gd name="textAreaBottom" fmla="*/ 53280 h 52920"/>
              </a:gdLst>
              <a:ahLst/>
              <a:cxnLst/>
              <a:rect l="textAreaLeft" t="textAreaTop" r="textAreaRight" b="textAreaBottom"/>
              <a:pathLst>
                <a:path w="2784" h="2452">
                  <a:moveTo>
                    <a:pt x="1390" y="0"/>
                  </a:moveTo>
                  <a:cubicBezTo>
                    <a:pt x="1230" y="0"/>
                    <a:pt x="1067" y="32"/>
                    <a:pt x="910" y="99"/>
                  </a:cubicBezTo>
                  <a:cubicBezTo>
                    <a:pt x="286" y="367"/>
                    <a:pt x="0" y="1080"/>
                    <a:pt x="259" y="1705"/>
                  </a:cubicBezTo>
                  <a:cubicBezTo>
                    <a:pt x="460" y="2174"/>
                    <a:pt x="917" y="2451"/>
                    <a:pt x="1397" y="2451"/>
                  </a:cubicBezTo>
                  <a:cubicBezTo>
                    <a:pt x="1556" y="2451"/>
                    <a:pt x="1718" y="2421"/>
                    <a:pt x="1874" y="2356"/>
                  </a:cubicBezTo>
                  <a:cubicBezTo>
                    <a:pt x="2489" y="2089"/>
                    <a:pt x="2784" y="1366"/>
                    <a:pt x="2516" y="741"/>
                  </a:cubicBezTo>
                  <a:cubicBezTo>
                    <a:pt x="2316" y="281"/>
                    <a:pt x="1866" y="0"/>
                    <a:pt x="1390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1" name="Google Shape;1857;p20"/>
            <p:cNvSpPr/>
            <p:nvPr/>
          </p:nvSpPr>
          <p:spPr>
            <a:xfrm flipH="1">
              <a:off x="1155240" y="613440"/>
              <a:ext cx="60120" cy="5292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920"/>
                <a:gd name="textAreaBottom" fmla="*/ 53280 h 52920"/>
              </a:gdLst>
              <a:ahLst/>
              <a:cxnLst/>
              <a:rect l="textAreaLeft" t="textAreaTop" r="textAreaRight" b="textAreaBottom"/>
              <a:pathLst>
                <a:path w="2784" h="2453">
                  <a:moveTo>
                    <a:pt x="1391" y="1"/>
                  </a:moveTo>
                  <a:cubicBezTo>
                    <a:pt x="1231" y="1"/>
                    <a:pt x="1067" y="33"/>
                    <a:pt x="910" y="100"/>
                  </a:cubicBezTo>
                  <a:cubicBezTo>
                    <a:pt x="294" y="368"/>
                    <a:pt x="0" y="1081"/>
                    <a:pt x="268" y="1706"/>
                  </a:cubicBezTo>
                  <a:cubicBezTo>
                    <a:pt x="469" y="2175"/>
                    <a:pt x="921" y="2452"/>
                    <a:pt x="1398" y="2452"/>
                  </a:cubicBezTo>
                  <a:cubicBezTo>
                    <a:pt x="1556" y="2452"/>
                    <a:pt x="1718" y="2422"/>
                    <a:pt x="1873" y="2357"/>
                  </a:cubicBezTo>
                  <a:cubicBezTo>
                    <a:pt x="2498" y="2089"/>
                    <a:pt x="2783" y="1367"/>
                    <a:pt x="2525" y="742"/>
                  </a:cubicBezTo>
                  <a:cubicBezTo>
                    <a:pt x="2324" y="282"/>
                    <a:pt x="1869" y="1"/>
                    <a:pt x="1391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2" name="Google Shape;1858;p20"/>
            <p:cNvSpPr/>
            <p:nvPr/>
          </p:nvSpPr>
          <p:spPr>
            <a:xfrm flipH="1">
              <a:off x="1255320" y="69444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7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0"/>
                    <a:pt x="1" y="342"/>
                    <a:pt x="81" y="529"/>
                  </a:cubicBezTo>
                  <a:cubicBezTo>
                    <a:pt x="142" y="677"/>
                    <a:pt x="283" y="764"/>
                    <a:pt x="432" y="764"/>
                  </a:cubicBezTo>
                  <a:cubicBezTo>
                    <a:pt x="482" y="764"/>
                    <a:pt x="532" y="754"/>
                    <a:pt x="581" y="734"/>
                  </a:cubicBezTo>
                  <a:cubicBezTo>
                    <a:pt x="777" y="654"/>
                    <a:pt x="866" y="422"/>
                    <a:pt x="786" y="235"/>
                  </a:cubicBezTo>
                  <a:cubicBezTo>
                    <a:pt x="726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3" name="Google Shape;1859;p20"/>
            <p:cNvSpPr/>
            <p:nvPr/>
          </p:nvSpPr>
          <p:spPr>
            <a:xfrm flipH="1">
              <a:off x="1389600" y="704160"/>
              <a:ext cx="18720" cy="16200"/>
            </a:xfrm>
            <a:custGeom>
              <a:avLst/>
              <a:gdLst>
                <a:gd name="textAreaLeft" fmla="*/ 360 w 18720"/>
                <a:gd name="textAreaRight" fmla="*/ 19440 w 1872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5" y="0"/>
                  </a:moveTo>
                  <a:cubicBezTo>
                    <a:pt x="385" y="0"/>
                    <a:pt x="335" y="10"/>
                    <a:pt x="286" y="30"/>
                  </a:cubicBezTo>
                  <a:cubicBezTo>
                    <a:pt x="90" y="110"/>
                    <a:pt x="1" y="333"/>
                    <a:pt x="81" y="529"/>
                  </a:cubicBezTo>
                  <a:cubicBezTo>
                    <a:pt x="148" y="677"/>
                    <a:pt x="291" y="764"/>
                    <a:pt x="441" y="764"/>
                  </a:cubicBezTo>
                  <a:cubicBezTo>
                    <a:pt x="490" y="764"/>
                    <a:pt x="541" y="754"/>
                    <a:pt x="589" y="734"/>
                  </a:cubicBezTo>
                  <a:cubicBezTo>
                    <a:pt x="777" y="654"/>
                    <a:pt x="875" y="422"/>
                    <a:pt x="786" y="235"/>
                  </a:cubicBezTo>
                  <a:cubicBezTo>
                    <a:pt x="725" y="87"/>
                    <a:pt x="584" y="0"/>
                    <a:pt x="435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4" name="Google Shape;1860;p20"/>
            <p:cNvSpPr/>
            <p:nvPr/>
          </p:nvSpPr>
          <p:spPr>
            <a:xfrm flipH="1">
              <a:off x="1329840" y="564840"/>
              <a:ext cx="18720" cy="16200"/>
            </a:xfrm>
            <a:custGeom>
              <a:avLst/>
              <a:gdLst>
                <a:gd name="textAreaLeft" fmla="*/ 360 w 18720"/>
                <a:gd name="textAreaRight" fmla="*/ 19440 w 1872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4" y="0"/>
                  </a:moveTo>
                  <a:cubicBezTo>
                    <a:pt x="385" y="0"/>
                    <a:pt x="334" y="10"/>
                    <a:pt x="286" y="30"/>
                  </a:cubicBezTo>
                  <a:cubicBezTo>
                    <a:pt x="98" y="110"/>
                    <a:pt x="0" y="342"/>
                    <a:pt x="89" y="529"/>
                  </a:cubicBezTo>
                  <a:cubicBezTo>
                    <a:pt x="150" y="677"/>
                    <a:pt x="291" y="764"/>
                    <a:pt x="440" y="764"/>
                  </a:cubicBezTo>
                  <a:cubicBezTo>
                    <a:pt x="490" y="764"/>
                    <a:pt x="540" y="754"/>
                    <a:pt x="589" y="734"/>
                  </a:cubicBezTo>
                  <a:cubicBezTo>
                    <a:pt x="785" y="654"/>
                    <a:pt x="874" y="422"/>
                    <a:pt x="785" y="235"/>
                  </a:cubicBezTo>
                  <a:cubicBezTo>
                    <a:pt x="725" y="87"/>
                    <a:pt x="58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5" name="Google Shape;1861;p20"/>
            <p:cNvSpPr/>
            <p:nvPr/>
          </p:nvSpPr>
          <p:spPr>
            <a:xfrm flipH="1">
              <a:off x="1302840" y="917640"/>
              <a:ext cx="37080" cy="32760"/>
            </a:xfrm>
            <a:custGeom>
              <a:avLst/>
              <a:gdLst>
                <a:gd name="textAreaLeft" fmla="*/ -360 w 37080"/>
                <a:gd name="textAreaRight" fmla="*/ 37080 w 3708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31" h="1529">
                  <a:moveTo>
                    <a:pt x="869" y="1"/>
                  </a:moveTo>
                  <a:cubicBezTo>
                    <a:pt x="767" y="1"/>
                    <a:pt x="663" y="22"/>
                    <a:pt x="562" y="65"/>
                  </a:cubicBezTo>
                  <a:cubicBezTo>
                    <a:pt x="178" y="226"/>
                    <a:pt x="0" y="672"/>
                    <a:pt x="161" y="1064"/>
                  </a:cubicBezTo>
                  <a:cubicBezTo>
                    <a:pt x="287" y="1351"/>
                    <a:pt x="569" y="1528"/>
                    <a:pt x="867" y="1528"/>
                  </a:cubicBezTo>
                  <a:cubicBezTo>
                    <a:pt x="968" y="1528"/>
                    <a:pt x="1070" y="1508"/>
                    <a:pt x="1169" y="1466"/>
                  </a:cubicBezTo>
                  <a:cubicBezTo>
                    <a:pt x="1552" y="1305"/>
                    <a:pt x="1731" y="850"/>
                    <a:pt x="1570" y="466"/>
                  </a:cubicBezTo>
                  <a:cubicBezTo>
                    <a:pt x="1444" y="174"/>
                    <a:pt x="1165" y="1"/>
                    <a:pt x="869" y="1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6" name="Google Shape;1862;p20"/>
            <p:cNvSpPr/>
            <p:nvPr/>
          </p:nvSpPr>
          <p:spPr>
            <a:xfrm flipH="1">
              <a:off x="1193040" y="965160"/>
              <a:ext cx="37080" cy="32760"/>
            </a:xfrm>
            <a:custGeom>
              <a:avLst/>
              <a:gdLst>
                <a:gd name="textAreaLeft" fmla="*/ -360 w 37080"/>
                <a:gd name="textAreaRight" fmla="*/ 37080 w 3708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31" h="1532">
                  <a:moveTo>
                    <a:pt x="859" y="1"/>
                  </a:moveTo>
                  <a:cubicBezTo>
                    <a:pt x="760" y="1"/>
                    <a:pt x="660" y="20"/>
                    <a:pt x="562" y="60"/>
                  </a:cubicBezTo>
                  <a:cubicBezTo>
                    <a:pt x="179" y="229"/>
                    <a:pt x="0" y="675"/>
                    <a:pt x="161" y="1068"/>
                  </a:cubicBezTo>
                  <a:cubicBezTo>
                    <a:pt x="288" y="1355"/>
                    <a:pt x="569" y="1532"/>
                    <a:pt x="867" y="1532"/>
                  </a:cubicBezTo>
                  <a:cubicBezTo>
                    <a:pt x="968" y="1532"/>
                    <a:pt x="1070" y="1512"/>
                    <a:pt x="1169" y="1469"/>
                  </a:cubicBezTo>
                  <a:cubicBezTo>
                    <a:pt x="1552" y="1300"/>
                    <a:pt x="1731" y="854"/>
                    <a:pt x="1570" y="470"/>
                  </a:cubicBezTo>
                  <a:cubicBezTo>
                    <a:pt x="1443" y="175"/>
                    <a:pt x="1159" y="1"/>
                    <a:pt x="859" y="1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7" name="Google Shape;1863;p20"/>
            <p:cNvSpPr/>
            <p:nvPr/>
          </p:nvSpPr>
          <p:spPr>
            <a:xfrm flipH="1">
              <a:off x="1073160" y="801720"/>
              <a:ext cx="37440" cy="32760"/>
            </a:xfrm>
            <a:custGeom>
              <a:avLst/>
              <a:gdLst>
                <a:gd name="textAreaLeft" fmla="*/ 360 w 37440"/>
                <a:gd name="textAreaRight" fmla="*/ 38160 w 3744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40" h="1528">
                  <a:moveTo>
                    <a:pt x="865" y="1"/>
                  </a:moveTo>
                  <a:cubicBezTo>
                    <a:pt x="766" y="1"/>
                    <a:pt x="667" y="20"/>
                    <a:pt x="571" y="60"/>
                  </a:cubicBezTo>
                  <a:cubicBezTo>
                    <a:pt x="178" y="229"/>
                    <a:pt x="0" y="675"/>
                    <a:pt x="170" y="1059"/>
                  </a:cubicBezTo>
                  <a:cubicBezTo>
                    <a:pt x="290" y="1354"/>
                    <a:pt x="577" y="1528"/>
                    <a:pt x="875" y="1528"/>
                  </a:cubicBezTo>
                  <a:cubicBezTo>
                    <a:pt x="974" y="1528"/>
                    <a:pt x="1073" y="1509"/>
                    <a:pt x="1169" y="1469"/>
                  </a:cubicBezTo>
                  <a:cubicBezTo>
                    <a:pt x="1561" y="1300"/>
                    <a:pt x="1740" y="854"/>
                    <a:pt x="1570" y="461"/>
                  </a:cubicBezTo>
                  <a:cubicBezTo>
                    <a:pt x="1450" y="173"/>
                    <a:pt x="1163" y="1"/>
                    <a:pt x="865" y="1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8" name="Google Shape;1864;p20"/>
            <p:cNvSpPr/>
            <p:nvPr/>
          </p:nvSpPr>
          <p:spPr>
            <a:xfrm flipH="1">
              <a:off x="1289160" y="812520"/>
              <a:ext cx="60120" cy="5256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560"/>
                <a:gd name="textAreaBottom" fmla="*/ 52920 h 52560"/>
              </a:gdLst>
              <a:ahLst/>
              <a:cxnLst/>
              <a:rect l="textAreaLeft" t="textAreaTop" r="textAreaRight" b="textAreaBottom"/>
              <a:pathLst>
                <a:path w="2785" h="2450">
                  <a:moveTo>
                    <a:pt x="1396" y="0"/>
                  </a:moveTo>
                  <a:cubicBezTo>
                    <a:pt x="1234" y="0"/>
                    <a:pt x="1070" y="33"/>
                    <a:pt x="911" y="101"/>
                  </a:cubicBezTo>
                  <a:cubicBezTo>
                    <a:pt x="286" y="359"/>
                    <a:pt x="1" y="1082"/>
                    <a:pt x="259" y="1706"/>
                  </a:cubicBezTo>
                  <a:cubicBezTo>
                    <a:pt x="459" y="2172"/>
                    <a:pt x="911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0" y="2090"/>
                    <a:pt x="2784" y="1368"/>
                    <a:pt x="2516" y="743"/>
                  </a:cubicBezTo>
                  <a:cubicBezTo>
                    <a:pt x="2317" y="277"/>
                    <a:pt x="1870" y="0"/>
                    <a:pt x="1396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9" name="Google Shape;1865;p20"/>
            <p:cNvSpPr/>
            <p:nvPr/>
          </p:nvSpPr>
          <p:spPr>
            <a:xfrm flipH="1">
              <a:off x="1150920" y="771480"/>
              <a:ext cx="60120" cy="5256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560"/>
                <a:gd name="textAreaBottom" fmla="*/ 52920 h 52560"/>
              </a:gdLst>
              <a:ahLst/>
              <a:cxnLst/>
              <a:rect l="textAreaLeft" t="textAreaTop" r="textAreaRight" b="textAreaBottom"/>
              <a:pathLst>
                <a:path w="2784" h="2449">
                  <a:moveTo>
                    <a:pt x="1397" y="0"/>
                  </a:moveTo>
                  <a:cubicBezTo>
                    <a:pt x="1234" y="0"/>
                    <a:pt x="1069" y="32"/>
                    <a:pt x="910" y="100"/>
                  </a:cubicBezTo>
                  <a:cubicBezTo>
                    <a:pt x="295" y="359"/>
                    <a:pt x="0" y="1082"/>
                    <a:pt x="268" y="1706"/>
                  </a:cubicBezTo>
                  <a:cubicBezTo>
                    <a:pt x="467" y="2172"/>
                    <a:pt x="915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8" y="2081"/>
                    <a:pt x="2784" y="1367"/>
                    <a:pt x="2525" y="743"/>
                  </a:cubicBezTo>
                  <a:cubicBezTo>
                    <a:pt x="2325" y="277"/>
                    <a:pt x="1873" y="0"/>
                    <a:pt x="1397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0" name="Google Shape;1866;p20"/>
            <p:cNvSpPr/>
            <p:nvPr/>
          </p:nvSpPr>
          <p:spPr>
            <a:xfrm flipH="1">
              <a:off x="1199880" y="886680"/>
              <a:ext cx="60120" cy="5256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560"/>
                <a:gd name="textAreaBottom" fmla="*/ 52920 h 52560"/>
              </a:gdLst>
              <a:ahLst/>
              <a:cxnLst/>
              <a:rect l="textAreaLeft" t="textAreaTop" r="textAreaRight" b="textAreaBottom"/>
              <a:pathLst>
                <a:path w="2784" h="2450">
                  <a:moveTo>
                    <a:pt x="1397" y="1"/>
                  </a:moveTo>
                  <a:cubicBezTo>
                    <a:pt x="1234" y="1"/>
                    <a:pt x="1069" y="33"/>
                    <a:pt x="910" y="101"/>
                  </a:cubicBezTo>
                  <a:cubicBezTo>
                    <a:pt x="295" y="369"/>
                    <a:pt x="0" y="1083"/>
                    <a:pt x="268" y="1707"/>
                  </a:cubicBezTo>
                  <a:cubicBezTo>
                    <a:pt x="467" y="2173"/>
                    <a:pt x="915" y="2450"/>
                    <a:pt x="1388" y="2450"/>
                  </a:cubicBezTo>
                  <a:cubicBezTo>
                    <a:pt x="1550" y="2450"/>
                    <a:pt x="1715" y="2418"/>
                    <a:pt x="1874" y="2349"/>
                  </a:cubicBezTo>
                  <a:cubicBezTo>
                    <a:pt x="2498" y="2091"/>
                    <a:pt x="2784" y="1368"/>
                    <a:pt x="2525" y="744"/>
                  </a:cubicBezTo>
                  <a:cubicBezTo>
                    <a:pt x="2325" y="278"/>
                    <a:pt x="1873" y="1"/>
                    <a:pt x="1397" y="1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1" name="Google Shape;1867;p20"/>
            <p:cNvSpPr/>
            <p:nvPr/>
          </p:nvSpPr>
          <p:spPr>
            <a:xfrm flipH="1">
              <a:off x="1107720" y="905760"/>
              <a:ext cx="60120" cy="5292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920"/>
                <a:gd name="textAreaBottom" fmla="*/ 53280 h 52920"/>
              </a:gdLst>
              <a:ahLst/>
              <a:cxnLst/>
              <a:rect l="textAreaLeft" t="textAreaTop" r="textAreaRight" b="textAreaBottom"/>
              <a:pathLst>
                <a:path w="2784" h="2456">
                  <a:moveTo>
                    <a:pt x="1389" y="1"/>
                  </a:moveTo>
                  <a:cubicBezTo>
                    <a:pt x="1230" y="1"/>
                    <a:pt x="1067" y="32"/>
                    <a:pt x="910" y="100"/>
                  </a:cubicBezTo>
                  <a:cubicBezTo>
                    <a:pt x="286" y="367"/>
                    <a:pt x="1" y="1090"/>
                    <a:pt x="259" y="1705"/>
                  </a:cubicBezTo>
                  <a:cubicBezTo>
                    <a:pt x="460" y="2173"/>
                    <a:pt x="915" y="2456"/>
                    <a:pt x="1394" y="2456"/>
                  </a:cubicBezTo>
                  <a:cubicBezTo>
                    <a:pt x="1554" y="2456"/>
                    <a:pt x="1717" y="2424"/>
                    <a:pt x="1874" y="2357"/>
                  </a:cubicBezTo>
                  <a:cubicBezTo>
                    <a:pt x="2490" y="2089"/>
                    <a:pt x="2784" y="1366"/>
                    <a:pt x="2516" y="751"/>
                  </a:cubicBezTo>
                  <a:cubicBezTo>
                    <a:pt x="2316" y="283"/>
                    <a:pt x="1865" y="1"/>
                    <a:pt x="1389" y="1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2" name="Google Shape;1868;p20"/>
            <p:cNvSpPr/>
            <p:nvPr/>
          </p:nvSpPr>
          <p:spPr>
            <a:xfrm flipH="1">
              <a:off x="1244520" y="811440"/>
              <a:ext cx="18720" cy="16200"/>
            </a:xfrm>
            <a:custGeom>
              <a:avLst/>
              <a:gdLst>
                <a:gd name="textAreaLeft" fmla="*/ 360 w 18720"/>
                <a:gd name="textAreaRight" fmla="*/ 19440 w 1872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75" h="768">
                  <a:moveTo>
                    <a:pt x="438" y="0"/>
                  </a:moveTo>
                  <a:cubicBezTo>
                    <a:pt x="388" y="0"/>
                    <a:pt x="336" y="11"/>
                    <a:pt x="286" y="34"/>
                  </a:cubicBezTo>
                  <a:cubicBezTo>
                    <a:pt x="89" y="114"/>
                    <a:pt x="0" y="337"/>
                    <a:pt x="89" y="533"/>
                  </a:cubicBezTo>
                  <a:cubicBezTo>
                    <a:pt x="150" y="681"/>
                    <a:pt x="291" y="768"/>
                    <a:pt x="441" y="768"/>
                  </a:cubicBezTo>
                  <a:cubicBezTo>
                    <a:pt x="490" y="768"/>
                    <a:pt x="540" y="758"/>
                    <a:pt x="589" y="739"/>
                  </a:cubicBezTo>
                  <a:cubicBezTo>
                    <a:pt x="785" y="649"/>
                    <a:pt x="874" y="426"/>
                    <a:pt x="785" y="230"/>
                  </a:cubicBezTo>
                  <a:cubicBezTo>
                    <a:pt x="725" y="90"/>
                    <a:pt x="586" y="0"/>
                    <a:pt x="438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3" name="Google Shape;1869;p20"/>
            <p:cNvSpPr/>
            <p:nvPr/>
          </p:nvSpPr>
          <p:spPr>
            <a:xfrm flipH="1">
              <a:off x="1148400" y="85608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29" y="0"/>
                  </a:moveTo>
                  <a:cubicBezTo>
                    <a:pt x="381" y="0"/>
                    <a:pt x="332" y="10"/>
                    <a:pt x="286" y="29"/>
                  </a:cubicBezTo>
                  <a:cubicBezTo>
                    <a:pt x="89" y="110"/>
                    <a:pt x="0" y="333"/>
                    <a:pt x="81" y="529"/>
                  </a:cubicBezTo>
                  <a:cubicBezTo>
                    <a:pt x="141" y="677"/>
                    <a:pt x="282" y="764"/>
                    <a:pt x="432" y="764"/>
                  </a:cubicBezTo>
                  <a:cubicBezTo>
                    <a:pt x="481" y="764"/>
                    <a:pt x="531" y="754"/>
                    <a:pt x="580" y="734"/>
                  </a:cubicBezTo>
                  <a:cubicBezTo>
                    <a:pt x="776" y="645"/>
                    <a:pt x="866" y="422"/>
                    <a:pt x="785" y="235"/>
                  </a:cubicBezTo>
                  <a:cubicBezTo>
                    <a:pt x="718" y="87"/>
                    <a:pt x="576" y="0"/>
                    <a:pt x="429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4" name="Google Shape;1870;p20"/>
            <p:cNvSpPr/>
            <p:nvPr/>
          </p:nvSpPr>
          <p:spPr>
            <a:xfrm flipH="1">
              <a:off x="1121040" y="73908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5">
                  <a:moveTo>
                    <a:pt x="425" y="1"/>
                  </a:moveTo>
                  <a:cubicBezTo>
                    <a:pt x="376" y="1"/>
                    <a:pt x="325" y="10"/>
                    <a:pt x="277" y="30"/>
                  </a:cubicBezTo>
                  <a:cubicBezTo>
                    <a:pt x="89" y="120"/>
                    <a:pt x="0" y="343"/>
                    <a:pt x="80" y="539"/>
                  </a:cubicBezTo>
                  <a:cubicBezTo>
                    <a:pt x="141" y="679"/>
                    <a:pt x="281" y="765"/>
                    <a:pt x="430" y="765"/>
                  </a:cubicBezTo>
                  <a:cubicBezTo>
                    <a:pt x="480" y="765"/>
                    <a:pt x="531" y="755"/>
                    <a:pt x="580" y="735"/>
                  </a:cubicBezTo>
                  <a:cubicBezTo>
                    <a:pt x="776" y="655"/>
                    <a:pt x="865" y="432"/>
                    <a:pt x="785" y="235"/>
                  </a:cubicBezTo>
                  <a:cubicBezTo>
                    <a:pt x="718" y="88"/>
                    <a:pt x="575" y="1"/>
                    <a:pt x="425" y="1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5" name="Google Shape;1871;p20"/>
            <p:cNvSpPr/>
            <p:nvPr/>
          </p:nvSpPr>
          <p:spPr>
            <a:xfrm flipH="1">
              <a:off x="1055520" y="89280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2" y="10"/>
                    <a:pt x="286" y="29"/>
                  </a:cubicBezTo>
                  <a:cubicBezTo>
                    <a:pt x="90" y="119"/>
                    <a:pt x="0" y="342"/>
                    <a:pt x="81" y="538"/>
                  </a:cubicBezTo>
                  <a:cubicBezTo>
                    <a:pt x="141" y="678"/>
                    <a:pt x="281" y="764"/>
                    <a:pt x="431" y="764"/>
                  </a:cubicBezTo>
                  <a:cubicBezTo>
                    <a:pt x="480" y="764"/>
                    <a:pt x="531" y="754"/>
                    <a:pt x="580" y="734"/>
                  </a:cubicBezTo>
                  <a:cubicBezTo>
                    <a:pt x="776" y="654"/>
                    <a:pt x="866" y="431"/>
                    <a:pt x="785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6" name="Google Shape;1872;p20"/>
            <p:cNvSpPr/>
            <p:nvPr/>
          </p:nvSpPr>
          <p:spPr>
            <a:xfrm flipH="1">
              <a:off x="1262160" y="98064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9"/>
                    <a:pt x="1" y="342"/>
                    <a:pt x="81" y="538"/>
                  </a:cubicBezTo>
                  <a:cubicBezTo>
                    <a:pt x="141" y="679"/>
                    <a:pt x="287" y="764"/>
                    <a:pt x="435" y="764"/>
                  </a:cubicBezTo>
                  <a:cubicBezTo>
                    <a:pt x="484" y="764"/>
                    <a:pt x="534" y="754"/>
                    <a:pt x="581" y="734"/>
                  </a:cubicBezTo>
                  <a:cubicBezTo>
                    <a:pt x="777" y="654"/>
                    <a:pt x="866" y="431"/>
                    <a:pt x="786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rgbClr val="E5EBFB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7" name="Google Shape;1873;p20"/>
            <p:cNvSpPr/>
            <p:nvPr/>
          </p:nvSpPr>
          <p:spPr>
            <a:xfrm flipH="1">
              <a:off x="1006200" y="466200"/>
              <a:ext cx="457200" cy="588240"/>
            </a:xfrm>
            <a:custGeom>
              <a:avLst/>
              <a:gdLst>
                <a:gd name="textAreaLeft" fmla="*/ 360 w 457200"/>
                <a:gd name="textAreaRight" fmla="*/ 457920 w 457200"/>
                <a:gd name="textAreaTop" fmla="*/ 0 h 588240"/>
                <a:gd name="textAreaBottom" fmla="*/ 588600 h 588240"/>
              </a:gdLst>
              <a:ahLst/>
              <a:cxnLst/>
              <a:rect l="textAreaLeft" t="textAreaTop" r="textAreaRight" b="textAreaBottom"/>
              <a:pathLst>
                <a:path w="21126" h="27174" fill="none">
                  <a:moveTo>
                    <a:pt x="10563" y="5049"/>
                  </a:move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263" y="26201"/>
                    <a:pt x="8582" y="27173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4863" y="5183"/>
                    <a:pt x="12543" y="4202"/>
                    <a:pt x="10563" y="5049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8" name="Google Shape;1874;p20"/>
            <p:cNvSpPr/>
            <p:nvPr/>
          </p:nvSpPr>
          <p:spPr>
            <a:xfrm flipH="1">
              <a:off x="1294200" y="397080"/>
              <a:ext cx="183960" cy="127080"/>
            </a:xfrm>
            <a:custGeom>
              <a:avLst/>
              <a:gdLst>
                <a:gd name="textAreaLeft" fmla="*/ -360 w 183960"/>
                <a:gd name="textAreaRight" fmla="*/ 183960 w 183960"/>
                <a:gd name="textAreaTop" fmla="*/ 0 h 127080"/>
                <a:gd name="textAreaBottom" fmla="*/ 127440 h 127080"/>
              </a:gdLst>
              <a:ahLst/>
              <a:cxnLst/>
              <a:rect l="textAreaLeft" t="textAreaTop" r="textAreaRight" b="textAreaBottom"/>
              <a:pathLst>
                <a:path w="8503" h="5885">
                  <a:moveTo>
                    <a:pt x="7040" y="1"/>
                  </a:moveTo>
                  <a:cubicBezTo>
                    <a:pt x="6979" y="1"/>
                    <a:pt x="6919" y="13"/>
                    <a:pt x="6861" y="37"/>
                  </a:cubicBezTo>
                  <a:lnTo>
                    <a:pt x="348" y="2820"/>
                  </a:lnTo>
                  <a:cubicBezTo>
                    <a:pt x="107" y="2919"/>
                    <a:pt x="0" y="3195"/>
                    <a:pt x="99" y="3427"/>
                  </a:cubicBezTo>
                  <a:lnTo>
                    <a:pt x="1026" y="5604"/>
                  </a:lnTo>
                  <a:cubicBezTo>
                    <a:pt x="1106" y="5776"/>
                    <a:pt x="1275" y="5885"/>
                    <a:pt x="1455" y="5885"/>
                  </a:cubicBezTo>
                  <a:cubicBezTo>
                    <a:pt x="1517" y="5885"/>
                    <a:pt x="1580" y="5872"/>
                    <a:pt x="1642" y="5845"/>
                  </a:cubicBezTo>
                  <a:lnTo>
                    <a:pt x="8154" y="3070"/>
                  </a:lnTo>
                  <a:cubicBezTo>
                    <a:pt x="8386" y="2972"/>
                    <a:pt x="8502" y="2696"/>
                    <a:pt x="8395" y="2455"/>
                  </a:cubicBezTo>
                  <a:lnTo>
                    <a:pt x="7476" y="287"/>
                  </a:lnTo>
                  <a:cubicBezTo>
                    <a:pt x="7396" y="106"/>
                    <a:pt x="7220" y="1"/>
                    <a:pt x="704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3720" bIns="63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39" name="Google Shape;1875;p20"/>
            <p:cNvSpPr/>
            <p:nvPr/>
          </p:nvSpPr>
          <p:spPr>
            <a:xfrm flipH="1">
              <a:off x="1424520" y="451080"/>
              <a:ext cx="30600" cy="6480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37" h="3010">
                  <a:moveTo>
                    <a:pt x="129" y="1"/>
                  </a:moveTo>
                  <a:cubicBezTo>
                    <a:pt x="108" y="1"/>
                    <a:pt x="87" y="6"/>
                    <a:pt x="71" y="15"/>
                  </a:cubicBezTo>
                  <a:cubicBezTo>
                    <a:pt x="9" y="51"/>
                    <a:pt x="0" y="113"/>
                    <a:pt x="27" y="167"/>
                  </a:cubicBezTo>
                  <a:cubicBezTo>
                    <a:pt x="428" y="1095"/>
                    <a:pt x="821" y="2022"/>
                    <a:pt x="1222" y="2959"/>
                  </a:cubicBezTo>
                  <a:cubicBezTo>
                    <a:pt x="1234" y="2993"/>
                    <a:pt x="1271" y="3009"/>
                    <a:pt x="1310" y="3009"/>
                  </a:cubicBezTo>
                  <a:cubicBezTo>
                    <a:pt x="1332" y="3009"/>
                    <a:pt x="1355" y="3004"/>
                    <a:pt x="1374" y="2995"/>
                  </a:cubicBezTo>
                  <a:cubicBezTo>
                    <a:pt x="1427" y="2959"/>
                    <a:pt x="1436" y="2897"/>
                    <a:pt x="1410" y="2843"/>
                  </a:cubicBezTo>
                  <a:cubicBezTo>
                    <a:pt x="1017" y="1915"/>
                    <a:pt x="616" y="979"/>
                    <a:pt x="223" y="51"/>
                  </a:cubicBezTo>
                  <a:cubicBezTo>
                    <a:pt x="206" y="17"/>
                    <a:pt x="167" y="1"/>
                    <a:pt x="1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40" name="Google Shape;1876;p20"/>
            <p:cNvSpPr/>
            <p:nvPr/>
          </p:nvSpPr>
          <p:spPr>
            <a:xfrm flipH="1">
              <a:off x="1389240" y="435960"/>
              <a:ext cx="30600" cy="6480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7" y="1"/>
                  </a:moveTo>
                  <a:cubicBezTo>
                    <a:pt x="105" y="1"/>
                    <a:pt x="82" y="6"/>
                    <a:pt x="63" y="15"/>
                  </a:cubicBezTo>
                  <a:cubicBezTo>
                    <a:pt x="9" y="51"/>
                    <a:pt x="1" y="113"/>
                    <a:pt x="27" y="167"/>
                  </a:cubicBezTo>
                  <a:cubicBezTo>
                    <a:pt x="420" y="1095"/>
                    <a:pt x="821" y="2023"/>
                    <a:pt x="1214" y="2959"/>
                  </a:cubicBezTo>
                  <a:cubicBezTo>
                    <a:pt x="1231" y="2994"/>
                    <a:pt x="1270" y="3010"/>
                    <a:pt x="1308" y="3010"/>
                  </a:cubicBezTo>
                  <a:cubicBezTo>
                    <a:pt x="1329" y="3010"/>
                    <a:pt x="1349" y="3005"/>
                    <a:pt x="1365" y="2995"/>
                  </a:cubicBezTo>
                  <a:cubicBezTo>
                    <a:pt x="1428" y="2959"/>
                    <a:pt x="1428" y="2897"/>
                    <a:pt x="1410" y="2843"/>
                  </a:cubicBezTo>
                  <a:cubicBezTo>
                    <a:pt x="1009" y="1916"/>
                    <a:pt x="616" y="988"/>
                    <a:pt x="215" y="51"/>
                  </a:cubicBezTo>
                  <a:cubicBezTo>
                    <a:pt x="203" y="17"/>
                    <a:pt x="166" y="1"/>
                    <a:pt x="127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41" name="Google Shape;1877;p20"/>
            <p:cNvSpPr/>
            <p:nvPr/>
          </p:nvSpPr>
          <p:spPr>
            <a:xfrm flipH="1">
              <a:off x="1353960" y="420840"/>
              <a:ext cx="30600" cy="6480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0" y="1"/>
                  </a:moveTo>
                  <a:cubicBezTo>
                    <a:pt x="99" y="1"/>
                    <a:pt x="79" y="6"/>
                    <a:pt x="63" y="15"/>
                  </a:cubicBezTo>
                  <a:cubicBezTo>
                    <a:pt x="0" y="51"/>
                    <a:pt x="0" y="114"/>
                    <a:pt x="18" y="167"/>
                  </a:cubicBezTo>
                  <a:cubicBezTo>
                    <a:pt x="419" y="1095"/>
                    <a:pt x="812" y="2023"/>
                    <a:pt x="1213" y="2959"/>
                  </a:cubicBezTo>
                  <a:cubicBezTo>
                    <a:pt x="1225" y="2994"/>
                    <a:pt x="1266" y="3010"/>
                    <a:pt x="1305" y="3010"/>
                  </a:cubicBezTo>
                  <a:cubicBezTo>
                    <a:pt x="1327" y="3010"/>
                    <a:pt x="1349" y="3005"/>
                    <a:pt x="1365" y="2995"/>
                  </a:cubicBezTo>
                  <a:cubicBezTo>
                    <a:pt x="1419" y="2959"/>
                    <a:pt x="1427" y="2897"/>
                    <a:pt x="1401" y="2843"/>
                  </a:cubicBezTo>
                  <a:cubicBezTo>
                    <a:pt x="1008" y="1916"/>
                    <a:pt x="607" y="988"/>
                    <a:pt x="214" y="51"/>
                  </a:cubicBezTo>
                  <a:cubicBezTo>
                    <a:pt x="197" y="17"/>
                    <a:pt x="158" y="1"/>
                    <a:pt x="12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42" name="Google Shape;1878;p20"/>
            <p:cNvSpPr/>
            <p:nvPr/>
          </p:nvSpPr>
          <p:spPr>
            <a:xfrm flipH="1">
              <a:off x="1319040" y="406080"/>
              <a:ext cx="30960" cy="64800"/>
            </a:xfrm>
            <a:custGeom>
              <a:avLst/>
              <a:gdLst>
                <a:gd name="textAreaLeft" fmla="*/ 360 w 30960"/>
                <a:gd name="textAreaRight" fmla="*/ 31680 w 3096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38" h="3009">
                  <a:moveTo>
                    <a:pt x="130" y="0"/>
                  </a:moveTo>
                  <a:cubicBezTo>
                    <a:pt x="109" y="0"/>
                    <a:pt x="88" y="5"/>
                    <a:pt x="72" y="15"/>
                  </a:cubicBezTo>
                  <a:cubicBezTo>
                    <a:pt x="10" y="50"/>
                    <a:pt x="1" y="113"/>
                    <a:pt x="28" y="166"/>
                  </a:cubicBezTo>
                  <a:cubicBezTo>
                    <a:pt x="429" y="1094"/>
                    <a:pt x="821" y="2031"/>
                    <a:pt x="1214" y="2959"/>
                  </a:cubicBezTo>
                  <a:cubicBezTo>
                    <a:pt x="1231" y="2993"/>
                    <a:pt x="1270" y="3009"/>
                    <a:pt x="1310" y="3009"/>
                  </a:cubicBezTo>
                  <a:cubicBezTo>
                    <a:pt x="1333" y="3009"/>
                    <a:pt x="1355" y="3004"/>
                    <a:pt x="1375" y="2994"/>
                  </a:cubicBezTo>
                  <a:cubicBezTo>
                    <a:pt x="1428" y="2968"/>
                    <a:pt x="1437" y="2896"/>
                    <a:pt x="1410" y="2843"/>
                  </a:cubicBezTo>
                  <a:cubicBezTo>
                    <a:pt x="1018" y="1915"/>
                    <a:pt x="616" y="987"/>
                    <a:pt x="224" y="50"/>
                  </a:cubicBezTo>
                  <a:cubicBezTo>
                    <a:pt x="207" y="16"/>
                    <a:pt x="167" y="0"/>
                    <a:pt x="130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243" name="Google Shape;1879;p20"/>
          <p:cNvSpPr/>
          <p:nvPr/>
        </p:nvSpPr>
        <p:spPr>
          <a:xfrm>
            <a:off x="309240" y="465012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244" name="Google Shape;1880;p20"/>
          <p:cNvSpPr/>
          <p:nvPr/>
        </p:nvSpPr>
        <p:spPr>
          <a:xfrm>
            <a:off x="2351520" y="474480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245" name="Google Shape;1881;p20"/>
          <p:cNvSpPr/>
          <p:nvPr/>
        </p:nvSpPr>
        <p:spPr>
          <a:xfrm rot="5400000">
            <a:off x="1424520" y="464184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246" name="Google Shape;1882;p20"/>
          <p:cNvSpPr/>
          <p:nvPr/>
        </p:nvSpPr>
        <p:spPr>
          <a:xfrm rot="5400000" flipH="1">
            <a:off x="1582920" y="445608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247" name="Google Shape;1883;p20"/>
          <p:cNvGrpSpPr/>
          <p:nvPr/>
        </p:nvGrpSpPr>
        <p:grpSpPr>
          <a:xfrm>
            <a:off x="138960" y="3848040"/>
            <a:ext cx="506160" cy="604080"/>
            <a:chOff x="138960" y="3848040"/>
            <a:chExt cx="506160" cy="604080"/>
          </a:xfrm>
        </p:grpSpPr>
        <p:sp>
          <p:nvSpPr>
            <p:cNvPr id="1248" name="Google Shape;1884;p20"/>
            <p:cNvSpPr/>
            <p:nvPr/>
          </p:nvSpPr>
          <p:spPr>
            <a:xfrm rot="5836800">
              <a:off x="97920" y="396612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49" name="Google Shape;1885;p20"/>
            <p:cNvSpPr/>
            <p:nvPr/>
          </p:nvSpPr>
          <p:spPr>
            <a:xfrm rot="5836800">
              <a:off x="97560" y="3961440"/>
              <a:ext cx="541800" cy="39168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1680"/>
                <a:gd name="textAreaBottom" fmla="*/ 392040 h 39168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0" name="Google Shape;1886;p20"/>
            <p:cNvSpPr/>
            <p:nvPr/>
          </p:nvSpPr>
          <p:spPr>
            <a:xfrm rot="5836800">
              <a:off x="124920" y="398376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1" name="Google Shape;1887;p20"/>
            <p:cNvSpPr/>
            <p:nvPr/>
          </p:nvSpPr>
          <p:spPr>
            <a:xfrm rot="5836800">
              <a:off x="126360" y="397764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2" name="Google Shape;1888;p20"/>
            <p:cNvSpPr/>
            <p:nvPr/>
          </p:nvSpPr>
          <p:spPr>
            <a:xfrm rot="5836800">
              <a:off x="122400" y="408672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3" name="Google Shape;1889;p20"/>
            <p:cNvSpPr/>
            <p:nvPr/>
          </p:nvSpPr>
          <p:spPr>
            <a:xfrm rot="5836800">
              <a:off x="124920" y="4080600"/>
              <a:ext cx="374760" cy="30204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4" name="Google Shape;1890;p20"/>
            <p:cNvSpPr/>
            <p:nvPr/>
          </p:nvSpPr>
          <p:spPr>
            <a:xfrm rot="5836800">
              <a:off x="480240" y="39970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5" name="Google Shape;1891;p20"/>
            <p:cNvSpPr/>
            <p:nvPr/>
          </p:nvSpPr>
          <p:spPr>
            <a:xfrm rot="5836800">
              <a:off x="405720" y="400572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6" name="Google Shape;1892;p20"/>
            <p:cNvSpPr/>
            <p:nvPr/>
          </p:nvSpPr>
          <p:spPr>
            <a:xfrm rot="5836800">
              <a:off x="434880" y="407556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7" name="Google Shape;1893;p20"/>
            <p:cNvSpPr/>
            <p:nvPr/>
          </p:nvSpPr>
          <p:spPr>
            <a:xfrm rot="5836800">
              <a:off x="375120" y="41356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8" name="Google Shape;1894;p20"/>
            <p:cNvSpPr/>
            <p:nvPr/>
          </p:nvSpPr>
          <p:spPr>
            <a:xfrm rot="5836800">
              <a:off x="242280" y="423792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59" name="Google Shape;1895;p20"/>
            <p:cNvSpPr/>
            <p:nvPr/>
          </p:nvSpPr>
          <p:spPr>
            <a:xfrm rot="5836800">
              <a:off x="301680" y="418356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0" name="Google Shape;1896;p20"/>
            <p:cNvSpPr/>
            <p:nvPr/>
          </p:nvSpPr>
          <p:spPr>
            <a:xfrm rot="5836800">
              <a:off x="208080" y="429048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1" name="Google Shape;1897;p20"/>
            <p:cNvSpPr/>
            <p:nvPr/>
          </p:nvSpPr>
          <p:spPr>
            <a:xfrm rot="5836800">
              <a:off x="331560" y="41400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2" name="Google Shape;1898;p20"/>
            <p:cNvSpPr/>
            <p:nvPr/>
          </p:nvSpPr>
          <p:spPr>
            <a:xfrm rot="5836800">
              <a:off x="300240" y="425304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3" name="Google Shape;1899;p20"/>
            <p:cNvSpPr/>
            <p:nvPr/>
          </p:nvSpPr>
          <p:spPr>
            <a:xfrm rot="5836800">
              <a:off x="126360" y="397764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4" name="Google Shape;1900;p20"/>
            <p:cNvSpPr/>
            <p:nvPr/>
          </p:nvSpPr>
          <p:spPr>
            <a:xfrm rot="5836800">
              <a:off x="429120" y="383076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5" name="Google Shape;1901;p20"/>
            <p:cNvSpPr/>
            <p:nvPr/>
          </p:nvSpPr>
          <p:spPr>
            <a:xfrm rot="5836800">
              <a:off x="560520" y="398808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6" name="Google Shape;1902;p20"/>
            <p:cNvSpPr/>
            <p:nvPr/>
          </p:nvSpPr>
          <p:spPr>
            <a:xfrm rot="5836800">
              <a:off x="532440" y="396684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7" name="Google Shape;1903;p20"/>
            <p:cNvSpPr/>
            <p:nvPr/>
          </p:nvSpPr>
          <p:spPr>
            <a:xfrm rot="5836800">
              <a:off x="503640" y="394524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8" name="Google Shape;1904;p20"/>
            <p:cNvSpPr/>
            <p:nvPr/>
          </p:nvSpPr>
          <p:spPr>
            <a:xfrm rot="5836800">
              <a:off x="475560" y="392328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69" name="Google Shape;1905;p20"/>
            <p:cNvSpPr/>
            <p:nvPr/>
          </p:nvSpPr>
          <p:spPr>
            <a:xfrm rot="5836800">
              <a:off x="447120" y="390204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0" name="Google Shape;1906;p20"/>
            <p:cNvSpPr/>
            <p:nvPr/>
          </p:nvSpPr>
          <p:spPr>
            <a:xfrm rot="5836800">
              <a:off x="419040" y="388044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271" name="Google Shape;1907;p20"/>
          <p:cNvGrpSpPr/>
          <p:nvPr/>
        </p:nvGrpSpPr>
        <p:grpSpPr>
          <a:xfrm>
            <a:off x="8182440" y="343800"/>
            <a:ext cx="414000" cy="496080"/>
            <a:chOff x="8182440" y="343800"/>
            <a:chExt cx="414000" cy="496080"/>
          </a:xfrm>
        </p:grpSpPr>
        <p:sp>
          <p:nvSpPr>
            <p:cNvPr id="1272" name="Google Shape;1908;p20"/>
            <p:cNvSpPr/>
            <p:nvPr/>
          </p:nvSpPr>
          <p:spPr>
            <a:xfrm>
              <a:off x="8182440" y="34632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3" name="Google Shape;1909;p20"/>
            <p:cNvSpPr/>
            <p:nvPr/>
          </p:nvSpPr>
          <p:spPr>
            <a:xfrm>
              <a:off x="8192520" y="34380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4" name="Google Shape;1910;p20"/>
            <p:cNvSpPr/>
            <p:nvPr/>
          </p:nvSpPr>
          <p:spPr>
            <a:xfrm>
              <a:off x="8254440" y="43848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5" name="Google Shape;1911;p20"/>
            <p:cNvSpPr/>
            <p:nvPr/>
          </p:nvSpPr>
          <p:spPr>
            <a:xfrm>
              <a:off x="8249040" y="49104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6" name="Google Shape;1912;p20"/>
            <p:cNvSpPr/>
            <p:nvPr/>
          </p:nvSpPr>
          <p:spPr>
            <a:xfrm>
              <a:off x="8373600" y="42012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7" name="Google Shape;1913;p20"/>
            <p:cNvSpPr/>
            <p:nvPr/>
          </p:nvSpPr>
          <p:spPr>
            <a:xfrm>
              <a:off x="8304480" y="45864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8" name="Google Shape;1914;p20"/>
            <p:cNvSpPr/>
            <p:nvPr/>
          </p:nvSpPr>
          <p:spPr>
            <a:xfrm>
              <a:off x="8328240" y="43776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9" name="Google Shape;1915;p20"/>
            <p:cNvSpPr/>
            <p:nvPr/>
          </p:nvSpPr>
          <p:spPr>
            <a:xfrm>
              <a:off x="8357760" y="43128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0" name="Google Shape;1916;p20"/>
            <p:cNvSpPr/>
            <p:nvPr/>
          </p:nvSpPr>
          <p:spPr>
            <a:xfrm>
              <a:off x="8484840" y="76068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1" name="Google Shape;1917;p20"/>
            <p:cNvSpPr/>
            <p:nvPr/>
          </p:nvSpPr>
          <p:spPr>
            <a:xfrm>
              <a:off x="8447040" y="7207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2" name="Google Shape;1918;p20"/>
            <p:cNvSpPr/>
            <p:nvPr/>
          </p:nvSpPr>
          <p:spPr>
            <a:xfrm>
              <a:off x="8446680" y="7182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3" name="Google Shape;1919;p20"/>
            <p:cNvSpPr/>
            <p:nvPr/>
          </p:nvSpPr>
          <p:spPr>
            <a:xfrm>
              <a:off x="8426160" y="6843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4" name="Google Shape;1920;p20"/>
            <p:cNvSpPr/>
            <p:nvPr/>
          </p:nvSpPr>
          <p:spPr>
            <a:xfrm>
              <a:off x="8432280" y="6958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5" name="Google Shape;1921;p20"/>
            <p:cNvSpPr/>
            <p:nvPr/>
          </p:nvSpPr>
          <p:spPr>
            <a:xfrm>
              <a:off x="8431560" y="6933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6" name="Google Shape;1922;p20"/>
            <p:cNvSpPr/>
            <p:nvPr/>
          </p:nvSpPr>
          <p:spPr>
            <a:xfrm>
              <a:off x="8405640" y="66132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7" name="Google Shape;1923;p20"/>
            <p:cNvSpPr/>
            <p:nvPr/>
          </p:nvSpPr>
          <p:spPr>
            <a:xfrm>
              <a:off x="8411760" y="7336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8" name="Google Shape;1924;p20"/>
            <p:cNvSpPr/>
            <p:nvPr/>
          </p:nvSpPr>
          <p:spPr>
            <a:xfrm>
              <a:off x="8426880" y="7243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9" name="Google Shape;1925;p20"/>
            <p:cNvSpPr/>
            <p:nvPr/>
          </p:nvSpPr>
          <p:spPr>
            <a:xfrm>
              <a:off x="8442000" y="7153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0" name="Google Shape;1926;p20"/>
            <p:cNvSpPr/>
            <p:nvPr/>
          </p:nvSpPr>
          <p:spPr>
            <a:xfrm>
              <a:off x="8457120" y="705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1" name="Google Shape;1927;p20"/>
            <p:cNvSpPr/>
            <p:nvPr/>
          </p:nvSpPr>
          <p:spPr>
            <a:xfrm>
              <a:off x="8472600" y="696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2" name="Google Shape;1928;p20"/>
            <p:cNvSpPr/>
            <p:nvPr/>
          </p:nvSpPr>
          <p:spPr>
            <a:xfrm>
              <a:off x="8487720" y="687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3" name="Google Shape;1929;p20"/>
            <p:cNvSpPr/>
            <p:nvPr/>
          </p:nvSpPr>
          <p:spPr>
            <a:xfrm>
              <a:off x="8502840" y="6786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4" name="Google Shape;1930;p20"/>
            <p:cNvSpPr/>
            <p:nvPr/>
          </p:nvSpPr>
          <p:spPr>
            <a:xfrm>
              <a:off x="8517960" y="6696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5" name="Google Shape;1931;p20"/>
            <p:cNvSpPr/>
            <p:nvPr/>
          </p:nvSpPr>
          <p:spPr>
            <a:xfrm>
              <a:off x="8533440" y="6602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6" name="Google Shape;1932;p20"/>
            <p:cNvSpPr/>
            <p:nvPr/>
          </p:nvSpPr>
          <p:spPr>
            <a:xfrm>
              <a:off x="8405280" y="65844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297" name="Google Shape;1933;p20"/>
          <p:cNvGrpSpPr/>
          <p:nvPr/>
        </p:nvGrpSpPr>
        <p:grpSpPr>
          <a:xfrm>
            <a:off x="7970400" y="4178880"/>
            <a:ext cx="1101600" cy="972360"/>
            <a:chOff x="7970400" y="4178880"/>
            <a:chExt cx="1101600" cy="972360"/>
          </a:xfrm>
        </p:grpSpPr>
        <p:grpSp>
          <p:nvGrpSpPr>
            <p:cNvPr id="1298" name="Google Shape;1934;p20"/>
            <p:cNvGrpSpPr/>
            <p:nvPr/>
          </p:nvGrpSpPr>
          <p:grpSpPr>
            <a:xfrm>
              <a:off x="8454600" y="4178880"/>
              <a:ext cx="408240" cy="572040"/>
              <a:chOff x="8454600" y="4178880"/>
              <a:chExt cx="408240" cy="572040"/>
            </a:xfrm>
          </p:grpSpPr>
          <p:sp>
            <p:nvSpPr>
              <p:cNvPr id="1299" name="Google Shape;1935;p20"/>
              <p:cNvSpPr/>
              <p:nvPr/>
            </p:nvSpPr>
            <p:spPr>
              <a:xfrm rot="5729400" flipV="1">
                <a:off x="8412480" y="4308120"/>
                <a:ext cx="495000" cy="354240"/>
              </a:xfrm>
              <a:custGeom>
                <a:avLst/>
                <a:gdLst>
                  <a:gd name="textAreaLeft" fmla="*/ 0 w 495000"/>
                  <a:gd name="textAreaRight" fmla="*/ 495360 w 495000"/>
                  <a:gd name="textAreaTop" fmla="*/ 360 h 354240"/>
                  <a:gd name="textAreaBottom" fmla="*/ 354960 h 35424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0" name="Google Shape;1936;p20"/>
              <p:cNvSpPr/>
              <p:nvPr/>
            </p:nvSpPr>
            <p:spPr>
              <a:xfrm rot="5729400" flipV="1">
                <a:off x="8412120" y="4304880"/>
                <a:ext cx="496080" cy="359280"/>
              </a:xfrm>
              <a:custGeom>
                <a:avLst/>
                <a:gdLst>
                  <a:gd name="textAreaLeft" fmla="*/ 0 w 496080"/>
                  <a:gd name="textAreaRight" fmla="*/ 496440 w 496080"/>
                  <a:gd name="textAreaTop" fmla="*/ 360 h 359280"/>
                  <a:gd name="textAreaBottom" fmla="*/ 360000 h 35928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1" name="Google Shape;1937;p20"/>
              <p:cNvSpPr/>
              <p:nvPr/>
            </p:nvSpPr>
            <p:spPr>
              <a:xfrm rot="5729400" flipV="1">
                <a:off x="8434080" y="4325040"/>
                <a:ext cx="450360" cy="303840"/>
              </a:xfrm>
              <a:custGeom>
                <a:avLst/>
                <a:gdLst>
                  <a:gd name="textAreaLeft" fmla="*/ 0 w 450360"/>
                  <a:gd name="textAreaRight" fmla="*/ 450720 w 450360"/>
                  <a:gd name="textAreaTop" fmla="*/ 360 h 303840"/>
                  <a:gd name="textAreaBottom" fmla="*/ 304560 h 30384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2" name="Google Shape;1938;p20"/>
              <p:cNvSpPr/>
              <p:nvPr/>
            </p:nvSpPr>
            <p:spPr>
              <a:xfrm rot="5729400" flipV="1">
                <a:off x="8434800" y="431856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360 h 308880"/>
                  <a:gd name="textAreaBottom" fmla="*/ 30960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3" name="Google Shape;1939;p20"/>
              <p:cNvSpPr/>
              <p:nvPr/>
            </p:nvSpPr>
            <p:spPr>
              <a:xfrm rot="5729400" flipV="1">
                <a:off x="8521200" y="4429440"/>
                <a:ext cx="346680" cy="271080"/>
              </a:xfrm>
              <a:custGeom>
                <a:avLst/>
                <a:gdLst>
                  <a:gd name="textAreaLeft" fmla="*/ 0 w 346680"/>
                  <a:gd name="textAreaRight" fmla="*/ 347040 w 346680"/>
                  <a:gd name="textAreaTop" fmla="*/ -360 h 271080"/>
                  <a:gd name="textAreaBottom" fmla="*/ 271080 h 27108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4" name="Google Shape;1940;p20"/>
              <p:cNvSpPr/>
              <p:nvPr/>
            </p:nvSpPr>
            <p:spPr>
              <a:xfrm rot="5729400" flipV="1">
                <a:off x="8523360" y="4423320"/>
                <a:ext cx="343440" cy="276480"/>
              </a:xfrm>
              <a:custGeom>
                <a:avLst/>
                <a:gdLst>
                  <a:gd name="textAreaLeft" fmla="*/ 0 w 343440"/>
                  <a:gd name="textAreaRight" fmla="*/ 343800 w 343440"/>
                  <a:gd name="textAreaTop" fmla="*/ 360 h 276480"/>
                  <a:gd name="textAreaBottom" fmla="*/ 277200 h 2764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5" name="Google Shape;1941;p20"/>
              <p:cNvSpPr/>
              <p:nvPr/>
            </p:nvSpPr>
            <p:spPr>
              <a:xfrm rot="5729400" flipV="1">
                <a:off x="8557920" y="4314240"/>
                <a:ext cx="31680" cy="2736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360 h 27360"/>
                  <a:gd name="textAreaBottom" fmla="*/ 28080 h 2736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6" name="Google Shape;1942;p20"/>
              <p:cNvSpPr/>
              <p:nvPr/>
            </p:nvSpPr>
            <p:spPr>
              <a:xfrm rot="5729400" flipV="1">
                <a:off x="8601840" y="4334760"/>
                <a:ext cx="51480" cy="4536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360 h 45360"/>
                  <a:gd name="textAreaBottom" fmla="*/ 46080 h 4536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7" name="Google Shape;1943;p20"/>
              <p:cNvSpPr/>
              <p:nvPr/>
            </p:nvSpPr>
            <p:spPr>
              <a:xfrm rot="5729400" flipV="1">
                <a:off x="8600400" y="439632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8" name="Google Shape;1944;p20"/>
              <p:cNvSpPr/>
              <p:nvPr/>
            </p:nvSpPr>
            <p:spPr>
              <a:xfrm rot="5729400" flipV="1">
                <a:off x="8623800" y="4459320"/>
                <a:ext cx="31680" cy="2736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360 h 27360"/>
                  <a:gd name="textAreaBottom" fmla="*/ 28080 h 2736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09" name="Google Shape;1945;p20"/>
              <p:cNvSpPr/>
              <p:nvPr/>
            </p:nvSpPr>
            <p:spPr>
              <a:xfrm rot="5729400" flipV="1">
                <a:off x="8721720" y="4578480"/>
                <a:ext cx="32040" cy="27720"/>
              </a:xfrm>
              <a:custGeom>
                <a:avLst/>
                <a:gdLst>
                  <a:gd name="textAreaLeft" fmla="*/ 0 w 32040"/>
                  <a:gd name="textAreaRight" fmla="*/ 32400 w 32040"/>
                  <a:gd name="textAreaTop" fmla="*/ -360 h 27720"/>
                  <a:gd name="textAreaBottom" fmla="*/ 27720 h 277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0" name="Google Shape;1946;p20"/>
              <p:cNvSpPr/>
              <p:nvPr/>
            </p:nvSpPr>
            <p:spPr>
              <a:xfrm rot="5729400" flipV="1">
                <a:off x="8659080" y="4514400"/>
                <a:ext cx="51120" cy="45000"/>
              </a:xfrm>
              <a:custGeom>
                <a:avLst/>
                <a:gdLst>
                  <a:gd name="textAreaLeft" fmla="*/ 0 w 51120"/>
                  <a:gd name="textAreaRight" fmla="*/ 51480 w 51120"/>
                  <a:gd name="textAreaTop" fmla="*/ -360 h 45000"/>
                  <a:gd name="textAreaBottom" fmla="*/ 45000 h 4500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1" name="Google Shape;1947;p20"/>
              <p:cNvSpPr/>
              <p:nvPr/>
            </p:nvSpPr>
            <p:spPr>
              <a:xfrm rot="5729400" flipV="1">
                <a:off x="8721000" y="4629240"/>
                <a:ext cx="51480" cy="4536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360 h 45360"/>
                  <a:gd name="textAreaBottom" fmla="*/ 46080 h 4536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2" name="Google Shape;1948;p20"/>
              <p:cNvSpPr/>
              <p:nvPr/>
            </p:nvSpPr>
            <p:spPr>
              <a:xfrm rot="5729400" flipV="1">
                <a:off x="8679600" y="447480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3" name="Google Shape;1949;p20"/>
              <p:cNvSpPr/>
              <p:nvPr/>
            </p:nvSpPr>
            <p:spPr>
              <a:xfrm rot="5729400" flipV="1">
                <a:off x="8684280" y="4581360"/>
                <a:ext cx="15840" cy="13680"/>
              </a:xfrm>
              <a:custGeom>
                <a:avLst/>
                <a:gdLst>
                  <a:gd name="textAreaLeft" fmla="*/ 0 w 15840"/>
                  <a:gd name="textAreaRight" fmla="*/ 16200 w 1584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4" name="Google Shape;1950;p20"/>
              <p:cNvSpPr/>
              <p:nvPr/>
            </p:nvSpPr>
            <p:spPr>
              <a:xfrm rot="5729400" flipV="1">
                <a:off x="8434800" y="431856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360 h 308880"/>
                  <a:gd name="textAreaBottom" fmla="*/ 30960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5" name="Google Shape;1951;p20"/>
              <p:cNvSpPr/>
              <p:nvPr/>
            </p:nvSpPr>
            <p:spPr>
              <a:xfrm rot="5729400" flipV="1">
                <a:off x="8489880" y="4159800"/>
                <a:ext cx="159840" cy="216720"/>
              </a:xfrm>
              <a:custGeom>
                <a:avLst/>
                <a:gdLst>
                  <a:gd name="textAreaLeft" fmla="*/ 0 w 159840"/>
                  <a:gd name="textAreaRight" fmla="*/ 160200 w 159840"/>
                  <a:gd name="textAreaTop" fmla="*/ 360 h 216720"/>
                  <a:gd name="textAreaBottom" fmla="*/ 217440 h 21672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6" name="Google Shape;1952;p20"/>
              <p:cNvSpPr/>
              <p:nvPr/>
            </p:nvSpPr>
            <p:spPr>
              <a:xfrm rot="5729400" flipV="1">
                <a:off x="8463960" y="42879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7" name="Google Shape;1953;p20"/>
              <p:cNvSpPr/>
              <p:nvPr/>
            </p:nvSpPr>
            <p:spPr>
              <a:xfrm rot="5729400" flipV="1">
                <a:off x="8493840" y="42742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8" name="Google Shape;1954;p20"/>
              <p:cNvSpPr/>
              <p:nvPr/>
            </p:nvSpPr>
            <p:spPr>
              <a:xfrm rot="5729400" flipV="1">
                <a:off x="8523360" y="42609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19" name="Google Shape;1955;p20"/>
              <p:cNvSpPr/>
              <p:nvPr/>
            </p:nvSpPr>
            <p:spPr>
              <a:xfrm rot="5729400" flipV="1">
                <a:off x="8552880" y="42476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0" name="Google Shape;1956;p20"/>
              <p:cNvSpPr/>
              <p:nvPr/>
            </p:nvSpPr>
            <p:spPr>
              <a:xfrm rot="5729400" flipV="1">
                <a:off x="8582760" y="42339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1" name="Google Shape;1957;p20"/>
              <p:cNvSpPr/>
              <p:nvPr/>
            </p:nvSpPr>
            <p:spPr>
              <a:xfrm rot="5729400" flipV="1">
                <a:off x="8612280" y="42202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322" name="Google Shape;1958;p20"/>
            <p:cNvGrpSpPr/>
            <p:nvPr/>
          </p:nvGrpSpPr>
          <p:grpSpPr>
            <a:xfrm>
              <a:off x="8005320" y="4390560"/>
              <a:ext cx="408240" cy="572040"/>
              <a:chOff x="8005320" y="4390560"/>
              <a:chExt cx="408240" cy="572040"/>
            </a:xfrm>
          </p:grpSpPr>
          <p:sp>
            <p:nvSpPr>
              <p:cNvPr id="1323" name="Google Shape;1959;p20"/>
              <p:cNvSpPr/>
              <p:nvPr/>
            </p:nvSpPr>
            <p:spPr>
              <a:xfrm rot="5729400" flipV="1">
                <a:off x="7963200" y="4520160"/>
                <a:ext cx="495000" cy="354240"/>
              </a:xfrm>
              <a:custGeom>
                <a:avLst/>
                <a:gdLst>
                  <a:gd name="textAreaLeft" fmla="*/ 0 w 495000"/>
                  <a:gd name="textAreaRight" fmla="*/ 495360 w 495000"/>
                  <a:gd name="textAreaTop" fmla="*/ 360 h 354240"/>
                  <a:gd name="textAreaBottom" fmla="*/ 354960 h 35424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4" name="Google Shape;1960;p20"/>
              <p:cNvSpPr/>
              <p:nvPr/>
            </p:nvSpPr>
            <p:spPr>
              <a:xfrm rot="5729400" flipV="1">
                <a:off x="7962840" y="4516560"/>
                <a:ext cx="496080" cy="359280"/>
              </a:xfrm>
              <a:custGeom>
                <a:avLst/>
                <a:gdLst>
                  <a:gd name="textAreaLeft" fmla="*/ 0 w 496080"/>
                  <a:gd name="textAreaRight" fmla="*/ 496440 w 496080"/>
                  <a:gd name="textAreaTop" fmla="*/ 360 h 359280"/>
                  <a:gd name="textAreaBottom" fmla="*/ 360000 h 35928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5" name="Google Shape;1961;p20"/>
              <p:cNvSpPr/>
              <p:nvPr/>
            </p:nvSpPr>
            <p:spPr>
              <a:xfrm rot="5729400" flipV="1">
                <a:off x="7984800" y="4536720"/>
                <a:ext cx="450360" cy="303840"/>
              </a:xfrm>
              <a:custGeom>
                <a:avLst/>
                <a:gdLst>
                  <a:gd name="textAreaLeft" fmla="*/ 0 w 450360"/>
                  <a:gd name="textAreaRight" fmla="*/ 450720 w 450360"/>
                  <a:gd name="textAreaTop" fmla="*/ 360 h 303840"/>
                  <a:gd name="textAreaBottom" fmla="*/ 304560 h 30384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6" name="Google Shape;1962;p20"/>
              <p:cNvSpPr/>
              <p:nvPr/>
            </p:nvSpPr>
            <p:spPr>
              <a:xfrm rot="5729400" flipV="1">
                <a:off x="7985520" y="453060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360 h 308880"/>
                  <a:gd name="textAreaBottom" fmla="*/ 30960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7" name="Google Shape;1963;p20"/>
              <p:cNvSpPr/>
              <p:nvPr/>
            </p:nvSpPr>
            <p:spPr>
              <a:xfrm rot="5729400" flipV="1">
                <a:off x="8071920" y="4641120"/>
                <a:ext cx="346680" cy="271080"/>
              </a:xfrm>
              <a:custGeom>
                <a:avLst/>
                <a:gdLst>
                  <a:gd name="textAreaLeft" fmla="*/ 0 w 346680"/>
                  <a:gd name="textAreaRight" fmla="*/ 347040 w 346680"/>
                  <a:gd name="textAreaTop" fmla="*/ -360 h 271080"/>
                  <a:gd name="textAreaBottom" fmla="*/ 271080 h 27108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8" name="Google Shape;1964;p20"/>
              <p:cNvSpPr/>
              <p:nvPr/>
            </p:nvSpPr>
            <p:spPr>
              <a:xfrm rot="5729400" flipV="1">
                <a:off x="8073720" y="4635000"/>
                <a:ext cx="343440" cy="276480"/>
              </a:xfrm>
              <a:custGeom>
                <a:avLst/>
                <a:gdLst>
                  <a:gd name="textAreaLeft" fmla="*/ 0 w 343440"/>
                  <a:gd name="textAreaRight" fmla="*/ 343800 w 343440"/>
                  <a:gd name="textAreaTop" fmla="*/ 360 h 276480"/>
                  <a:gd name="textAreaBottom" fmla="*/ 277200 h 2764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29" name="Google Shape;1965;p20"/>
              <p:cNvSpPr/>
              <p:nvPr/>
            </p:nvSpPr>
            <p:spPr>
              <a:xfrm rot="5729400" flipV="1">
                <a:off x="8108640" y="4525920"/>
                <a:ext cx="31680" cy="2736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360 h 27360"/>
                  <a:gd name="textAreaBottom" fmla="*/ 28080 h 2736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0" name="Google Shape;1966;p20"/>
              <p:cNvSpPr/>
              <p:nvPr/>
            </p:nvSpPr>
            <p:spPr>
              <a:xfrm rot="5729400" flipV="1">
                <a:off x="8152560" y="4546440"/>
                <a:ext cx="51480" cy="4536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360 h 45360"/>
                  <a:gd name="textAreaBottom" fmla="*/ 46080 h 4536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1" name="Google Shape;1967;p20"/>
              <p:cNvSpPr/>
              <p:nvPr/>
            </p:nvSpPr>
            <p:spPr>
              <a:xfrm rot="5729400" flipV="1">
                <a:off x="8151120" y="460800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2" name="Google Shape;1968;p20"/>
              <p:cNvSpPr/>
              <p:nvPr/>
            </p:nvSpPr>
            <p:spPr>
              <a:xfrm rot="5729400" flipV="1">
                <a:off x="8174520" y="4671000"/>
                <a:ext cx="31680" cy="2736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360 h 27360"/>
                  <a:gd name="textAreaBottom" fmla="*/ 28080 h 2736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3" name="Google Shape;1969;p20"/>
              <p:cNvSpPr/>
              <p:nvPr/>
            </p:nvSpPr>
            <p:spPr>
              <a:xfrm rot="5729400" flipV="1">
                <a:off x="8272440" y="4790160"/>
                <a:ext cx="32040" cy="27720"/>
              </a:xfrm>
              <a:custGeom>
                <a:avLst/>
                <a:gdLst>
                  <a:gd name="textAreaLeft" fmla="*/ 0 w 32040"/>
                  <a:gd name="textAreaRight" fmla="*/ 32400 w 32040"/>
                  <a:gd name="textAreaTop" fmla="*/ -360 h 27720"/>
                  <a:gd name="textAreaBottom" fmla="*/ 27720 h 277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4" name="Google Shape;1970;p20"/>
              <p:cNvSpPr/>
              <p:nvPr/>
            </p:nvSpPr>
            <p:spPr>
              <a:xfrm rot="5729400" flipV="1">
                <a:off x="8209800" y="4726080"/>
                <a:ext cx="51120" cy="45000"/>
              </a:xfrm>
              <a:custGeom>
                <a:avLst/>
                <a:gdLst>
                  <a:gd name="textAreaLeft" fmla="*/ 0 w 51120"/>
                  <a:gd name="textAreaRight" fmla="*/ 51480 w 51120"/>
                  <a:gd name="textAreaTop" fmla="*/ -360 h 45000"/>
                  <a:gd name="textAreaBottom" fmla="*/ 45000 h 4500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5" name="Google Shape;1971;p20"/>
              <p:cNvSpPr/>
              <p:nvPr/>
            </p:nvSpPr>
            <p:spPr>
              <a:xfrm rot="5729400" flipV="1">
                <a:off x="8271720" y="4840920"/>
                <a:ext cx="51480" cy="4536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360 h 45360"/>
                  <a:gd name="textAreaBottom" fmla="*/ 46080 h 4536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6" name="Google Shape;1972;p20"/>
              <p:cNvSpPr/>
              <p:nvPr/>
            </p:nvSpPr>
            <p:spPr>
              <a:xfrm rot="5729400" flipV="1">
                <a:off x="8230320" y="468648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7" name="Google Shape;1973;p20"/>
              <p:cNvSpPr/>
              <p:nvPr/>
            </p:nvSpPr>
            <p:spPr>
              <a:xfrm rot="5729400" flipV="1">
                <a:off x="8235000" y="4793040"/>
                <a:ext cx="15840" cy="13680"/>
              </a:xfrm>
              <a:custGeom>
                <a:avLst/>
                <a:gdLst>
                  <a:gd name="textAreaLeft" fmla="*/ 0 w 15840"/>
                  <a:gd name="textAreaRight" fmla="*/ 16200 w 1584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8" name="Google Shape;1974;p20"/>
              <p:cNvSpPr/>
              <p:nvPr/>
            </p:nvSpPr>
            <p:spPr>
              <a:xfrm rot="5729400" flipV="1">
                <a:off x="7985520" y="453060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360 h 308880"/>
                  <a:gd name="textAreaBottom" fmla="*/ 30960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39" name="Google Shape;1975;p20"/>
              <p:cNvSpPr/>
              <p:nvPr/>
            </p:nvSpPr>
            <p:spPr>
              <a:xfrm rot="5729400" flipV="1">
                <a:off x="8040600" y="4371480"/>
                <a:ext cx="159840" cy="216720"/>
              </a:xfrm>
              <a:custGeom>
                <a:avLst/>
                <a:gdLst>
                  <a:gd name="textAreaLeft" fmla="*/ 0 w 159840"/>
                  <a:gd name="textAreaRight" fmla="*/ 160200 w 159840"/>
                  <a:gd name="textAreaTop" fmla="*/ 360 h 216720"/>
                  <a:gd name="textAreaBottom" fmla="*/ 217440 h 21672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0" name="Google Shape;1976;p20"/>
              <p:cNvSpPr/>
              <p:nvPr/>
            </p:nvSpPr>
            <p:spPr>
              <a:xfrm rot="5729400" flipV="1">
                <a:off x="8014680" y="44996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1" name="Google Shape;1977;p20"/>
              <p:cNvSpPr/>
              <p:nvPr/>
            </p:nvSpPr>
            <p:spPr>
              <a:xfrm rot="5729400" flipV="1">
                <a:off x="8044560" y="44863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2" name="Google Shape;1978;p20"/>
              <p:cNvSpPr/>
              <p:nvPr/>
            </p:nvSpPr>
            <p:spPr>
              <a:xfrm rot="5729400" flipV="1">
                <a:off x="8074080" y="44726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3" name="Google Shape;1979;p20"/>
              <p:cNvSpPr/>
              <p:nvPr/>
            </p:nvSpPr>
            <p:spPr>
              <a:xfrm rot="5729400" flipV="1">
                <a:off x="8103600" y="44593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4" name="Google Shape;1980;p20"/>
              <p:cNvSpPr/>
              <p:nvPr/>
            </p:nvSpPr>
            <p:spPr>
              <a:xfrm rot="5729400" flipV="1">
                <a:off x="8133480" y="444564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5" name="Google Shape;1981;p20"/>
              <p:cNvSpPr/>
              <p:nvPr/>
            </p:nvSpPr>
            <p:spPr>
              <a:xfrm rot="5729400" flipV="1">
                <a:off x="8163000" y="443196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346" name="Google Shape;1982;p20"/>
            <p:cNvGrpSpPr/>
            <p:nvPr/>
          </p:nvGrpSpPr>
          <p:grpSpPr>
            <a:xfrm>
              <a:off x="8229240" y="4285440"/>
              <a:ext cx="407880" cy="572040"/>
              <a:chOff x="8229240" y="4285440"/>
              <a:chExt cx="407880" cy="572040"/>
            </a:xfrm>
          </p:grpSpPr>
          <p:sp>
            <p:nvSpPr>
              <p:cNvPr id="1347" name="Google Shape;1983;p20"/>
              <p:cNvSpPr/>
              <p:nvPr/>
            </p:nvSpPr>
            <p:spPr>
              <a:xfrm rot="5729400" flipV="1">
                <a:off x="8187120" y="4415040"/>
                <a:ext cx="495000" cy="354240"/>
              </a:xfrm>
              <a:custGeom>
                <a:avLst/>
                <a:gdLst>
                  <a:gd name="textAreaLeft" fmla="*/ 0 w 495000"/>
                  <a:gd name="textAreaRight" fmla="*/ 495360 w 495000"/>
                  <a:gd name="textAreaTop" fmla="*/ 360 h 354240"/>
                  <a:gd name="textAreaBottom" fmla="*/ 354960 h 35424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8" name="Google Shape;1984;p20"/>
              <p:cNvSpPr/>
              <p:nvPr/>
            </p:nvSpPr>
            <p:spPr>
              <a:xfrm rot="5729400" flipV="1">
                <a:off x="8186400" y="4411440"/>
                <a:ext cx="496080" cy="359280"/>
              </a:xfrm>
              <a:custGeom>
                <a:avLst/>
                <a:gdLst>
                  <a:gd name="textAreaLeft" fmla="*/ 0 w 496080"/>
                  <a:gd name="textAreaRight" fmla="*/ 496440 w 496080"/>
                  <a:gd name="textAreaTop" fmla="*/ 360 h 359280"/>
                  <a:gd name="textAreaBottom" fmla="*/ 360000 h 35928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49" name="Google Shape;1985;p20"/>
              <p:cNvSpPr/>
              <p:nvPr/>
            </p:nvSpPr>
            <p:spPr>
              <a:xfrm rot="5729400" flipV="1">
                <a:off x="8208360" y="4431960"/>
                <a:ext cx="450360" cy="303840"/>
              </a:xfrm>
              <a:custGeom>
                <a:avLst/>
                <a:gdLst>
                  <a:gd name="textAreaLeft" fmla="*/ 0 w 450360"/>
                  <a:gd name="textAreaRight" fmla="*/ 450720 w 450360"/>
                  <a:gd name="textAreaTop" fmla="*/ 360 h 303840"/>
                  <a:gd name="textAreaBottom" fmla="*/ 304560 h 30384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0" name="Google Shape;1986;p20"/>
              <p:cNvSpPr/>
              <p:nvPr/>
            </p:nvSpPr>
            <p:spPr>
              <a:xfrm rot="5729400" flipV="1">
                <a:off x="8209440" y="442548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360 h 308880"/>
                  <a:gd name="textAreaBottom" fmla="*/ 30960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1" name="Google Shape;1987;p20"/>
              <p:cNvSpPr/>
              <p:nvPr/>
            </p:nvSpPr>
            <p:spPr>
              <a:xfrm rot="5729400" flipV="1">
                <a:off x="8295840" y="4536000"/>
                <a:ext cx="346680" cy="271080"/>
              </a:xfrm>
              <a:custGeom>
                <a:avLst/>
                <a:gdLst>
                  <a:gd name="textAreaLeft" fmla="*/ 0 w 346680"/>
                  <a:gd name="textAreaRight" fmla="*/ 347040 w 346680"/>
                  <a:gd name="textAreaTop" fmla="*/ -360 h 271080"/>
                  <a:gd name="textAreaBottom" fmla="*/ 271080 h 27108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2" name="Google Shape;1988;p20"/>
              <p:cNvSpPr/>
              <p:nvPr/>
            </p:nvSpPr>
            <p:spPr>
              <a:xfrm rot="5729400" flipV="1">
                <a:off x="8297640" y="4530240"/>
                <a:ext cx="343440" cy="276480"/>
              </a:xfrm>
              <a:custGeom>
                <a:avLst/>
                <a:gdLst>
                  <a:gd name="textAreaLeft" fmla="*/ 0 w 343440"/>
                  <a:gd name="textAreaRight" fmla="*/ 343800 w 343440"/>
                  <a:gd name="textAreaTop" fmla="*/ 360 h 276480"/>
                  <a:gd name="textAreaBottom" fmla="*/ 277200 h 2764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3" name="Google Shape;1989;p20"/>
              <p:cNvSpPr/>
              <p:nvPr/>
            </p:nvSpPr>
            <p:spPr>
              <a:xfrm rot="5729400" flipV="1">
                <a:off x="8332560" y="4421160"/>
                <a:ext cx="31680" cy="2736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360 h 27360"/>
                  <a:gd name="textAreaBottom" fmla="*/ 28080 h 2736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4" name="Google Shape;1990;p20"/>
              <p:cNvSpPr/>
              <p:nvPr/>
            </p:nvSpPr>
            <p:spPr>
              <a:xfrm rot="5729400" flipV="1">
                <a:off x="8376480" y="4441320"/>
                <a:ext cx="51480" cy="4536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360 h 45360"/>
                  <a:gd name="textAreaBottom" fmla="*/ 46080 h 4536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5" name="Google Shape;1991;p20"/>
              <p:cNvSpPr/>
              <p:nvPr/>
            </p:nvSpPr>
            <p:spPr>
              <a:xfrm rot="5729400" flipV="1">
                <a:off x="8374680" y="450324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6" name="Google Shape;1992;p20"/>
              <p:cNvSpPr/>
              <p:nvPr/>
            </p:nvSpPr>
            <p:spPr>
              <a:xfrm rot="5729400" flipV="1">
                <a:off x="8398440" y="4566240"/>
                <a:ext cx="31680" cy="2736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360 h 27360"/>
                  <a:gd name="textAreaBottom" fmla="*/ 28080 h 2736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7" name="Google Shape;1993;p20"/>
              <p:cNvSpPr/>
              <p:nvPr/>
            </p:nvSpPr>
            <p:spPr>
              <a:xfrm rot="5729400" flipV="1">
                <a:off x="8496000" y="4685040"/>
                <a:ext cx="32040" cy="27720"/>
              </a:xfrm>
              <a:custGeom>
                <a:avLst/>
                <a:gdLst>
                  <a:gd name="textAreaLeft" fmla="*/ 0 w 32040"/>
                  <a:gd name="textAreaRight" fmla="*/ 32400 w 32040"/>
                  <a:gd name="textAreaTop" fmla="*/ -360 h 27720"/>
                  <a:gd name="textAreaBottom" fmla="*/ 27720 h 277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8" name="Google Shape;1994;p20"/>
              <p:cNvSpPr/>
              <p:nvPr/>
            </p:nvSpPr>
            <p:spPr>
              <a:xfrm rot="5729400" flipV="1">
                <a:off x="8433720" y="4620960"/>
                <a:ext cx="51120" cy="45000"/>
              </a:xfrm>
              <a:custGeom>
                <a:avLst/>
                <a:gdLst>
                  <a:gd name="textAreaLeft" fmla="*/ 0 w 51120"/>
                  <a:gd name="textAreaRight" fmla="*/ 51480 w 51120"/>
                  <a:gd name="textAreaTop" fmla="*/ -360 h 45000"/>
                  <a:gd name="textAreaBottom" fmla="*/ 45000 h 4500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59" name="Google Shape;1995;p20"/>
              <p:cNvSpPr/>
              <p:nvPr/>
            </p:nvSpPr>
            <p:spPr>
              <a:xfrm rot="5729400" flipV="1">
                <a:off x="8495280" y="4735800"/>
                <a:ext cx="51480" cy="45360"/>
              </a:xfrm>
              <a:custGeom>
                <a:avLst/>
                <a:gdLst>
                  <a:gd name="textAreaLeft" fmla="*/ 0 w 51480"/>
                  <a:gd name="textAreaRight" fmla="*/ 51840 w 51480"/>
                  <a:gd name="textAreaTop" fmla="*/ 360 h 45360"/>
                  <a:gd name="textAreaBottom" fmla="*/ 46080 h 4536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680" bIns="22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0" name="Google Shape;1996;p20"/>
              <p:cNvSpPr/>
              <p:nvPr/>
            </p:nvSpPr>
            <p:spPr>
              <a:xfrm rot="5729400" flipV="1">
                <a:off x="8453880" y="458172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1" name="Google Shape;1997;p20"/>
              <p:cNvSpPr/>
              <p:nvPr/>
            </p:nvSpPr>
            <p:spPr>
              <a:xfrm rot="5729400" flipV="1">
                <a:off x="8458920" y="4687920"/>
                <a:ext cx="15840" cy="13680"/>
              </a:xfrm>
              <a:custGeom>
                <a:avLst/>
                <a:gdLst>
                  <a:gd name="textAreaLeft" fmla="*/ 0 w 15840"/>
                  <a:gd name="textAreaRight" fmla="*/ 16200 w 1584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2" name="Google Shape;1998;p20"/>
              <p:cNvSpPr/>
              <p:nvPr/>
            </p:nvSpPr>
            <p:spPr>
              <a:xfrm rot="5729400" flipV="1">
                <a:off x="8209440" y="4425480"/>
                <a:ext cx="449640" cy="308880"/>
              </a:xfrm>
              <a:custGeom>
                <a:avLst/>
                <a:gdLst>
                  <a:gd name="textAreaLeft" fmla="*/ 0 w 449640"/>
                  <a:gd name="textAreaRight" fmla="*/ 450000 w 449640"/>
                  <a:gd name="textAreaTop" fmla="*/ 360 h 308880"/>
                  <a:gd name="textAreaBottom" fmla="*/ 309600 h 30888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3" name="Google Shape;1999;p20"/>
              <p:cNvSpPr/>
              <p:nvPr/>
            </p:nvSpPr>
            <p:spPr>
              <a:xfrm rot="5729400" flipV="1">
                <a:off x="8264520" y="4266360"/>
                <a:ext cx="159840" cy="216720"/>
              </a:xfrm>
              <a:custGeom>
                <a:avLst/>
                <a:gdLst>
                  <a:gd name="textAreaLeft" fmla="*/ 0 w 159840"/>
                  <a:gd name="textAreaRight" fmla="*/ 160200 w 159840"/>
                  <a:gd name="textAreaTop" fmla="*/ 360 h 216720"/>
                  <a:gd name="textAreaBottom" fmla="*/ 217440 h 21672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4" name="Google Shape;2000;p20"/>
              <p:cNvSpPr/>
              <p:nvPr/>
            </p:nvSpPr>
            <p:spPr>
              <a:xfrm rot="5729400" flipV="1">
                <a:off x="8238240" y="43945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5" name="Google Shape;2001;p20"/>
              <p:cNvSpPr/>
              <p:nvPr/>
            </p:nvSpPr>
            <p:spPr>
              <a:xfrm rot="5729400" flipV="1">
                <a:off x="8268120" y="438120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6" name="Google Shape;2002;p20"/>
              <p:cNvSpPr/>
              <p:nvPr/>
            </p:nvSpPr>
            <p:spPr>
              <a:xfrm rot="5729400" flipV="1">
                <a:off x="8298000" y="436788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7" name="Google Shape;2003;p20"/>
              <p:cNvSpPr/>
              <p:nvPr/>
            </p:nvSpPr>
            <p:spPr>
              <a:xfrm rot="5729400" flipV="1">
                <a:off x="8327520" y="435420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8" name="Google Shape;2004;p20"/>
              <p:cNvSpPr/>
              <p:nvPr/>
            </p:nvSpPr>
            <p:spPr>
              <a:xfrm rot="5729400" flipV="1">
                <a:off x="8357400" y="434052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69" name="Google Shape;2005;p20"/>
              <p:cNvSpPr/>
              <p:nvPr/>
            </p:nvSpPr>
            <p:spPr>
              <a:xfrm rot="5729400" flipV="1">
                <a:off x="8386920" y="4327200"/>
                <a:ext cx="55440" cy="32760"/>
              </a:xfrm>
              <a:custGeom>
                <a:avLst/>
                <a:gdLst>
                  <a:gd name="textAreaLeft" fmla="*/ 0 w 55440"/>
                  <a:gd name="textAreaRight" fmla="*/ 55800 w 55440"/>
                  <a:gd name="textAreaTop" fmla="*/ -360 h 32760"/>
                  <a:gd name="textAreaBottom" fmla="*/ 32760 h 3276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560" bIns="16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370" name="Google Shape;2006;p20"/>
            <p:cNvGrpSpPr/>
            <p:nvPr/>
          </p:nvGrpSpPr>
          <p:grpSpPr>
            <a:xfrm>
              <a:off x="7970400" y="4293000"/>
              <a:ext cx="1101600" cy="858240"/>
              <a:chOff x="7970400" y="4293000"/>
              <a:chExt cx="1101600" cy="858240"/>
            </a:xfrm>
          </p:grpSpPr>
          <p:sp>
            <p:nvSpPr>
              <p:cNvPr id="1371" name="Google Shape;2007;p20"/>
              <p:cNvSpPr/>
              <p:nvPr/>
            </p:nvSpPr>
            <p:spPr>
              <a:xfrm>
                <a:off x="7970400" y="4293000"/>
                <a:ext cx="890640" cy="452520"/>
              </a:xfrm>
              <a:custGeom>
                <a:avLst/>
                <a:gdLst>
                  <a:gd name="textAreaLeft" fmla="*/ 0 w 890640"/>
                  <a:gd name="textAreaRight" fmla="*/ 891000 w 890640"/>
                  <a:gd name="textAreaTop" fmla="*/ 0 h 452520"/>
                  <a:gd name="textAreaBottom" fmla="*/ 452880 h 452520"/>
                </a:gdLst>
                <a:ahLst/>
                <a:cxnLst/>
                <a:rect l="textAreaLeft" t="textAreaTop" r="textAreaRight" b="textAreaBottom"/>
                <a:pathLst>
                  <a:path w="35685" h="18136">
                    <a:moveTo>
                      <a:pt x="34743" y="0"/>
                    </a:moveTo>
                    <a:cubicBezTo>
                      <a:pt x="34723" y="0"/>
                      <a:pt x="34704" y="4"/>
                      <a:pt x="34686" y="11"/>
                    </a:cubicBezTo>
                    <a:lnTo>
                      <a:pt x="99" y="16211"/>
                    </a:lnTo>
                    <a:cubicBezTo>
                      <a:pt x="27" y="16247"/>
                      <a:pt x="1" y="16336"/>
                      <a:pt x="27" y="16398"/>
                    </a:cubicBezTo>
                    <a:lnTo>
                      <a:pt x="803" y="18058"/>
                    </a:lnTo>
                    <a:cubicBezTo>
                      <a:pt x="828" y="18108"/>
                      <a:pt x="875" y="18136"/>
                      <a:pt x="926" y="18136"/>
                    </a:cubicBezTo>
                    <a:cubicBezTo>
                      <a:pt x="947" y="18136"/>
                      <a:pt x="969" y="18131"/>
                      <a:pt x="991" y="18120"/>
                    </a:cubicBezTo>
                    <a:lnTo>
                      <a:pt x="35587" y="1920"/>
                    </a:lnTo>
                    <a:cubicBezTo>
                      <a:pt x="35658" y="1893"/>
                      <a:pt x="35685" y="1804"/>
                      <a:pt x="35649" y="1732"/>
                    </a:cubicBezTo>
                    <a:lnTo>
                      <a:pt x="34882" y="82"/>
                    </a:lnTo>
                    <a:cubicBezTo>
                      <a:pt x="34855" y="29"/>
                      <a:pt x="34799" y="0"/>
                      <a:pt x="34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2" name="Google Shape;2008;p20"/>
              <p:cNvSpPr/>
              <p:nvPr/>
            </p:nvSpPr>
            <p:spPr>
              <a:xfrm>
                <a:off x="8039160" y="4676400"/>
                <a:ext cx="202680" cy="362880"/>
              </a:xfrm>
              <a:custGeom>
                <a:avLst/>
                <a:gdLst>
                  <a:gd name="textAreaLeft" fmla="*/ 0 w 202680"/>
                  <a:gd name="textAreaRight" fmla="*/ 203040 w 202680"/>
                  <a:gd name="textAreaTop" fmla="*/ 0 h 362880"/>
                  <a:gd name="textAreaBottom" fmla="*/ 363240 h 362880"/>
                </a:gdLst>
                <a:ahLst/>
                <a:cxnLst/>
                <a:rect l="textAreaLeft" t="textAreaTop" r="textAreaRight" b="textAreaBottom"/>
                <a:pathLst>
                  <a:path w="8137" h="14551">
                    <a:moveTo>
                      <a:pt x="1686" y="1"/>
                    </a:moveTo>
                    <a:lnTo>
                      <a:pt x="0" y="786"/>
                    </a:lnTo>
                    <a:lnTo>
                      <a:pt x="6450" y="14551"/>
                    </a:lnTo>
                    <a:lnTo>
                      <a:pt x="8136" y="13766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3" name="Google Shape;2009;p20"/>
              <p:cNvSpPr/>
              <p:nvPr/>
            </p:nvSpPr>
            <p:spPr>
              <a:xfrm>
                <a:off x="8738280" y="4348800"/>
                <a:ext cx="202680" cy="363240"/>
              </a:xfrm>
              <a:custGeom>
                <a:avLst/>
                <a:gdLst>
                  <a:gd name="textAreaLeft" fmla="*/ 0 w 202680"/>
                  <a:gd name="textAreaRight" fmla="*/ 203040 w 202680"/>
                  <a:gd name="textAreaTop" fmla="*/ 0 h 363240"/>
                  <a:gd name="textAreaBottom" fmla="*/ 363600 h 363240"/>
                </a:gdLst>
                <a:ahLst/>
                <a:cxnLst/>
                <a:rect l="textAreaLeft" t="textAreaTop" r="textAreaRight" b="textAreaBottom"/>
                <a:pathLst>
                  <a:path w="8128" h="14560">
                    <a:moveTo>
                      <a:pt x="1686" y="1"/>
                    </a:moveTo>
                    <a:lnTo>
                      <a:pt x="0" y="795"/>
                    </a:lnTo>
                    <a:lnTo>
                      <a:pt x="6450" y="14560"/>
                    </a:lnTo>
                    <a:lnTo>
                      <a:pt x="8127" y="13775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4" name="Google Shape;2010;p20"/>
              <p:cNvSpPr/>
              <p:nvPr/>
            </p:nvSpPr>
            <p:spPr>
              <a:xfrm>
                <a:off x="8143560" y="4657320"/>
                <a:ext cx="859320" cy="432360"/>
              </a:xfrm>
              <a:custGeom>
                <a:avLst/>
                <a:gdLst>
                  <a:gd name="textAreaLeft" fmla="*/ 0 w 859320"/>
                  <a:gd name="textAreaRight" fmla="*/ 859680 w 859320"/>
                  <a:gd name="textAreaTop" fmla="*/ 0 h 432360"/>
                  <a:gd name="textAreaBottom" fmla="*/ 432720 h 432360"/>
                </a:gdLst>
                <a:ahLst/>
                <a:cxnLst/>
                <a:rect l="textAreaLeft" t="textAreaTop" r="textAreaRight" b="textAreaBottom"/>
                <a:pathLst>
                  <a:path w="34427" h="17330">
                    <a:moveTo>
                      <a:pt x="33555" y="0"/>
                    </a:moveTo>
                    <a:cubicBezTo>
                      <a:pt x="33521" y="0"/>
                      <a:pt x="33487" y="7"/>
                      <a:pt x="33454" y="22"/>
                    </a:cubicBezTo>
                    <a:lnTo>
                      <a:pt x="170" y="15607"/>
                    </a:lnTo>
                    <a:cubicBezTo>
                      <a:pt x="54" y="15661"/>
                      <a:pt x="0" y="15804"/>
                      <a:pt x="54" y="15928"/>
                    </a:cubicBezTo>
                    <a:lnTo>
                      <a:pt x="705" y="17329"/>
                    </a:lnTo>
                    <a:lnTo>
                      <a:pt x="34427" y="1539"/>
                    </a:lnTo>
                    <a:lnTo>
                      <a:pt x="33766" y="138"/>
                    </a:lnTo>
                    <a:cubicBezTo>
                      <a:pt x="33728" y="48"/>
                      <a:pt x="33643" y="0"/>
                      <a:pt x="33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5" name="Google Shape;2011;p20"/>
              <p:cNvSpPr/>
              <p:nvPr/>
            </p:nvSpPr>
            <p:spPr>
              <a:xfrm>
                <a:off x="8111160" y="4674240"/>
                <a:ext cx="960840" cy="477000"/>
              </a:xfrm>
              <a:custGeom>
                <a:avLst/>
                <a:gdLst>
                  <a:gd name="textAreaLeft" fmla="*/ 0 w 960840"/>
                  <a:gd name="textAreaRight" fmla="*/ 961200 w 960840"/>
                  <a:gd name="textAreaTop" fmla="*/ 0 h 477000"/>
                  <a:gd name="textAreaBottom" fmla="*/ 477360 h 477000"/>
                </a:gdLst>
                <a:ahLst/>
                <a:cxnLst/>
                <a:rect l="textAreaLeft" t="textAreaTop" r="textAreaRight" b="textAreaBottom"/>
                <a:pathLst>
                  <a:path w="38495" h="19121">
                    <a:moveTo>
                      <a:pt x="37641" y="1"/>
                    </a:moveTo>
                    <a:cubicBezTo>
                      <a:pt x="37589" y="1"/>
                      <a:pt x="37537" y="12"/>
                      <a:pt x="37487" y="37"/>
                    </a:cubicBezTo>
                    <a:lnTo>
                      <a:pt x="259" y="17469"/>
                    </a:lnTo>
                    <a:cubicBezTo>
                      <a:pt x="81" y="17558"/>
                      <a:pt x="1" y="17772"/>
                      <a:pt x="81" y="17951"/>
                    </a:cubicBezTo>
                    <a:lnTo>
                      <a:pt x="536" y="18914"/>
                    </a:lnTo>
                    <a:cubicBezTo>
                      <a:pt x="600" y="19043"/>
                      <a:pt x="725" y="19120"/>
                      <a:pt x="859" y="19120"/>
                    </a:cubicBezTo>
                    <a:cubicBezTo>
                      <a:pt x="911" y="19120"/>
                      <a:pt x="965" y="19108"/>
                      <a:pt x="1018" y="19084"/>
                    </a:cubicBezTo>
                    <a:lnTo>
                      <a:pt x="38236" y="1652"/>
                    </a:lnTo>
                    <a:cubicBezTo>
                      <a:pt x="38415" y="1572"/>
                      <a:pt x="38495" y="1358"/>
                      <a:pt x="38415" y="1170"/>
                    </a:cubicBezTo>
                    <a:lnTo>
                      <a:pt x="37960" y="207"/>
                    </a:lnTo>
                    <a:cubicBezTo>
                      <a:pt x="37902" y="78"/>
                      <a:pt x="37775" y="1"/>
                      <a:pt x="37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6" name="Google Shape;2012;p20"/>
              <p:cNvSpPr/>
              <p:nvPr/>
            </p:nvSpPr>
            <p:spPr>
              <a:xfrm>
                <a:off x="8174880" y="4707000"/>
                <a:ext cx="802440" cy="377280"/>
              </a:xfrm>
              <a:custGeom>
                <a:avLst/>
                <a:gdLst>
                  <a:gd name="textAreaLeft" fmla="*/ 0 w 802440"/>
                  <a:gd name="textAreaRight" fmla="*/ 802800 w 802440"/>
                  <a:gd name="textAreaTop" fmla="*/ 0 h 377280"/>
                  <a:gd name="textAreaBottom" fmla="*/ 377640 h 377280"/>
                </a:gdLst>
                <a:ahLst/>
                <a:cxnLst/>
                <a:rect l="textAreaLeft" t="textAreaTop" r="textAreaRight" b="textAreaBottom"/>
                <a:pathLst>
                  <a:path w="32153" h="15120">
                    <a:moveTo>
                      <a:pt x="31981" y="1"/>
                    </a:moveTo>
                    <a:cubicBezTo>
                      <a:pt x="31964" y="1"/>
                      <a:pt x="31946" y="4"/>
                      <a:pt x="31929" y="13"/>
                    </a:cubicBezTo>
                    <a:cubicBezTo>
                      <a:pt x="29859" y="985"/>
                      <a:pt x="27789" y="1958"/>
                      <a:pt x="25719" y="2921"/>
                    </a:cubicBezTo>
                    <a:cubicBezTo>
                      <a:pt x="23641" y="3893"/>
                      <a:pt x="21571" y="4866"/>
                      <a:pt x="19501" y="5829"/>
                    </a:cubicBezTo>
                    <a:cubicBezTo>
                      <a:pt x="17432" y="6802"/>
                      <a:pt x="15362" y="7774"/>
                      <a:pt x="13292" y="8746"/>
                    </a:cubicBezTo>
                    <a:cubicBezTo>
                      <a:pt x="11223" y="9710"/>
                      <a:pt x="9162" y="10673"/>
                      <a:pt x="7101" y="11637"/>
                    </a:cubicBezTo>
                    <a:cubicBezTo>
                      <a:pt x="5032" y="12609"/>
                      <a:pt x="2962" y="13582"/>
                      <a:pt x="892" y="14554"/>
                    </a:cubicBezTo>
                    <a:cubicBezTo>
                      <a:pt x="633" y="14670"/>
                      <a:pt x="375" y="14795"/>
                      <a:pt x="116" y="14911"/>
                    </a:cubicBezTo>
                    <a:cubicBezTo>
                      <a:pt x="0" y="14965"/>
                      <a:pt x="72" y="15119"/>
                      <a:pt x="174" y="15119"/>
                    </a:cubicBezTo>
                    <a:cubicBezTo>
                      <a:pt x="190" y="15119"/>
                      <a:pt x="206" y="15115"/>
                      <a:pt x="223" y="15107"/>
                    </a:cubicBezTo>
                    <a:cubicBezTo>
                      <a:pt x="2293" y="14135"/>
                      <a:pt x="4371" y="13171"/>
                      <a:pt x="6441" y="12199"/>
                    </a:cubicBezTo>
                    <a:cubicBezTo>
                      <a:pt x="8511" y="11226"/>
                      <a:pt x="10580" y="10254"/>
                      <a:pt x="12650" y="9291"/>
                    </a:cubicBezTo>
                    <a:cubicBezTo>
                      <a:pt x="14729" y="8318"/>
                      <a:pt x="16798" y="7346"/>
                      <a:pt x="18868" y="6373"/>
                    </a:cubicBezTo>
                    <a:cubicBezTo>
                      <a:pt x="20929" y="5410"/>
                      <a:pt x="22990" y="4446"/>
                      <a:pt x="25050" y="3483"/>
                    </a:cubicBezTo>
                    <a:cubicBezTo>
                      <a:pt x="27120" y="2511"/>
                      <a:pt x="29199" y="1538"/>
                      <a:pt x="31268" y="566"/>
                    </a:cubicBezTo>
                    <a:cubicBezTo>
                      <a:pt x="31527" y="450"/>
                      <a:pt x="31786" y="325"/>
                      <a:pt x="32044" y="209"/>
                    </a:cubicBezTo>
                    <a:cubicBezTo>
                      <a:pt x="32153" y="155"/>
                      <a:pt x="32087" y="1"/>
                      <a:pt x="31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7" name="Google Shape;2013;p20"/>
              <p:cNvSpPr/>
              <p:nvPr/>
            </p:nvSpPr>
            <p:spPr>
              <a:xfrm>
                <a:off x="8058960" y="4709520"/>
                <a:ext cx="25560" cy="14040"/>
              </a:xfrm>
              <a:custGeom>
                <a:avLst/>
                <a:gdLst>
                  <a:gd name="textAreaLeft" fmla="*/ 0 w 25560"/>
                  <a:gd name="textAreaRight" fmla="*/ 25920 w 25560"/>
                  <a:gd name="textAreaTop" fmla="*/ 0 h 14040"/>
                  <a:gd name="textAreaBottom" fmla="*/ 14400 h 14040"/>
                </a:gdLst>
                <a:ahLst/>
                <a:cxnLst/>
                <a:rect l="textAreaLeft" t="textAreaTop" r="textAreaRight" b="textAreaBottom"/>
                <a:pathLst>
                  <a:path w="1044" h="583">
                    <a:moveTo>
                      <a:pt x="918" y="0"/>
                    </a:moveTo>
                    <a:cubicBezTo>
                      <a:pt x="897" y="0"/>
                      <a:pt x="876" y="5"/>
                      <a:pt x="857" y="15"/>
                    </a:cubicBezTo>
                    <a:lnTo>
                      <a:pt x="72" y="381"/>
                    </a:lnTo>
                    <a:cubicBezTo>
                      <a:pt x="18" y="407"/>
                      <a:pt x="0" y="488"/>
                      <a:pt x="27" y="532"/>
                    </a:cubicBezTo>
                    <a:cubicBezTo>
                      <a:pt x="50" y="567"/>
                      <a:pt x="84" y="583"/>
                      <a:pt x="122" y="583"/>
                    </a:cubicBezTo>
                    <a:cubicBezTo>
                      <a:pt x="143" y="583"/>
                      <a:pt x="165" y="578"/>
                      <a:pt x="188" y="568"/>
                    </a:cubicBezTo>
                    <a:lnTo>
                      <a:pt x="973" y="202"/>
                    </a:lnTo>
                    <a:cubicBezTo>
                      <a:pt x="1026" y="175"/>
                      <a:pt x="1044" y="95"/>
                      <a:pt x="1008" y="50"/>
                    </a:cubicBezTo>
                    <a:cubicBezTo>
                      <a:pt x="991" y="16"/>
                      <a:pt x="956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200" bIns="7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8" name="Google Shape;2014;p20"/>
              <p:cNvSpPr/>
              <p:nvPr/>
            </p:nvSpPr>
            <p:spPr>
              <a:xfrm>
                <a:off x="8757360" y="4383000"/>
                <a:ext cx="28800" cy="1584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15840"/>
                  <a:gd name="textAreaBottom" fmla="*/ 16200 h 15840"/>
                </a:gdLst>
                <a:ahLst/>
                <a:cxnLst/>
                <a:rect l="textAreaLeft" t="textAreaTop" r="textAreaRight" b="textAreaBottom"/>
                <a:pathLst>
                  <a:path w="1161" h="645">
                    <a:moveTo>
                      <a:pt x="1039" y="0"/>
                    </a:moveTo>
                    <a:cubicBezTo>
                      <a:pt x="1020" y="0"/>
                      <a:pt x="1000" y="5"/>
                      <a:pt x="982" y="15"/>
                    </a:cubicBezTo>
                    <a:cubicBezTo>
                      <a:pt x="679" y="157"/>
                      <a:pt x="375" y="300"/>
                      <a:pt x="72" y="443"/>
                    </a:cubicBezTo>
                    <a:cubicBezTo>
                      <a:pt x="19" y="470"/>
                      <a:pt x="1" y="550"/>
                      <a:pt x="27" y="595"/>
                    </a:cubicBezTo>
                    <a:cubicBezTo>
                      <a:pt x="50" y="629"/>
                      <a:pt x="84" y="645"/>
                      <a:pt x="120" y="645"/>
                    </a:cubicBezTo>
                    <a:cubicBezTo>
                      <a:pt x="140" y="645"/>
                      <a:pt x="160" y="640"/>
                      <a:pt x="179" y="630"/>
                    </a:cubicBezTo>
                    <a:cubicBezTo>
                      <a:pt x="482" y="496"/>
                      <a:pt x="786" y="354"/>
                      <a:pt x="1089" y="211"/>
                    </a:cubicBezTo>
                    <a:cubicBezTo>
                      <a:pt x="1143" y="184"/>
                      <a:pt x="1160" y="104"/>
                      <a:pt x="1134" y="59"/>
                    </a:cubicBezTo>
                    <a:cubicBezTo>
                      <a:pt x="1110" y="18"/>
                      <a:pt x="1075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920" bIns="7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379" name="Google Shape;2015;p20"/>
              <p:cNvSpPr/>
              <p:nvPr/>
            </p:nvSpPr>
            <p:spPr>
              <a:xfrm>
                <a:off x="8894880" y="4672080"/>
                <a:ext cx="30240" cy="16560"/>
              </a:xfrm>
              <a:custGeom>
                <a:avLst/>
                <a:gdLst>
                  <a:gd name="textAreaLeft" fmla="*/ 0 w 30240"/>
                  <a:gd name="textAreaRight" fmla="*/ 30600 w 30240"/>
                  <a:gd name="textAreaTop" fmla="*/ 0 h 16560"/>
                  <a:gd name="textAreaBottom" fmla="*/ 16920 h 16560"/>
                </a:gdLst>
                <a:ahLst/>
                <a:cxnLst/>
                <a:rect l="textAreaLeft" t="textAreaTop" r="textAreaRight" b="textAreaBottom"/>
                <a:pathLst>
                  <a:path w="1224" h="675">
                    <a:moveTo>
                      <a:pt x="1095" y="1"/>
                    </a:moveTo>
                    <a:cubicBezTo>
                      <a:pt x="1075" y="1"/>
                      <a:pt x="1054" y="6"/>
                      <a:pt x="1036" y="15"/>
                    </a:cubicBezTo>
                    <a:cubicBezTo>
                      <a:pt x="715" y="167"/>
                      <a:pt x="393" y="318"/>
                      <a:pt x="72" y="470"/>
                    </a:cubicBezTo>
                    <a:cubicBezTo>
                      <a:pt x="10" y="497"/>
                      <a:pt x="1" y="577"/>
                      <a:pt x="28" y="622"/>
                    </a:cubicBezTo>
                    <a:cubicBezTo>
                      <a:pt x="53" y="659"/>
                      <a:pt x="90" y="675"/>
                      <a:pt x="129" y="675"/>
                    </a:cubicBezTo>
                    <a:cubicBezTo>
                      <a:pt x="146" y="675"/>
                      <a:pt x="163" y="672"/>
                      <a:pt x="179" y="666"/>
                    </a:cubicBezTo>
                    <a:cubicBezTo>
                      <a:pt x="500" y="515"/>
                      <a:pt x="831" y="363"/>
                      <a:pt x="1152" y="211"/>
                    </a:cubicBezTo>
                    <a:cubicBezTo>
                      <a:pt x="1205" y="185"/>
                      <a:pt x="1223" y="104"/>
                      <a:pt x="1187" y="60"/>
                    </a:cubicBezTo>
                    <a:cubicBezTo>
                      <a:pt x="1170" y="19"/>
                      <a:pt x="113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8280" bIns="82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PlaceHolder 1"/>
          <p:cNvSpPr>
            <a:spLocks noGrp="1"/>
          </p:cNvSpPr>
          <p:nvPr>
            <p:ph type="title"/>
          </p:nvPr>
        </p:nvSpPr>
        <p:spPr>
          <a:xfrm>
            <a:off x="3288600" y="2482200"/>
            <a:ext cx="5548680" cy="713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381" name="PlaceHolder 2"/>
          <p:cNvSpPr>
            <a:spLocks noGrp="1"/>
          </p:cNvSpPr>
          <p:nvPr>
            <p:ph type="title"/>
          </p:nvPr>
        </p:nvSpPr>
        <p:spPr>
          <a:xfrm>
            <a:off x="5580000" y="1374840"/>
            <a:ext cx="965880" cy="84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accent1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82" name="Google Shape;146;p3"/>
          <p:cNvSpPr/>
          <p:nvPr/>
        </p:nvSpPr>
        <p:spPr>
          <a:xfrm>
            <a:off x="0" y="0"/>
            <a:ext cx="5374800" cy="2860560"/>
          </a:xfrm>
          <a:custGeom>
            <a:avLst/>
            <a:gdLst>
              <a:gd name="textAreaLeft" fmla="*/ 0 w 5374800"/>
              <a:gd name="textAreaRight" fmla="*/ 5375160 w 5374800"/>
              <a:gd name="textAreaTop" fmla="*/ 0 h 2860560"/>
              <a:gd name="textAreaBottom" fmla="*/ 2860920 h 286056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383" name="Google Shape;147;p3"/>
          <p:cNvSpPr/>
          <p:nvPr/>
        </p:nvSpPr>
        <p:spPr>
          <a:xfrm flipH="1">
            <a:off x="6741720" y="4603680"/>
            <a:ext cx="226800" cy="226800"/>
          </a:xfrm>
          <a:custGeom>
            <a:avLst/>
            <a:gdLst>
              <a:gd name="textAreaLeft" fmla="*/ 360 w 226800"/>
              <a:gd name="textAreaRight" fmla="*/ 22752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384" name="Google Shape;148;p3"/>
          <p:cNvSpPr/>
          <p:nvPr/>
        </p:nvSpPr>
        <p:spPr>
          <a:xfrm flipH="1">
            <a:off x="8791560" y="2286000"/>
            <a:ext cx="163800" cy="164160"/>
          </a:xfrm>
          <a:custGeom>
            <a:avLst/>
            <a:gdLst>
              <a:gd name="textAreaLeft" fmla="*/ -360 w 163800"/>
              <a:gd name="textAreaRight" fmla="*/ 16380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385" name="Google Shape;149;p3"/>
          <p:cNvSpPr/>
          <p:nvPr/>
        </p:nvSpPr>
        <p:spPr>
          <a:xfrm flipH="1">
            <a:off x="7714800" y="110880"/>
            <a:ext cx="381240" cy="380880"/>
          </a:xfrm>
          <a:custGeom>
            <a:avLst/>
            <a:gdLst>
              <a:gd name="textAreaLeft" fmla="*/ -360 w 381240"/>
              <a:gd name="textAreaRight" fmla="*/ 38124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386" name="Google Shape;150;p3"/>
          <p:cNvSpPr/>
          <p:nvPr/>
        </p:nvSpPr>
        <p:spPr>
          <a:xfrm flipH="1">
            <a:off x="5536800" y="4485600"/>
            <a:ext cx="235800" cy="235800"/>
          </a:xfrm>
          <a:custGeom>
            <a:avLst/>
            <a:gdLst>
              <a:gd name="textAreaLeft" fmla="*/ -360 w 235800"/>
              <a:gd name="textAreaRight" fmla="*/ 23580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387" name="Google Shape;151;p3"/>
          <p:cNvSpPr/>
          <p:nvPr/>
        </p:nvSpPr>
        <p:spPr>
          <a:xfrm flipH="1">
            <a:off x="5362560" y="460332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388" name="Google Shape;152;p3"/>
          <p:cNvGrpSpPr/>
          <p:nvPr/>
        </p:nvGrpSpPr>
        <p:grpSpPr>
          <a:xfrm>
            <a:off x="7653600" y="4356000"/>
            <a:ext cx="743040" cy="568440"/>
            <a:chOff x="7653600" y="4356000"/>
            <a:chExt cx="743040" cy="568440"/>
          </a:xfrm>
        </p:grpSpPr>
        <p:sp>
          <p:nvSpPr>
            <p:cNvPr id="1389" name="Google Shape;153;p3"/>
            <p:cNvSpPr/>
            <p:nvPr/>
          </p:nvSpPr>
          <p:spPr>
            <a:xfrm flipH="1">
              <a:off x="7695360" y="4378680"/>
              <a:ext cx="435960" cy="503640"/>
            </a:xfrm>
            <a:custGeom>
              <a:avLst/>
              <a:gdLst>
                <a:gd name="textAreaLeft" fmla="*/ -360 w 435960"/>
                <a:gd name="textAreaRight" fmla="*/ 43596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0" name="Google Shape;154;p3"/>
            <p:cNvSpPr/>
            <p:nvPr/>
          </p:nvSpPr>
          <p:spPr>
            <a:xfrm flipH="1">
              <a:off x="8131680" y="4378680"/>
              <a:ext cx="217800" cy="503640"/>
            </a:xfrm>
            <a:custGeom>
              <a:avLst/>
              <a:gdLst>
                <a:gd name="textAreaLeft" fmla="*/ -360 w 217800"/>
                <a:gd name="textAreaRight" fmla="*/ 21780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1" name="Google Shape;155;p3"/>
            <p:cNvSpPr/>
            <p:nvPr/>
          </p:nvSpPr>
          <p:spPr>
            <a:xfrm flipH="1">
              <a:off x="7871760" y="435600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2" name="Google Shape;156;p3"/>
            <p:cNvSpPr/>
            <p:nvPr/>
          </p:nvSpPr>
          <p:spPr>
            <a:xfrm flipH="1">
              <a:off x="7871760" y="4840200"/>
              <a:ext cx="84240" cy="8388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3" name="Google Shape;157;p3"/>
            <p:cNvSpPr/>
            <p:nvPr/>
          </p:nvSpPr>
          <p:spPr>
            <a:xfrm flipH="1">
              <a:off x="8307720" y="435600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4" name="Google Shape;158;p3"/>
            <p:cNvSpPr/>
            <p:nvPr/>
          </p:nvSpPr>
          <p:spPr>
            <a:xfrm flipH="1">
              <a:off x="8303760" y="4840200"/>
              <a:ext cx="92520" cy="84240"/>
            </a:xfrm>
            <a:custGeom>
              <a:avLst/>
              <a:gdLst>
                <a:gd name="textAreaLeft" fmla="*/ -360 w 92520"/>
                <a:gd name="textAreaRight" fmla="*/ 9252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5" name="Google Shape;159;p3"/>
            <p:cNvSpPr/>
            <p:nvPr/>
          </p:nvSpPr>
          <p:spPr>
            <a:xfrm flipH="1">
              <a:off x="7653600" y="472356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6" name="Google Shape;160;p3"/>
            <p:cNvSpPr/>
            <p:nvPr/>
          </p:nvSpPr>
          <p:spPr>
            <a:xfrm flipH="1">
              <a:off x="7653600" y="447372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7" name="Google Shape;161;p3"/>
            <p:cNvSpPr/>
            <p:nvPr/>
          </p:nvSpPr>
          <p:spPr>
            <a:xfrm flipH="1">
              <a:off x="8089560" y="472356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8" name="Google Shape;162;p3"/>
            <p:cNvSpPr/>
            <p:nvPr/>
          </p:nvSpPr>
          <p:spPr>
            <a:xfrm flipH="1">
              <a:off x="8089560" y="447372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399" name="Google Shape;163;p3"/>
          <p:cNvSpPr/>
          <p:nvPr/>
        </p:nvSpPr>
        <p:spPr>
          <a:xfrm>
            <a:off x="2367360" y="31284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400" name="Google Shape;164;p3"/>
          <p:cNvGrpSpPr/>
          <p:nvPr/>
        </p:nvGrpSpPr>
        <p:grpSpPr>
          <a:xfrm>
            <a:off x="244800" y="3787560"/>
            <a:ext cx="612720" cy="630720"/>
            <a:chOff x="244800" y="3787560"/>
            <a:chExt cx="612720" cy="630720"/>
          </a:xfrm>
        </p:grpSpPr>
        <p:sp>
          <p:nvSpPr>
            <p:cNvPr id="1401" name="Google Shape;165;p3"/>
            <p:cNvSpPr/>
            <p:nvPr/>
          </p:nvSpPr>
          <p:spPr>
            <a:xfrm>
              <a:off x="375840" y="40532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2" name="Google Shape;166;p3"/>
            <p:cNvSpPr/>
            <p:nvPr/>
          </p:nvSpPr>
          <p:spPr>
            <a:xfrm>
              <a:off x="390240" y="43599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3" name="Google Shape;167;p3"/>
            <p:cNvSpPr/>
            <p:nvPr/>
          </p:nvSpPr>
          <p:spPr>
            <a:xfrm>
              <a:off x="515520" y="41144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4" name="Google Shape;168;p3"/>
            <p:cNvSpPr/>
            <p:nvPr/>
          </p:nvSpPr>
          <p:spPr>
            <a:xfrm>
              <a:off x="650160" y="40294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5" name="Google Shape;169;p3"/>
            <p:cNvSpPr/>
            <p:nvPr/>
          </p:nvSpPr>
          <p:spPr>
            <a:xfrm>
              <a:off x="665280" y="43470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6" name="Google Shape;170;p3"/>
            <p:cNvSpPr/>
            <p:nvPr/>
          </p:nvSpPr>
          <p:spPr>
            <a:xfrm>
              <a:off x="500760" y="380016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7" name="Google Shape;171;p3"/>
            <p:cNvSpPr/>
            <p:nvPr/>
          </p:nvSpPr>
          <p:spPr>
            <a:xfrm>
              <a:off x="508320" y="395748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8" name="Google Shape;172;p3"/>
            <p:cNvSpPr/>
            <p:nvPr/>
          </p:nvSpPr>
          <p:spPr>
            <a:xfrm>
              <a:off x="773640" y="378756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9" name="Google Shape;173;p3"/>
            <p:cNvSpPr/>
            <p:nvPr/>
          </p:nvSpPr>
          <p:spPr>
            <a:xfrm>
              <a:off x="781200" y="39445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0" name="Google Shape;174;p3"/>
            <p:cNvSpPr/>
            <p:nvPr/>
          </p:nvSpPr>
          <p:spPr>
            <a:xfrm>
              <a:off x="522720" y="42703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1" name="Google Shape;175;p3"/>
            <p:cNvSpPr/>
            <p:nvPr/>
          </p:nvSpPr>
          <p:spPr>
            <a:xfrm>
              <a:off x="790200" y="41014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2" name="Google Shape;176;p3"/>
            <p:cNvSpPr/>
            <p:nvPr/>
          </p:nvSpPr>
          <p:spPr>
            <a:xfrm>
              <a:off x="797760" y="42573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3" name="Google Shape;177;p3"/>
            <p:cNvSpPr/>
            <p:nvPr/>
          </p:nvSpPr>
          <p:spPr>
            <a:xfrm>
              <a:off x="244800" y="41274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4" name="Google Shape;178;p3"/>
            <p:cNvSpPr/>
            <p:nvPr/>
          </p:nvSpPr>
          <p:spPr>
            <a:xfrm>
              <a:off x="252360" y="42832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5" name="Google Shape;179;p3"/>
            <p:cNvSpPr/>
            <p:nvPr/>
          </p:nvSpPr>
          <p:spPr>
            <a:xfrm>
              <a:off x="275040" y="407736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6" name="Google Shape;180;p3"/>
            <p:cNvSpPr/>
            <p:nvPr/>
          </p:nvSpPr>
          <p:spPr>
            <a:xfrm>
              <a:off x="547920" y="406440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7" name="Google Shape;181;p3"/>
            <p:cNvSpPr/>
            <p:nvPr/>
          </p:nvSpPr>
          <p:spPr>
            <a:xfrm>
              <a:off x="532800" y="381744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418" name="Google Shape;182;p3"/>
          <p:cNvSpPr/>
          <p:nvPr/>
        </p:nvSpPr>
        <p:spPr>
          <a:xfrm>
            <a:off x="5697360" y="1108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419" name="Google Shape;183;p3"/>
          <p:cNvGrpSpPr/>
          <p:nvPr/>
        </p:nvGrpSpPr>
        <p:grpSpPr>
          <a:xfrm>
            <a:off x="313200" y="110880"/>
            <a:ext cx="591120" cy="743760"/>
            <a:chOff x="313200" y="110880"/>
            <a:chExt cx="591120" cy="743760"/>
          </a:xfrm>
        </p:grpSpPr>
        <p:sp>
          <p:nvSpPr>
            <p:cNvPr id="1420" name="Google Shape;184;p3"/>
            <p:cNvSpPr/>
            <p:nvPr/>
          </p:nvSpPr>
          <p:spPr>
            <a:xfrm rot="4824000">
              <a:off x="300240" y="26172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1" name="Google Shape;185;p3"/>
            <p:cNvSpPr/>
            <p:nvPr/>
          </p:nvSpPr>
          <p:spPr>
            <a:xfrm rot="4824000">
              <a:off x="337320" y="30168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2" name="Google Shape;186;p3"/>
            <p:cNvSpPr/>
            <p:nvPr/>
          </p:nvSpPr>
          <p:spPr>
            <a:xfrm rot="4824000">
              <a:off x="427320" y="38988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3" name="Google Shape;187;p3"/>
            <p:cNvSpPr/>
            <p:nvPr/>
          </p:nvSpPr>
          <p:spPr>
            <a:xfrm rot="4824000">
              <a:off x="655920" y="4010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4" name="Google Shape;188;p3"/>
            <p:cNvSpPr/>
            <p:nvPr/>
          </p:nvSpPr>
          <p:spPr>
            <a:xfrm rot="4824000">
              <a:off x="735480" y="4917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5" name="Google Shape;189;p3"/>
            <p:cNvSpPr/>
            <p:nvPr/>
          </p:nvSpPr>
          <p:spPr>
            <a:xfrm rot="4824000">
              <a:off x="703440" y="2865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6" name="Google Shape;190;p3"/>
            <p:cNvSpPr/>
            <p:nvPr/>
          </p:nvSpPr>
          <p:spPr>
            <a:xfrm rot="4824000">
              <a:off x="582480" y="4248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7" name="Google Shape;191;p3"/>
            <p:cNvSpPr/>
            <p:nvPr/>
          </p:nvSpPr>
          <p:spPr>
            <a:xfrm rot="4824000">
              <a:off x="682920" y="4658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8" name="Google Shape;192;p3"/>
            <p:cNvSpPr/>
            <p:nvPr/>
          </p:nvSpPr>
          <p:spPr>
            <a:xfrm rot="4824000">
              <a:off x="673200" y="3373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9" name="Google Shape;193;p3"/>
            <p:cNvSpPr/>
            <p:nvPr/>
          </p:nvSpPr>
          <p:spPr>
            <a:xfrm rot="4824000">
              <a:off x="526680" y="4147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0" name="Google Shape;194;p3"/>
            <p:cNvSpPr/>
            <p:nvPr/>
          </p:nvSpPr>
          <p:spPr>
            <a:xfrm rot="4824000">
              <a:off x="446040" y="4788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1" name="Google Shape;195;p3"/>
            <p:cNvSpPr/>
            <p:nvPr/>
          </p:nvSpPr>
          <p:spPr>
            <a:xfrm rot="4824000">
              <a:off x="519840" y="5256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2" name="Google Shape;196;p3"/>
            <p:cNvSpPr/>
            <p:nvPr/>
          </p:nvSpPr>
          <p:spPr>
            <a:xfrm rot="4824000">
              <a:off x="589320" y="6822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3" name="Google Shape;197;p3"/>
            <p:cNvSpPr/>
            <p:nvPr/>
          </p:nvSpPr>
          <p:spPr>
            <a:xfrm rot="4824000">
              <a:off x="551880" y="6055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4" name="Google Shape;198;p3"/>
            <p:cNvSpPr/>
            <p:nvPr/>
          </p:nvSpPr>
          <p:spPr>
            <a:xfrm rot="4824000">
              <a:off x="755640" y="6242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5" name="Google Shape;199;p3"/>
            <p:cNvSpPr/>
            <p:nvPr/>
          </p:nvSpPr>
          <p:spPr>
            <a:xfrm rot="4824000">
              <a:off x="455400" y="5878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6" name="Google Shape;200;p3"/>
            <p:cNvSpPr/>
            <p:nvPr/>
          </p:nvSpPr>
          <p:spPr>
            <a:xfrm rot="4824000">
              <a:off x="623520" y="5637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7" name="Google Shape;201;p3"/>
            <p:cNvSpPr/>
            <p:nvPr/>
          </p:nvSpPr>
          <p:spPr>
            <a:xfrm rot="4824000">
              <a:off x="681120" y="6541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8" name="Google Shape;202;p3"/>
            <p:cNvSpPr/>
            <p:nvPr/>
          </p:nvSpPr>
          <p:spPr>
            <a:xfrm rot="4824000">
              <a:off x="450000" y="5396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9" name="Google Shape;203;p3"/>
            <p:cNvSpPr/>
            <p:nvPr/>
          </p:nvSpPr>
          <p:spPr>
            <a:xfrm rot="4824000">
              <a:off x="591840" y="5518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0" name="Google Shape;204;p3"/>
            <p:cNvSpPr/>
            <p:nvPr/>
          </p:nvSpPr>
          <p:spPr>
            <a:xfrm rot="4824000">
              <a:off x="727560" y="6076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1" name="Google Shape;205;p3"/>
            <p:cNvSpPr/>
            <p:nvPr/>
          </p:nvSpPr>
          <p:spPr>
            <a:xfrm rot="4824000">
              <a:off x="524520" y="6645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2" name="Google Shape;206;p3"/>
            <p:cNvSpPr/>
            <p:nvPr/>
          </p:nvSpPr>
          <p:spPr>
            <a:xfrm rot="4824000">
              <a:off x="626760" y="64116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3" name="Google Shape;207;p3"/>
            <p:cNvSpPr/>
            <p:nvPr/>
          </p:nvSpPr>
          <p:spPr>
            <a:xfrm rot="4824000">
              <a:off x="333360" y="27720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4" name="Google Shape;208;p3"/>
            <p:cNvSpPr/>
            <p:nvPr/>
          </p:nvSpPr>
          <p:spPr>
            <a:xfrm rot="4824000">
              <a:off x="661320" y="10332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5" name="Google Shape;209;p3"/>
            <p:cNvSpPr/>
            <p:nvPr/>
          </p:nvSpPr>
          <p:spPr>
            <a:xfrm rot="4824000">
              <a:off x="635760" y="1641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6" name="Google Shape;210;p3"/>
            <p:cNvSpPr/>
            <p:nvPr/>
          </p:nvSpPr>
          <p:spPr>
            <a:xfrm rot="4824000">
              <a:off x="669960" y="1782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7" name="Google Shape;211;p3"/>
            <p:cNvSpPr/>
            <p:nvPr/>
          </p:nvSpPr>
          <p:spPr>
            <a:xfrm rot="4824000">
              <a:off x="703800" y="1922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8" name="Google Shape;212;p3"/>
            <p:cNvSpPr/>
            <p:nvPr/>
          </p:nvSpPr>
          <p:spPr>
            <a:xfrm rot="4824000">
              <a:off x="737640" y="2062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9" name="Google Shape;213;p3"/>
            <p:cNvSpPr/>
            <p:nvPr/>
          </p:nvSpPr>
          <p:spPr>
            <a:xfrm rot="4824000">
              <a:off x="771480" y="2206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0" name="Google Shape;214;p3"/>
            <p:cNvSpPr/>
            <p:nvPr/>
          </p:nvSpPr>
          <p:spPr>
            <a:xfrm rot="4824000">
              <a:off x="805680" y="2343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451" name="Google Shape;215;p3"/>
          <p:cNvGrpSpPr/>
          <p:nvPr/>
        </p:nvGrpSpPr>
        <p:grpSpPr>
          <a:xfrm>
            <a:off x="425520" y="2072880"/>
            <a:ext cx="414360" cy="496080"/>
            <a:chOff x="425520" y="2072880"/>
            <a:chExt cx="414360" cy="496080"/>
          </a:xfrm>
        </p:grpSpPr>
        <p:sp>
          <p:nvSpPr>
            <p:cNvPr id="1452" name="Google Shape;216;p3"/>
            <p:cNvSpPr/>
            <p:nvPr/>
          </p:nvSpPr>
          <p:spPr>
            <a:xfrm>
              <a:off x="425520" y="207576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3" name="Google Shape;217;p3"/>
            <p:cNvSpPr/>
            <p:nvPr/>
          </p:nvSpPr>
          <p:spPr>
            <a:xfrm>
              <a:off x="435600" y="207288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4" name="Google Shape;218;p3"/>
            <p:cNvSpPr/>
            <p:nvPr/>
          </p:nvSpPr>
          <p:spPr>
            <a:xfrm>
              <a:off x="497520" y="216792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5" name="Google Shape;219;p3"/>
            <p:cNvSpPr/>
            <p:nvPr/>
          </p:nvSpPr>
          <p:spPr>
            <a:xfrm>
              <a:off x="492120" y="222048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6" name="Google Shape;220;p3"/>
            <p:cNvSpPr/>
            <p:nvPr/>
          </p:nvSpPr>
          <p:spPr>
            <a:xfrm>
              <a:off x="617040" y="21495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7" name="Google Shape;221;p3"/>
            <p:cNvSpPr/>
            <p:nvPr/>
          </p:nvSpPr>
          <p:spPr>
            <a:xfrm>
              <a:off x="547920" y="218808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8" name="Google Shape;222;p3"/>
            <p:cNvSpPr/>
            <p:nvPr/>
          </p:nvSpPr>
          <p:spPr>
            <a:xfrm>
              <a:off x="571680" y="21668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9" name="Google Shape;223;p3"/>
            <p:cNvSpPr/>
            <p:nvPr/>
          </p:nvSpPr>
          <p:spPr>
            <a:xfrm>
              <a:off x="601200" y="216036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0" name="Google Shape;224;p3"/>
            <p:cNvSpPr/>
            <p:nvPr/>
          </p:nvSpPr>
          <p:spPr>
            <a:xfrm>
              <a:off x="728280" y="248976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1" name="Google Shape;225;p3"/>
            <p:cNvSpPr/>
            <p:nvPr/>
          </p:nvSpPr>
          <p:spPr>
            <a:xfrm>
              <a:off x="690480" y="24501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2" name="Google Shape;226;p3"/>
            <p:cNvSpPr/>
            <p:nvPr/>
          </p:nvSpPr>
          <p:spPr>
            <a:xfrm>
              <a:off x="689760" y="24472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3" name="Google Shape;227;p3"/>
            <p:cNvSpPr/>
            <p:nvPr/>
          </p:nvSpPr>
          <p:spPr>
            <a:xfrm>
              <a:off x="669600" y="24138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4" name="Google Shape;228;p3"/>
            <p:cNvSpPr/>
            <p:nvPr/>
          </p:nvSpPr>
          <p:spPr>
            <a:xfrm>
              <a:off x="675360" y="24253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5" name="Google Shape;229;p3"/>
            <p:cNvSpPr/>
            <p:nvPr/>
          </p:nvSpPr>
          <p:spPr>
            <a:xfrm>
              <a:off x="675000" y="24228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6" name="Google Shape;230;p3"/>
            <p:cNvSpPr/>
            <p:nvPr/>
          </p:nvSpPr>
          <p:spPr>
            <a:xfrm>
              <a:off x="648720" y="239040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7" name="Google Shape;231;p3"/>
            <p:cNvSpPr/>
            <p:nvPr/>
          </p:nvSpPr>
          <p:spPr>
            <a:xfrm>
              <a:off x="654840" y="24627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8" name="Google Shape;232;p3"/>
            <p:cNvSpPr/>
            <p:nvPr/>
          </p:nvSpPr>
          <p:spPr>
            <a:xfrm>
              <a:off x="670320" y="24537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9" name="Google Shape;233;p3"/>
            <p:cNvSpPr/>
            <p:nvPr/>
          </p:nvSpPr>
          <p:spPr>
            <a:xfrm>
              <a:off x="685440" y="24447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0" name="Google Shape;234;p3"/>
            <p:cNvSpPr/>
            <p:nvPr/>
          </p:nvSpPr>
          <p:spPr>
            <a:xfrm>
              <a:off x="700560" y="24354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1" name="Google Shape;235;p3"/>
            <p:cNvSpPr/>
            <p:nvPr/>
          </p:nvSpPr>
          <p:spPr>
            <a:xfrm>
              <a:off x="715680" y="24264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2" name="Google Shape;236;p3"/>
            <p:cNvSpPr/>
            <p:nvPr/>
          </p:nvSpPr>
          <p:spPr>
            <a:xfrm>
              <a:off x="730800" y="2417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3" name="Google Shape;237;p3"/>
            <p:cNvSpPr/>
            <p:nvPr/>
          </p:nvSpPr>
          <p:spPr>
            <a:xfrm>
              <a:off x="746280" y="2408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4" name="Google Shape;238;p3"/>
            <p:cNvSpPr/>
            <p:nvPr/>
          </p:nvSpPr>
          <p:spPr>
            <a:xfrm>
              <a:off x="761400" y="2399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5" name="Google Shape;239;p3"/>
            <p:cNvSpPr/>
            <p:nvPr/>
          </p:nvSpPr>
          <p:spPr>
            <a:xfrm>
              <a:off x="776520" y="23896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6" name="Google Shape;240;p3"/>
            <p:cNvSpPr/>
            <p:nvPr/>
          </p:nvSpPr>
          <p:spPr>
            <a:xfrm>
              <a:off x="648720" y="238788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_3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2017;p21"/>
          <p:cNvSpPr/>
          <p:nvPr/>
        </p:nvSpPr>
        <p:spPr>
          <a:xfrm rot="10800000">
            <a:off x="5537520" y="2329920"/>
            <a:ext cx="3606480" cy="2813400"/>
          </a:xfrm>
          <a:custGeom>
            <a:avLst/>
            <a:gdLst>
              <a:gd name="textAreaLeft" fmla="*/ 0 w 3606480"/>
              <a:gd name="textAreaRight" fmla="*/ 3606840 w 3606480"/>
              <a:gd name="textAreaTop" fmla="*/ 0 h 2813400"/>
              <a:gd name="textAreaBottom" fmla="*/ 2813760 h 281340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478" name="PlaceHolder 1"/>
          <p:cNvSpPr>
            <a:spLocks noGrp="1"/>
          </p:cNvSpPr>
          <p:nvPr>
            <p:ph type="title"/>
          </p:nvPr>
        </p:nvSpPr>
        <p:spPr>
          <a:xfrm>
            <a:off x="4348440" y="1592640"/>
            <a:ext cx="2926800" cy="76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479" name="Google Shape;2020;p21"/>
          <p:cNvSpPr/>
          <p:nvPr/>
        </p:nvSpPr>
        <p:spPr>
          <a:xfrm rot="10800000">
            <a:off x="-45000" y="-38160"/>
            <a:ext cx="2658600" cy="2077560"/>
          </a:xfrm>
          <a:custGeom>
            <a:avLst/>
            <a:gdLst>
              <a:gd name="textAreaLeft" fmla="*/ 0 w 2658600"/>
              <a:gd name="textAreaRight" fmla="*/ 2658960 w 2658600"/>
              <a:gd name="textAreaTop" fmla="*/ 0 h 2077560"/>
              <a:gd name="textAreaBottom" fmla="*/ 2077920 h 207756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480" name="Google Shape;2021;p21"/>
          <p:cNvSpPr/>
          <p:nvPr/>
        </p:nvSpPr>
        <p:spPr>
          <a:xfrm>
            <a:off x="6250320" y="438516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481" name="Google Shape;2022;p21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482" name="Google Shape;2023;p21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483" name="Google Shape;2024;p21"/>
          <p:cNvGrpSpPr/>
          <p:nvPr/>
        </p:nvGrpSpPr>
        <p:grpSpPr>
          <a:xfrm>
            <a:off x="192600" y="3606840"/>
            <a:ext cx="612360" cy="630720"/>
            <a:chOff x="192600" y="3606840"/>
            <a:chExt cx="612360" cy="630720"/>
          </a:xfrm>
        </p:grpSpPr>
        <p:sp>
          <p:nvSpPr>
            <p:cNvPr id="1484" name="Google Shape;2025;p21"/>
            <p:cNvSpPr/>
            <p:nvPr/>
          </p:nvSpPr>
          <p:spPr>
            <a:xfrm>
              <a:off x="323640" y="38725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5" name="Google Shape;2026;p21"/>
            <p:cNvSpPr/>
            <p:nvPr/>
          </p:nvSpPr>
          <p:spPr>
            <a:xfrm>
              <a:off x="338040" y="41792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6" name="Google Shape;2027;p21"/>
            <p:cNvSpPr/>
            <p:nvPr/>
          </p:nvSpPr>
          <p:spPr>
            <a:xfrm>
              <a:off x="463320" y="39337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7" name="Google Shape;2028;p21"/>
            <p:cNvSpPr/>
            <p:nvPr/>
          </p:nvSpPr>
          <p:spPr>
            <a:xfrm>
              <a:off x="597960" y="38487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8" name="Google Shape;2029;p21"/>
            <p:cNvSpPr/>
            <p:nvPr/>
          </p:nvSpPr>
          <p:spPr>
            <a:xfrm>
              <a:off x="613080" y="41662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9" name="Google Shape;2030;p21"/>
            <p:cNvSpPr/>
            <p:nvPr/>
          </p:nvSpPr>
          <p:spPr>
            <a:xfrm>
              <a:off x="448560" y="36194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0" name="Google Shape;2031;p21"/>
            <p:cNvSpPr/>
            <p:nvPr/>
          </p:nvSpPr>
          <p:spPr>
            <a:xfrm>
              <a:off x="456120" y="377676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1" name="Google Shape;2032;p21"/>
            <p:cNvSpPr/>
            <p:nvPr/>
          </p:nvSpPr>
          <p:spPr>
            <a:xfrm>
              <a:off x="721440" y="36068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2" name="Google Shape;2033;p21"/>
            <p:cNvSpPr/>
            <p:nvPr/>
          </p:nvSpPr>
          <p:spPr>
            <a:xfrm>
              <a:off x="729000" y="376380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3" name="Google Shape;2034;p21"/>
            <p:cNvSpPr/>
            <p:nvPr/>
          </p:nvSpPr>
          <p:spPr>
            <a:xfrm>
              <a:off x="470520" y="40896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4" name="Google Shape;2035;p21"/>
            <p:cNvSpPr/>
            <p:nvPr/>
          </p:nvSpPr>
          <p:spPr>
            <a:xfrm>
              <a:off x="738000" y="39207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5" name="Google Shape;2036;p21"/>
            <p:cNvSpPr/>
            <p:nvPr/>
          </p:nvSpPr>
          <p:spPr>
            <a:xfrm>
              <a:off x="745200" y="40766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6" name="Google Shape;2037;p21"/>
            <p:cNvSpPr/>
            <p:nvPr/>
          </p:nvSpPr>
          <p:spPr>
            <a:xfrm>
              <a:off x="192600" y="39466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7" name="Google Shape;2038;p21"/>
            <p:cNvSpPr/>
            <p:nvPr/>
          </p:nvSpPr>
          <p:spPr>
            <a:xfrm>
              <a:off x="200160" y="41025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8" name="Google Shape;2039;p21"/>
            <p:cNvSpPr/>
            <p:nvPr/>
          </p:nvSpPr>
          <p:spPr>
            <a:xfrm>
              <a:off x="222840" y="389664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9" name="Google Shape;2040;p21"/>
            <p:cNvSpPr/>
            <p:nvPr/>
          </p:nvSpPr>
          <p:spPr>
            <a:xfrm>
              <a:off x="495720" y="388368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00" name="Google Shape;2041;p21"/>
            <p:cNvSpPr/>
            <p:nvPr/>
          </p:nvSpPr>
          <p:spPr>
            <a:xfrm>
              <a:off x="480600" y="363672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501" name="Google Shape;2042;p21"/>
          <p:cNvSpPr/>
          <p:nvPr/>
        </p:nvSpPr>
        <p:spPr>
          <a:xfrm>
            <a:off x="8760240" y="264708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502" name="Google Shape;2043;p21"/>
          <p:cNvSpPr/>
          <p:nvPr/>
        </p:nvSpPr>
        <p:spPr>
          <a:xfrm>
            <a:off x="1760040" y="5544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503" name="Google Shape;2044;p21"/>
          <p:cNvSpPr/>
          <p:nvPr/>
        </p:nvSpPr>
        <p:spPr>
          <a:xfrm>
            <a:off x="2926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04" name="Google Shape;2045;p21"/>
          <p:cNvSpPr/>
          <p:nvPr/>
        </p:nvSpPr>
        <p:spPr>
          <a:xfrm>
            <a:off x="3256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05" name="Google Shape;2046;p21"/>
          <p:cNvSpPr/>
          <p:nvPr/>
        </p:nvSpPr>
        <p:spPr>
          <a:xfrm>
            <a:off x="4912920" y="4557600"/>
            <a:ext cx="448920" cy="408960"/>
          </a:xfrm>
          <a:custGeom>
            <a:avLst/>
            <a:gdLst>
              <a:gd name="textAreaLeft" fmla="*/ 0 w 448920"/>
              <a:gd name="textAreaRight" fmla="*/ 449280 w 448920"/>
              <a:gd name="textAreaTop" fmla="*/ 0 h 408960"/>
              <a:gd name="textAreaBottom" fmla="*/ 409320 h 40896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06" name="Google Shape;2047;p21"/>
          <p:cNvSpPr/>
          <p:nvPr/>
        </p:nvSpPr>
        <p:spPr>
          <a:xfrm>
            <a:off x="4827600" y="4181760"/>
            <a:ext cx="144000" cy="131040"/>
          </a:xfrm>
          <a:custGeom>
            <a:avLst/>
            <a:gdLst>
              <a:gd name="textAreaLeft" fmla="*/ 0 w 144000"/>
              <a:gd name="textAreaRight" fmla="*/ 144360 w 144000"/>
              <a:gd name="textAreaTop" fmla="*/ 0 h 131040"/>
              <a:gd name="textAreaBottom" fmla="*/ 131400 h 13104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5520" bIns="655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07" name="Google Shape;2048;p21"/>
          <p:cNvSpPr/>
          <p:nvPr/>
        </p:nvSpPr>
        <p:spPr>
          <a:xfrm>
            <a:off x="6798240" y="15408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rgbClr val="FFFFFF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508" name="Google Shape;2049;p21"/>
          <p:cNvGrpSpPr/>
          <p:nvPr/>
        </p:nvGrpSpPr>
        <p:grpSpPr>
          <a:xfrm>
            <a:off x="1029240" y="4307400"/>
            <a:ext cx="509760" cy="660600"/>
            <a:chOff x="1029240" y="4307400"/>
            <a:chExt cx="509760" cy="660600"/>
          </a:xfrm>
        </p:grpSpPr>
        <p:sp>
          <p:nvSpPr>
            <p:cNvPr id="1509" name="Google Shape;2050;p21"/>
            <p:cNvSpPr/>
            <p:nvPr/>
          </p:nvSpPr>
          <p:spPr>
            <a:xfrm>
              <a:off x="1036440" y="435456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0" name="Google Shape;2051;p21"/>
            <p:cNvSpPr/>
            <p:nvPr/>
          </p:nvSpPr>
          <p:spPr>
            <a:xfrm>
              <a:off x="1029240" y="435168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1" name="Google Shape;2052;p21"/>
            <p:cNvSpPr/>
            <p:nvPr/>
          </p:nvSpPr>
          <p:spPr>
            <a:xfrm>
              <a:off x="1068120" y="438768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2" name="Google Shape;2053;p21"/>
            <p:cNvSpPr/>
            <p:nvPr/>
          </p:nvSpPr>
          <p:spPr>
            <a:xfrm>
              <a:off x="1072080" y="43851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3" name="Google Shape;2054;p21"/>
            <p:cNvSpPr/>
            <p:nvPr/>
          </p:nvSpPr>
          <p:spPr>
            <a:xfrm>
              <a:off x="1068120" y="462600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4" name="Google Shape;2055;p21"/>
            <p:cNvSpPr/>
            <p:nvPr/>
          </p:nvSpPr>
          <p:spPr>
            <a:xfrm>
              <a:off x="1068840" y="462312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5" name="Google Shape;2056;p21"/>
            <p:cNvSpPr/>
            <p:nvPr/>
          </p:nvSpPr>
          <p:spPr>
            <a:xfrm>
              <a:off x="1345680" y="453276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6" name="Google Shape;2057;p21"/>
            <p:cNvSpPr/>
            <p:nvPr/>
          </p:nvSpPr>
          <p:spPr>
            <a:xfrm>
              <a:off x="1307520" y="45921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7" name="Google Shape;2058;p21"/>
            <p:cNvSpPr/>
            <p:nvPr/>
          </p:nvSpPr>
          <p:spPr>
            <a:xfrm>
              <a:off x="1380960" y="44668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8" name="Google Shape;2059;p21"/>
            <p:cNvSpPr/>
            <p:nvPr/>
          </p:nvSpPr>
          <p:spPr>
            <a:xfrm>
              <a:off x="1375560" y="46119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9" name="Google Shape;2060;p21"/>
            <p:cNvSpPr/>
            <p:nvPr/>
          </p:nvSpPr>
          <p:spPr>
            <a:xfrm>
              <a:off x="1395000" y="48592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0" name="Google Shape;2061;p21"/>
            <p:cNvSpPr/>
            <p:nvPr/>
          </p:nvSpPr>
          <p:spPr>
            <a:xfrm>
              <a:off x="1232280" y="48052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1" name="Google Shape;2062;p21"/>
            <p:cNvSpPr/>
            <p:nvPr/>
          </p:nvSpPr>
          <p:spPr>
            <a:xfrm>
              <a:off x="1424160" y="47606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2" name="Google Shape;2063;p21"/>
            <p:cNvSpPr/>
            <p:nvPr/>
          </p:nvSpPr>
          <p:spPr>
            <a:xfrm>
              <a:off x="1216080" y="467388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3" name="Google Shape;2064;p21"/>
            <p:cNvSpPr/>
            <p:nvPr/>
          </p:nvSpPr>
          <p:spPr>
            <a:xfrm>
              <a:off x="1282320" y="473220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4" name="Google Shape;2065;p21"/>
            <p:cNvSpPr/>
            <p:nvPr/>
          </p:nvSpPr>
          <p:spPr>
            <a:xfrm>
              <a:off x="1200600" y="476856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5" name="Google Shape;2066;p21"/>
            <p:cNvSpPr/>
            <p:nvPr/>
          </p:nvSpPr>
          <p:spPr>
            <a:xfrm>
              <a:off x="1372680" y="47145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6" name="Google Shape;2067;p21"/>
            <p:cNvSpPr/>
            <p:nvPr/>
          </p:nvSpPr>
          <p:spPr>
            <a:xfrm>
              <a:off x="1368000" y="48020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7" name="Google Shape;2068;p21"/>
            <p:cNvSpPr/>
            <p:nvPr/>
          </p:nvSpPr>
          <p:spPr>
            <a:xfrm>
              <a:off x="1301760" y="48380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8" name="Google Shape;2069;p21"/>
            <p:cNvSpPr/>
            <p:nvPr/>
          </p:nvSpPr>
          <p:spPr>
            <a:xfrm>
              <a:off x="1158840" y="468864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9" name="Google Shape;2070;p21"/>
            <p:cNvSpPr/>
            <p:nvPr/>
          </p:nvSpPr>
          <p:spPr>
            <a:xfrm>
              <a:off x="1072080" y="43851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0" name="Google Shape;2071;p21"/>
            <p:cNvSpPr/>
            <p:nvPr/>
          </p:nvSpPr>
          <p:spPr>
            <a:xfrm>
              <a:off x="1319760" y="430740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1" name="Google Shape;2072;p21"/>
            <p:cNvSpPr/>
            <p:nvPr/>
          </p:nvSpPr>
          <p:spPr>
            <a:xfrm>
              <a:off x="1346040" y="431352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2" name="Google Shape;2073;p21"/>
            <p:cNvSpPr/>
            <p:nvPr/>
          </p:nvSpPr>
          <p:spPr>
            <a:xfrm>
              <a:off x="1385640" y="432540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3" name="Google Shape;2074;p21"/>
            <p:cNvSpPr/>
            <p:nvPr/>
          </p:nvSpPr>
          <p:spPr>
            <a:xfrm>
              <a:off x="1425600" y="433692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4" name="Google Shape;2075;p21"/>
            <p:cNvSpPr/>
            <p:nvPr/>
          </p:nvSpPr>
          <p:spPr>
            <a:xfrm>
              <a:off x="1465560" y="434880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535" name="Google Shape;2076;p21"/>
          <p:cNvGrpSpPr/>
          <p:nvPr/>
        </p:nvGrpSpPr>
        <p:grpSpPr>
          <a:xfrm>
            <a:off x="459000" y="286560"/>
            <a:ext cx="606240" cy="440640"/>
            <a:chOff x="459000" y="286560"/>
            <a:chExt cx="606240" cy="440640"/>
          </a:xfrm>
        </p:grpSpPr>
        <p:sp>
          <p:nvSpPr>
            <p:cNvPr id="1536" name="Google Shape;2077;p21"/>
            <p:cNvSpPr/>
            <p:nvPr/>
          </p:nvSpPr>
          <p:spPr>
            <a:xfrm rot="10963800" flipV="1">
              <a:off x="469440" y="324720"/>
              <a:ext cx="540360" cy="38628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-360 h 386280"/>
                <a:gd name="textAreaBottom" fmla="*/ 386280 h 38628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7" name="Google Shape;2078;p21"/>
            <p:cNvSpPr/>
            <p:nvPr/>
          </p:nvSpPr>
          <p:spPr>
            <a:xfrm rot="10963800" flipV="1">
              <a:off x="470880" y="322200"/>
              <a:ext cx="541800" cy="39204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-360 h 392040"/>
                <a:gd name="textAreaBottom" fmla="*/ 392040 h 39204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8" name="Google Shape;2079;p21"/>
            <p:cNvSpPr/>
            <p:nvPr/>
          </p:nvSpPr>
          <p:spPr>
            <a:xfrm rot="10963800" flipV="1">
              <a:off x="503640" y="35172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360 h 331920"/>
                <a:gd name="textAreaBottom" fmla="*/ 33264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9" name="Google Shape;2080;p21"/>
            <p:cNvSpPr/>
            <p:nvPr/>
          </p:nvSpPr>
          <p:spPr>
            <a:xfrm rot="10963800" flipV="1">
              <a:off x="507960" y="348480"/>
              <a:ext cx="490680" cy="33768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360 h 337680"/>
                <a:gd name="textAreaBottom" fmla="*/ 338400 h 33768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0" name="Google Shape;2081;p21"/>
            <p:cNvSpPr/>
            <p:nvPr/>
          </p:nvSpPr>
          <p:spPr>
            <a:xfrm rot="10963800" flipV="1">
              <a:off x="465840" y="41148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360 h 296640"/>
                <a:gd name="textAreaBottom" fmla="*/ 29736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1" name="Google Shape;2082;p21"/>
            <p:cNvSpPr/>
            <p:nvPr/>
          </p:nvSpPr>
          <p:spPr>
            <a:xfrm rot="10963800" flipV="1">
              <a:off x="470880" y="410040"/>
              <a:ext cx="375120" cy="302040"/>
            </a:xfrm>
            <a:custGeom>
              <a:avLst/>
              <a:gdLst>
                <a:gd name="textAreaLeft" fmla="*/ 0 w 375120"/>
                <a:gd name="textAreaRight" fmla="*/ 375480 w 375120"/>
                <a:gd name="textAreaTop" fmla="*/ -360 h 302040"/>
                <a:gd name="textAreaBottom" fmla="*/ 30204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2" name="Google Shape;2083;p21"/>
            <p:cNvSpPr/>
            <p:nvPr/>
          </p:nvSpPr>
          <p:spPr>
            <a:xfrm rot="10963800" flipV="1">
              <a:off x="889560" y="4006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360 h 30240"/>
                <a:gd name="textAreaBottom" fmla="*/ 3096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3" name="Google Shape;2084;p21"/>
            <p:cNvSpPr/>
            <p:nvPr/>
          </p:nvSpPr>
          <p:spPr>
            <a:xfrm rot="10963800" flipV="1">
              <a:off x="850320" y="451080"/>
              <a:ext cx="56160" cy="4860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-360 h 48600"/>
                <a:gd name="textAreaBottom" fmla="*/ 48600 h 4860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4" name="Google Shape;2085;p21"/>
            <p:cNvSpPr/>
            <p:nvPr/>
          </p:nvSpPr>
          <p:spPr>
            <a:xfrm rot="10963800" flipV="1">
              <a:off x="819360" y="4500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5" name="Google Shape;2086;p21"/>
            <p:cNvSpPr/>
            <p:nvPr/>
          </p:nvSpPr>
          <p:spPr>
            <a:xfrm rot="10963800" flipV="1">
              <a:off x="734760" y="48024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360 h 30240"/>
                <a:gd name="textAreaBottom" fmla="*/ 3096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6" name="Google Shape;2087;p21"/>
            <p:cNvSpPr/>
            <p:nvPr/>
          </p:nvSpPr>
          <p:spPr>
            <a:xfrm rot="10963800" flipV="1">
              <a:off x="610560" y="59328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360 h 30240"/>
                <a:gd name="textAreaBottom" fmla="*/ 3096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7" name="Google Shape;2088;p21"/>
            <p:cNvSpPr/>
            <p:nvPr/>
          </p:nvSpPr>
          <p:spPr>
            <a:xfrm rot="10963800" flipV="1">
              <a:off x="657360" y="523080"/>
              <a:ext cx="55800" cy="4860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-360 h 48600"/>
                <a:gd name="textAreaBottom" fmla="*/ 48600 h 4860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8" name="Google Shape;2089;p21"/>
            <p:cNvSpPr/>
            <p:nvPr/>
          </p:nvSpPr>
          <p:spPr>
            <a:xfrm rot="10963800" flipV="1">
              <a:off x="535680" y="596520"/>
              <a:ext cx="56160" cy="4860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-360 h 48600"/>
                <a:gd name="textAreaBottom" fmla="*/ 48600 h 4860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49" name="Google Shape;2090;p21"/>
            <p:cNvSpPr/>
            <p:nvPr/>
          </p:nvSpPr>
          <p:spPr>
            <a:xfrm rot="10963800" flipV="1">
              <a:off x="738000" y="54072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0" name="Google Shape;2091;p21"/>
            <p:cNvSpPr/>
            <p:nvPr/>
          </p:nvSpPr>
          <p:spPr>
            <a:xfrm rot="10963800" flipV="1">
              <a:off x="621000" y="55188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1" name="Google Shape;2092;p21"/>
            <p:cNvSpPr/>
            <p:nvPr/>
          </p:nvSpPr>
          <p:spPr>
            <a:xfrm rot="10963800" flipV="1">
              <a:off x="507960" y="348480"/>
              <a:ext cx="490680" cy="33768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360 h 337680"/>
                <a:gd name="textAreaBottom" fmla="*/ 338400 h 33768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2" name="Google Shape;2093;p21"/>
            <p:cNvSpPr/>
            <p:nvPr/>
          </p:nvSpPr>
          <p:spPr>
            <a:xfrm rot="10963800" flipV="1">
              <a:off x="884880" y="29016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360 h 236880"/>
                <a:gd name="textAreaBottom" fmla="*/ 23760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3" name="Google Shape;2094;p21"/>
            <p:cNvSpPr/>
            <p:nvPr/>
          </p:nvSpPr>
          <p:spPr>
            <a:xfrm rot="10963800" flipV="1">
              <a:off x="898920" y="30780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360 h 36000"/>
                <a:gd name="textAreaBottom" fmla="*/ 3672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4" name="Google Shape;2095;p21"/>
            <p:cNvSpPr/>
            <p:nvPr/>
          </p:nvSpPr>
          <p:spPr>
            <a:xfrm rot="10963800" flipV="1">
              <a:off x="915120" y="33876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5" name="Google Shape;2096;p21"/>
            <p:cNvSpPr/>
            <p:nvPr/>
          </p:nvSpPr>
          <p:spPr>
            <a:xfrm rot="10963800" flipV="1">
              <a:off x="931320" y="37044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6" name="Google Shape;2097;p21"/>
            <p:cNvSpPr/>
            <p:nvPr/>
          </p:nvSpPr>
          <p:spPr>
            <a:xfrm rot="10963800" flipV="1">
              <a:off x="947520" y="40284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6000"/>
                <a:gd name="textAreaBottom" fmla="*/ 3672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7" name="Google Shape;2098;p21"/>
            <p:cNvSpPr/>
            <p:nvPr/>
          </p:nvSpPr>
          <p:spPr>
            <a:xfrm rot="10963800" flipV="1">
              <a:off x="964080" y="43380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58" name="Google Shape;2099;p21"/>
            <p:cNvSpPr/>
            <p:nvPr/>
          </p:nvSpPr>
          <p:spPr>
            <a:xfrm rot="10963800" flipV="1">
              <a:off x="980280" y="46548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559" name="Google Shape;2100;p21"/>
          <p:cNvGrpSpPr/>
          <p:nvPr/>
        </p:nvGrpSpPr>
        <p:grpSpPr>
          <a:xfrm>
            <a:off x="8177040" y="261360"/>
            <a:ext cx="750600" cy="783720"/>
            <a:chOff x="8177040" y="261360"/>
            <a:chExt cx="750600" cy="783720"/>
          </a:xfrm>
        </p:grpSpPr>
        <p:sp>
          <p:nvSpPr>
            <p:cNvPr id="1560" name="Google Shape;2101;p21"/>
            <p:cNvSpPr/>
            <p:nvPr/>
          </p:nvSpPr>
          <p:spPr>
            <a:xfrm rot="939600">
              <a:off x="8442720" y="450360"/>
              <a:ext cx="420120" cy="290520"/>
            </a:xfrm>
            <a:custGeom>
              <a:avLst/>
              <a:gdLst>
                <a:gd name="textAreaLeft" fmla="*/ 0 w 420120"/>
                <a:gd name="textAreaRight" fmla="*/ 420480 w 420120"/>
                <a:gd name="textAreaTop" fmla="*/ 0 h 290520"/>
                <a:gd name="textAreaBottom" fmla="*/ 290880 h 290520"/>
              </a:gdLst>
              <a:ahLst/>
              <a:cxnLst/>
              <a:rect l="textAreaLeft" t="textAreaTop" r="textAreaRight" b="textAreaBottom"/>
              <a:pathLst>
                <a:path w="16817" h="11632">
                  <a:moveTo>
                    <a:pt x="15683" y="0"/>
                  </a:moveTo>
                  <a:lnTo>
                    <a:pt x="0" y="3890"/>
                  </a:lnTo>
                  <a:lnTo>
                    <a:pt x="553" y="6102"/>
                  </a:lnTo>
                  <a:cubicBezTo>
                    <a:pt x="1213" y="8752"/>
                    <a:pt x="3274" y="10866"/>
                    <a:pt x="5941" y="11437"/>
                  </a:cubicBezTo>
                  <a:cubicBezTo>
                    <a:pt x="6511" y="11559"/>
                    <a:pt x="7126" y="11632"/>
                    <a:pt x="7787" y="11632"/>
                  </a:cubicBezTo>
                  <a:cubicBezTo>
                    <a:pt x="8524" y="11632"/>
                    <a:pt x="9319" y="11541"/>
                    <a:pt x="10170" y="11330"/>
                  </a:cubicBezTo>
                  <a:cubicBezTo>
                    <a:pt x="12597" y="10723"/>
                    <a:pt x="14158" y="9474"/>
                    <a:pt x="15157" y="8216"/>
                  </a:cubicBezTo>
                  <a:cubicBezTo>
                    <a:pt x="16415" y="6637"/>
                    <a:pt x="16816" y="4550"/>
                    <a:pt x="16326" y="2596"/>
                  </a:cubicBezTo>
                  <a:lnTo>
                    <a:pt x="15683" y="0"/>
                  </a:ln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1" name="Google Shape;2102;p21"/>
            <p:cNvSpPr/>
            <p:nvPr/>
          </p:nvSpPr>
          <p:spPr>
            <a:xfrm rot="939600">
              <a:off x="8696160" y="648720"/>
              <a:ext cx="108720" cy="90000"/>
            </a:xfrm>
            <a:custGeom>
              <a:avLst/>
              <a:gdLst>
                <a:gd name="textAreaLeft" fmla="*/ 0 w 108720"/>
                <a:gd name="textAreaRight" fmla="*/ 109080 w 108720"/>
                <a:gd name="textAreaTop" fmla="*/ 0 h 90000"/>
                <a:gd name="textAreaBottom" fmla="*/ 90360 h 90000"/>
              </a:gdLst>
              <a:ahLst/>
              <a:cxnLst/>
              <a:rect l="textAreaLeft" t="textAreaTop" r="textAreaRight" b="textAreaBottom"/>
              <a:pathLst>
                <a:path w="4359" h="3609">
                  <a:moveTo>
                    <a:pt x="4205" y="0"/>
                  </a:moveTo>
                  <a:cubicBezTo>
                    <a:pt x="4171" y="0"/>
                    <a:pt x="4137" y="16"/>
                    <a:pt x="4113" y="54"/>
                  </a:cubicBezTo>
                  <a:cubicBezTo>
                    <a:pt x="3390" y="1241"/>
                    <a:pt x="2355" y="2222"/>
                    <a:pt x="1142" y="2900"/>
                  </a:cubicBezTo>
                  <a:cubicBezTo>
                    <a:pt x="803" y="3087"/>
                    <a:pt x="455" y="3248"/>
                    <a:pt x="98" y="3390"/>
                  </a:cubicBezTo>
                  <a:cubicBezTo>
                    <a:pt x="36" y="3408"/>
                    <a:pt x="0" y="3462"/>
                    <a:pt x="18" y="3524"/>
                  </a:cubicBezTo>
                  <a:cubicBezTo>
                    <a:pt x="33" y="3570"/>
                    <a:pt x="80" y="3609"/>
                    <a:pt x="127" y="3609"/>
                  </a:cubicBezTo>
                  <a:cubicBezTo>
                    <a:pt x="135" y="3609"/>
                    <a:pt x="144" y="3607"/>
                    <a:pt x="152" y="3605"/>
                  </a:cubicBezTo>
                  <a:cubicBezTo>
                    <a:pt x="1490" y="3096"/>
                    <a:pt x="2685" y="2249"/>
                    <a:pt x="3595" y="1151"/>
                  </a:cubicBezTo>
                  <a:cubicBezTo>
                    <a:pt x="3863" y="839"/>
                    <a:pt x="4095" y="509"/>
                    <a:pt x="4309" y="170"/>
                  </a:cubicBezTo>
                  <a:cubicBezTo>
                    <a:pt x="4359" y="83"/>
                    <a:pt x="4283" y="0"/>
                    <a:pt x="420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5000" bIns="45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2" name="Google Shape;2103;p21"/>
            <p:cNvSpPr/>
            <p:nvPr/>
          </p:nvSpPr>
          <p:spPr>
            <a:xfrm rot="939600">
              <a:off x="8816760" y="656280"/>
              <a:ext cx="5760" cy="540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400"/>
                <a:gd name="textAreaBottom" fmla="*/ 5760 h 5400"/>
              </a:gdLst>
              <a:ahLst/>
              <a:cxnLst/>
              <a:rect l="textAreaLeft" t="textAreaTop" r="textAreaRight" b="textAreaBottom"/>
              <a:pathLst>
                <a:path w="251" h="228">
                  <a:moveTo>
                    <a:pt x="135" y="0"/>
                  </a:moveTo>
                  <a:cubicBezTo>
                    <a:pt x="126" y="0"/>
                    <a:pt x="117" y="2"/>
                    <a:pt x="108" y="7"/>
                  </a:cubicBezTo>
                  <a:lnTo>
                    <a:pt x="81" y="7"/>
                  </a:lnTo>
                  <a:cubicBezTo>
                    <a:pt x="72" y="16"/>
                    <a:pt x="54" y="16"/>
                    <a:pt x="45" y="34"/>
                  </a:cubicBezTo>
                  <a:cubicBezTo>
                    <a:pt x="36" y="34"/>
                    <a:pt x="27" y="52"/>
                    <a:pt x="19" y="60"/>
                  </a:cubicBezTo>
                  <a:cubicBezTo>
                    <a:pt x="10" y="69"/>
                    <a:pt x="1" y="87"/>
                    <a:pt x="1" y="105"/>
                  </a:cubicBezTo>
                  <a:cubicBezTo>
                    <a:pt x="1" y="114"/>
                    <a:pt x="1" y="132"/>
                    <a:pt x="1" y="150"/>
                  </a:cubicBezTo>
                  <a:cubicBezTo>
                    <a:pt x="10" y="159"/>
                    <a:pt x="10" y="167"/>
                    <a:pt x="19" y="176"/>
                  </a:cubicBezTo>
                  <a:cubicBezTo>
                    <a:pt x="27" y="194"/>
                    <a:pt x="36" y="203"/>
                    <a:pt x="54" y="212"/>
                  </a:cubicBezTo>
                  <a:cubicBezTo>
                    <a:pt x="63" y="221"/>
                    <a:pt x="72" y="221"/>
                    <a:pt x="81" y="221"/>
                  </a:cubicBezTo>
                  <a:cubicBezTo>
                    <a:pt x="90" y="225"/>
                    <a:pt x="101" y="228"/>
                    <a:pt x="112" y="228"/>
                  </a:cubicBezTo>
                  <a:cubicBezTo>
                    <a:pt x="123" y="228"/>
                    <a:pt x="135" y="225"/>
                    <a:pt x="143" y="221"/>
                  </a:cubicBezTo>
                  <a:lnTo>
                    <a:pt x="161" y="221"/>
                  </a:lnTo>
                  <a:cubicBezTo>
                    <a:pt x="179" y="212"/>
                    <a:pt x="188" y="212"/>
                    <a:pt x="206" y="203"/>
                  </a:cubicBezTo>
                  <a:cubicBezTo>
                    <a:pt x="215" y="194"/>
                    <a:pt x="224" y="185"/>
                    <a:pt x="233" y="167"/>
                  </a:cubicBezTo>
                  <a:cubicBezTo>
                    <a:pt x="242" y="159"/>
                    <a:pt x="242" y="141"/>
                    <a:pt x="242" y="123"/>
                  </a:cubicBezTo>
                  <a:cubicBezTo>
                    <a:pt x="251" y="114"/>
                    <a:pt x="251" y="96"/>
                    <a:pt x="242" y="78"/>
                  </a:cubicBezTo>
                  <a:cubicBezTo>
                    <a:pt x="242" y="69"/>
                    <a:pt x="233" y="60"/>
                    <a:pt x="233" y="52"/>
                  </a:cubicBezTo>
                  <a:cubicBezTo>
                    <a:pt x="224" y="43"/>
                    <a:pt x="206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2" y="2"/>
                    <a:pt x="143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3" name="Google Shape;2104;p21"/>
            <p:cNvSpPr/>
            <p:nvPr/>
          </p:nvSpPr>
          <p:spPr>
            <a:xfrm rot="939600">
              <a:off x="8480880" y="612720"/>
              <a:ext cx="42840" cy="28080"/>
            </a:xfrm>
            <a:custGeom>
              <a:avLst/>
              <a:gdLst>
                <a:gd name="textAreaLeft" fmla="*/ 0 w 42840"/>
                <a:gd name="textAreaRight" fmla="*/ 43200 w 42840"/>
                <a:gd name="textAreaTop" fmla="*/ 0 h 28080"/>
                <a:gd name="textAreaBottom" fmla="*/ 28440 h 28080"/>
              </a:gdLst>
              <a:ahLst/>
              <a:cxnLst/>
              <a:rect l="textAreaLeft" t="textAreaTop" r="textAreaRight" b="textAreaBottom"/>
              <a:pathLst>
                <a:path w="1726" h="1137">
                  <a:moveTo>
                    <a:pt x="170" y="1"/>
                  </a:moveTo>
                  <a:cubicBezTo>
                    <a:pt x="80" y="1"/>
                    <a:pt x="0" y="115"/>
                    <a:pt x="84" y="192"/>
                  </a:cubicBezTo>
                  <a:cubicBezTo>
                    <a:pt x="512" y="602"/>
                    <a:pt x="1012" y="915"/>
                    <a:pt x="1565" y="1129"/>
                  </a:cubicBezTo>
                  <a:cubicBezTo>
                    <a:pt x="1577" y="1134"/>
                    <a:pt x="1590" y="1137"/>
                    <a:pt x="1602" y="1137"/>
                  </a:cubicBezTo>
                  <a:cubicBezTo>
                    <a:pt x="1651" y="1137"/>
                    <a:pt x="1693" y="1098"/>
                    <a:pt x="1708" y="1048"/>
                  </a:cubicBezTo>
                  <a:cubicBezTo>
                    <a:pt x="1725" y="986"/>
                    <a:pt x="1681" y="941"/>
                    <a:pt x="1627" y="915"/>
                  </a:cubicBezTo>
                  <a:cubicBezTo>
                    <a:pt x="1110" y="718"/>
                    <a:pt x="637" y="415"/>
                    <a:pt x="244" y="31"/>
                  </a:cubicBezTo>
                  <a:cubicBezTo>
                    <a:pt x="221" y="10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040" bIns="14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4" name="Google Shape;2105;p21"/>
            <p:cNvSpPr/>
            <p:nvPr/>
          </p:nvSpPr>
          <p:spPr>
            <a:xfrm rot="939600">
              <a:off x="8479440" y="595440"/>
              <a:ext cx="5400" cy="5760"/>
            </a:xfrm>
            <a:custGeom>
              <a:avLst/>
              <a:gdLst>
                <a:gd name="textAreaLeft" fmla="*/ 0 w 5400"/>
                <a:gd name="textAreaRight" fmla="*/ 5760 w 540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33" h="246">
                  <a:moveTo>
                    <a:pt x="114" y="0"/>
                  </a:moveTo>
                  <a:cubicBezTo>
                    <a:pt x="105" y="0"/>
                    <a:pt x="93" y="4"/>
                    <a:pt x="81" y="4"/>
                  </a:cubicBezTo>
                  <a:cubicBezTo>
                    <a:pt x="72" y="4"/>
                    <a:pt x="63" y="13"/>
                    <a:pt x="54" y="13"/>
                  </a:cubicBezTo>
                  <a:cubicBezTo>
                    <a:pt x="36" y="22"/>
                    <a:pt x="27" y="40"/>
                    <a:pt x="18" y="58"/>
                  </a:cubicBezTo>
                  <a:cubicBezTo>
                    <a:pt x="9" y="67"/>
                    <a:pt x="9" y="76"/>
                    <a:pt x="0" y="85"/>
                  </a:cubicBezTo>
                  <a:cubicBezTo>
                    <a:pt x="0" y="103"/>
                    <a:pt x="0" y="120"/>
                    <a:pt x="0" y="138"/>
                  </a:cubicBezTo>
                  <a:cubicBezTo>
                    <a:pt x="9" y="147"/>
                    <a:pt x="9" y="156"/>
                    <a:pt x="9" y="165"/>
                  </a:cubicBezTo>
                  <a:cubicBezTo>
                    <a:pt x="9" y="183"/>
                    <a:pt x="18" y="192"/>
                    <a:pt x="27" y="201"/>
                  </a:cubicBezTo>
                  <a:cubicBezTo>
                    <a:pt x="36" y="218"/>
                    <a:pt x="45" y="227"/>
                    <a:pt x="63" y="236"/>
                  </a:cubicBezTo>
                  <a:cubicBezTo>
                    <a:pt x="72" y="236"/>
                    <a:pt x="90" y="245"/>
                    <a:pt x="99" y="245"/>
                  </a:cubicBezTo>
                  <a:lnTo>
                    <a:pt x="143" y="245"/>
                  </a:lnTo>
                  <a:cubicBezTo>
                    <a:pt x="152" y="236"/>
                    <a:pt x="161" y="236"/>
                    <a:pt x="170" y="236"/>
                  </a:cubicBezTo>
                  <a:cubicBezTo>
                    <a:pt x="188" y="218"/>
                    <a:pt x="206" y="210"/>
                    <a:pt x="215" y="192"/>
                  </a:cubicBezTo>
                  <a:cubicBezTo>
                    <a:pt x="215" y="183"/>
                    <a:pt x="223" y="174"/>
                    <a:pt x="223" y="165"/>
                  </a:cubicBezTo>
                  <a:cubicBezTo>
                    <a:pt x="232" y="147"/>
                    <a:pt x="232" y="129"/>
                    <a:pt x="223" y="103"/>
                  </a:cubicBezTo>
                  <a:lnTo>
                    <a:pt x="223" y="85"/>
                  </a:lnTo>
                  <a:cubicBezTo>
                    <a:pt x="215" y="67"/>
                    <a:pt x="206" y="58"/>
                    <a:pt x="197" y="49"/>
                  </a:cubicBezTo>
                  <a:cubicBezTo>
                    <a:pt x="188" y="31"/>
                    <a:pt x="179" y="22"/>
                    <a:pt x="170" y="13"/>
                  </a:cubicBezTo>
                  <a:cubicBezTo>
                    <a:pt x="152" y="4"/>
                    <a:pt x="143" y="4"/>
                    <a:pt x="125" y="4"/>
                  </a:cubicBezTo>
                  <a:cubicBezTo>
                    <a:pt x="122" y="1"/>
                    <a:pt x="118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5" name="Google Shape;2106;p21"/>
            <p:cNvSpPr/>
            <p:nvPr/>
          </p:nvSpPr>
          <p:spPr>
            <a:xfrm rot="939600">
              <a:off x="8444880" y="313920"/>
              <a:ext cx="440640" cy="369720"/>
            </a:xfrm>
            <a:custGeom>
              <a:avLst/>
              <a:gdLst>
                <a:gd name="textAreaLeft" fmla="*/ 0 w 440640"/>
                <a:gd name="textAreaRight" fmla="*/ 441000 w 44064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7638" h="14802">
                  <a:moveTo>
                    <a:pt x="9181" y="0"/>
                  </a:moveTo>
                  <a:cubicBezTo>
                    <a:pt x="8481" y="0"/>
                    <a:pt x="7765" y="85"/>
                    <a:pt x="7048" y="264"/>
                  </a:cubicBezTo>
                  <a:cubicBezTo>
                    <a:pt x="2722" y="1335"/>
                    <a:pt x="1" y="5403"/>
                    <a:pt x="973" y="9346"/>
                  </a:cubicBezTo>
                  <a:cubicBezTo>
                    <a:pt x="1792" y="12636"/>
                    <a:pt x="4921" y="14802"/>
                    <a:pt x="8454" y="14802"/>
                  </a:cubicBezTo>
                  <a:cubicBezTo>
                    <a:pt x="9155" y="14802"/>
                    <a:pt x="9872" y="14716"/>
                    <a:pt x="10590" y="14538"/>
                  </a:cubicBezTo>
                  <a:cubicBezTo>
                    <a:pt x="14917" y="13467"/>
                    <a:pt x="17638" y="9399"/>
                    <a:pt x="16656" y="5456"/>
                  </a:cubicBezTo>
                  <a:cubicBezTo>
                    <a:pt x="15845" y="2166"/>
                    <a:pt x="12711" y="0"/>
                    <a:pt x="9181" y="0"/>
                  </a:cubicBezTo>
                  <a:close/>
                </a:path>
              </a:pathLst>
            </a:custGeom>
            <a:solidFill>
              <a:schemeClr val="dk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6" name="Google Shape;2107;p21"/>
            <p:cNvSpPr/>
            <p:nvPr/>
          </p:nvSpPr>
          <p:spPr>
            <a:xfrm rot="939600">
              <a:off x="8831880" y="524520"/>
              <a:ext cx="13680" cy="60480"/>
            </a:xfrm>
            <a:custGeom>
              <a:avLst/>
              <a:gdLst>
                <a:gd name="textAreaLeft" fmla="*/ 0 w 13680"/>
                <a:gd name="textAreaRight" fmla="*/ 14040 w 13680"/>
                <a:gd name="textAreaTop" fmla="*/ 0 h 60480"/>
                <a:gd name="textAreaBottom" fmla="*/ 60840 h 60480"/>
              </a:gdLst>
              <a:ahLst/>
              <a:cxnLst/>
              <a:rect l="textAreaLeft" t="textAreaTop" r="textAreaRight" b="textAreaBottom"/>
              <a:pathLst>
                <a:path w="563" h="2428">
                  <a:moveTo>
                    <a:pt x="373" y="0"/>
                  </a:moveTo>
                  <a:cubicBezTo>
                    <a:pt x="317" y="0"/>
                    <a:pt x="264" y="36"/>
                    <a:pt x="268" y="107"/>
                  </a:cubicBezTo>
                  <a:cubicBezTo>
                    <a:pt x="331" y="839"/>
                    <a:pt x="250" y="1579"/>
                    <a:pt x="27" y="2293"/>
                  </a:cubicBezTo>
                  <a:cubicBezTo>
                    <a:pt x="1" y="2373"/>
                    <a:pt x="67" y="2428"/>
                    <a:pt x="134" y="2428"/>
                  </a:cubicBezTo>
                  <a:cubicBezTo>
                    <a:pt x="179" y="2428"/>
                    <a:pt x="224" y="2403"/>
                    <a:pt x="241" y="2346"/>
                  </a:cubicBezTo>
                  <a:cubicBezTo>
                    <a:pt x="473" y="1624"/>
                    <a:pt x="563" y="857"/>
                    <a:pt x="491" y="107"/>
                  </a:cubicBezTo>
                  <a:cubicBezTo>
                    <a:pt x="487" y="36"/>
                    <a:pt x="429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240" bIns="30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7" name="Google Shape;2108;p21"/>
            <p:cNvSpPr/>
            <p:nvPr/>
          </p:nvSpPr>
          <p:spPr>
            <a:xfrm rot="939600">
              <a:off x="8576640" y="325440"/>
              <a:ext cx="54720" cy="352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5280"/>
                <a:gd name="textAreaBottom" fmla="*/ 35640 h 35280"/>
              </a:gdLst>
              <a:ahLst/>
              <a:cxnLst/>
              <a:rect l="textAreaLeft" t="textAreaTop" r="textAreaRight" b="textAreaBottom"/>
              <a:pathLst>
                <a:path w="2205" h="1432">
                  <a:moveTo>
                    <a:pt x="2033" y="0"/>
                  </a:moveTo>
                  <a:cubicBezTo>
                    <a:pt x="2016" y="0"/>
                    <a:pt x="1999" y="4"/>
                    <a:pt x="1981" y="12"/>
                  </a:cubicBezTo>
                  <a:cubicBezTo>
                    <a:pt x="1303" y="360"/>
                    <a:pt x="651" y="771"/>
                    <a:pt x="54" y="1243"/>
                  </a:cubicBezTo>
                  <a:cubicBezTo>
                    <a:pt x="0" y="1279"/>
                    <a:pt x="9" y="1359"/>
                    <a:pt x="54" y="1395"/>
                  </a:cubicBezTo>
                  <a:cubicBezTo>
                    <a:pt x="75" y="1421"/>
                    <a:pt x="100" y="1432"/>
                    <a:pt x="126" y="1432"/>
                  </a:cubicBezTo>
                  <a:cubicBezTo>
                    <a:pt x="154" y="1432"/>
                    <a:pt x="182" y="1418"/>
                    <a:pt x="205" y="1395"/>
                  </a:cubicBezTo>
                  <a:cubicBezTo>
                    <a:pt x="794" y="940"/>
                    <a:pt x="1427" y="539"/>
                    <a:pt x="2097" y="209"/>
                  </a:cubicBezTo>
                  <a:cubicBezTo>
                    <a:pt x="2205" y="154"/>
                    <a:pt x="2139" y="0"/>
                    <a:pt x="20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8" name="Google Shape;2109;p21"/>
            <p:cNvSpPr/>
            <p:nvPr/>
          </p:nvSpPr>
          <p:spPr>
            <a:xfrm rot="939600">
              <a:off x="8641800" y="332640"/>
              <a:ext cx="6480" cy="6480"/>
            </a:xfrm>
            <a:custGeom>
              <a:avLst/>
              <a:gdLst>
                <a:gd name="textAreaLeft" fmla="*/ 0 w 6480"/>
                <a:gd name="textAreaRight" fmla="*/ 6840 w 6480"/>
                <a:gd name="textAreaTop" fmla="*/ 0 h 6480"/>
                <a:gd name="textAreaBottom" fmla="*/ 6840 h 6480"/>
              </a:gdLst>
              <a:ahLst/>
              <a:cxnLst/>
              <a:rect l="textAreaLeft" t="textAreaTop" r="textAreaRight" b="textAreaBottom"/>
              <a:pathLst>
                <a:path w="268" h="269">
                  <a:moveTo>
                    <a:pt x="125" y="1"/>
                  </a:moveTo>
                  <a:cubicBezTo>
                    <a:pt x="107" y="10"/>
                    <a:pt x="89" y="19"/>
                    <a:pt x="81" y="27"/>
                  </a:cubicBezTo>
                  <a:cubicBezTo>
                    <a:pt x="63" y="45"/>
                    <a:pt x="45" y="63"/>
                    <a:pt x="36" y="81"/>
                  </a:cubicBezTo>
                  <a:cubicBezTo>
                    <a:pt x="27" y="90"/>
                    <a:pt x="18" y="99"/>
                    <a:pt x="9" y="117"/>
                  </a:cubicBezTo>
                  <a:cubicBezTo>
                    <a:pt x="0" y="126"/>
                    <a:pt x="0" y="143"/>
                    <a:pt x="0" y="161"/>
                  </a:cubicBezTo>
                  <a:cubicBezTo>
                    <a:pt x="0" y="170"/>
                    <a:pt x="0" y="188"/>
                    <a:pt x="9" y="197"/>
                  </a:cubicBezTo>
                  <a:cubicBezTo>
                    <a:pt x="18" y="215"/>
                    <a:pt x="27" y="224"/>
                    <a:pt x="36" y="233"/>
                  </a:cubicBezTo>
                  <a:cubicBezTo>
                    <a:pt x="45" y="242"/>
                    <a:pt x="45" y="250"/>
                    <a:pt x="54" y="250"/>
                  </a:cubicBezTo>
                  <a:cubicBezTo>
                    <a:pt x="72" y="268"/>
                    <a:pt x="89" y="268"/>
                    <a:pt x="116" y="268"/>
                  </a:cubicBezTo>
                  <a:lnTo>
                    <a:pt x="143" y="268"/>
                  </a:lnTo>
                  <a:cubicBezTo>
                    <a:pt x="161" y="259"/>
                    <a:pt x="179" y="250"/>
                    <a:pt x="188" y="233"/>
                  </a:cubicBezTo>
                  <a:cubicBezTo>
                    <a:pt x="205" y="224"/>
                    <a:pt x="223" y="206"/>
                    <a:pt x="232" y="188"/>
                  </a:cubicBezTo>
                  <a:cubicBezTo>
                    <a:pt x="250" y="179"/>
                    <a:pt x="250" y="161"/>
                    <a:pt x="259" y="152"/>
                  </a:cubicBezTo>
                  <a:cubicBezTo>
                    <a:pt x="268" y="135"/>
                    <a:pt x="268" y="126"/>
                    <a:pt x="268" y="108"/>
                  </a:cubicBezTo>
                  <a:cubicBezTo>
                    <a:pt x="268" y="90"/>
                    <a:pt x="268" y="81"/>
                    <a:pt x="259" y="63"/>
                  </a:cubicBezTo>
                  <a:cubicBezTo>
                    <a:pt x="250" y="54"/>
                    <a:pt x="250" y="36"/>
                    <a:pt x="232" y="27"/>
                  </a:cubicBezTo>
                  <a:cubicBezTo>
                    <a:pt x="223" y="27"/>
                    <a:pt x="223" y="19"/>
                    <a:pt x="214" y="10"/>
                  </a:cubicBezTo>
                  <a:cubicBezTo>
                    <a:pt x="197" y="1"/>
                    <a:pt x="179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69" name="Google Shape;2110;p21"/>
            <p:cNvSpPr/>
            <p:nvPr/>
          </p:nvSpPr>
          <p:spPr>
            <a:xfrm rot="939600">
              <a:off x="8631000" y="662760"/>
              <a:ext cx="33480" cy="10080"/>
            </a:xfrm>
            <a:custGeom>
              <a:avLst/>
              <a:gdLst>
                <a:gd name="textAreaLeft" fmla="*/ 0 w 33480"/>
                <a:gd name="textAreaRight" fmla="*/ 33840 w 33480"/>
                <a:gd name="textAreaTop" fmla="*/ 0 h 10080"/>
                <a:gd name="textAreaBottom" fmla="*/ 10440 h 10080"/>
              </a:gdLst>
              <a:ahLst/>
              <a:cxnLst/>
              <a:rect l="textAreaLeft" t="textAreaTop" r="textAreaRight" b="textAreaBottom"/>
              <a:pathLst>
                <a:path w="1348" h="420">
                  <a:moveTo>
                    <a:pt x="1228" y="1"/>
                  </a:moveTo>
                  <a:cubicBezTo>
                    <a:pt x="1209" y="1"/>
                    <a:pt x="1188" y="6"/>
                    <a:pt x="1169" y="15"/>
                  </a:cubicBezTo>
                  <a:cubicBezTo>
                    <a:pt x="884" y="134"/>
                    <a:pt x="570" y="197"/>
                    <a:pt x="260" y="197"/>
                  </a:cubicBezTo>
                  <a:cubicBezTo>
                    <a:pt x="221" y="197"/>
                    <a:pt x="182" y="196"/>
                    <a:pt x="143" y="194"/>
                  </a:cubicBezTo>
                  <a:cubicBezTo>
                    <a:pt x="140" y="194"/>
                    <a:pt x="138" y="193"/>
                    <a:pt x="135" y="193"/>
                  </a:cubicBezTo>
                  <a:cubicBezTo>
                    <a:pt x="0" y="193"/>
                    <a:pt x="3" y="408"/>
                    <a:pt x="143" y="417"/>
                  </a:cubicBezTo>
                  <a:cubicBezTo>
                    <a:pt x="182" y="418"/>
                    <a:pt x="222" y="419"/>
                    <a:pt x="261" y="419"/>
                  </a:cubicBezTo>
                  <a:cubicBezTo>
                    <a:pt x="612" y="419"/>
                    <a:pt x="956" y="347"/>
                    <a:pt x="1285" y="203"/>
                  </a:cubicBezTo>
                  <a:cubicBezTo>
                    <a:pt x="1339" y="176"/>
                    <a:pt x="1347" y="96"/>
                    <a:pt x="1321" y="51"/>
                  </a:cubicBezTo>
                  <a:cubicBezTo>
                    <a:pt x="1298" y="17"/>
                    <a:pt x="1264" y="1"/>
                    <a:pt x="122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0" name="Google Shape;2111;p21"/>
            <p:cNvSpPr/>
            <p:nvPr/>
          </p:nvSpPr>
          <p:spPr>
            <a:xfrm rot="939600">
              <a:off x="8468280" y="456840"/>
              <a:ext cx="58680" cy="117360"/>
            </a:xfrm>
            <a:custGeom>
              <a:avLst/>
              <a:gdLst>
                <a:gd name="textAreaLeft" fmla="*/ 0 w 58680"/>
                <a:gd name="textAreaRight" fmla="*/ 59040 w 58680"/>
                <a:gd name="textAreaTop" fmla="*/ 0 h 117360"/>
                <a:gd name="textAreaBottom" fmla="*/ 117720 h 117360"/>
              </a:gdLst>
              <a:ahLst/>
              <a:cxnLst/>
              <a:rect l="textAreaLeft" t="textAreaTop" r="textAreaRight" b="textAreaBottom"/>
              <a:pathLst>
                <a:path w="2355" h="4708">
                  <a:moveTo>
                    <a:pt x="110" y="1"/>
                  </a:moveTo>
                  <a:cubicBezTo>
                    <a:pt x="54" y="1"/>
                    <a:pt x="1" y="37"/>
                    <a:pt x="5" y="108"/>
                  </a:cubicBezTo>
                  <a:cubicBezTo>
                    <a:pt x="68" y="1455"/>
                    <a:pt x="550" y="2766"/>
                    <a:pt x="1361" y="3837"/>
                  </a:cubicBezTo>
                  <a:cubicBezTo>
                    <a:pt x="1584" y="4140"/>
                    <a:pt x="1843" y="4426"/>
                    <a:pt x="2111" y="4676"/>
                  </a:cubicBezTo>
                  <a:cubicBezTo>
                    <a:pt x="2135" y="4698"/>
                    <a:pt x="2162" y="4707"/>
                    <a:pt x="2189" y="4707"/>
                  </a:cubicBezTo>
                  <a:cubicBezTo>
                    <a:pt x="2277" y="4707"/>
                    <a:pt x="2354" y="4600"/>
                    <a:pt x="2271" y="4524"/>
                  </a:cubicBezTo>
                  <a:cubicBezTo>
                    <a:pt x="1326" y="3632"/>
                    <a:pt x="657" y="2454"/>
                    <a:pt x="371" y="1187"/>
                  </a:cubicBezTo>
                  <a:cubicBezTo>
                    <a:pt x="291" y="831"/>
                    <a:pt x="246" y="474"/>
                    <a:pt x="228" y="108"/>
                  </a:cubicBezTo>
                  <a:cubicBezTo>
                    <a:pt x="224" y="37"/>
                    <a:pt x="166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8680" bIns="58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1" name="Google Shape;2112;p21"/>
            <p:cNvSpPr/>
            <p:nvPr/>
          </p:nvSpPr>
          <p:spPr>
            <a:xfrm rot="939600">
              <a:off x="8513280" y="585720"/>
              <a:ext cx="5760" cy="612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6120"/>
                <a:gd name="textAreaBottom" fmla="*/ 6480 h 6120"/>
              </a:gdLst>
              <a:ahLst/>
              <a:cxnLst/>
              <a:rect l="textAreaLeft" t="textAreaTop" r="textAreaRight" b="textAreaBottom"/>
              <a:pathLst>
                <a:path w="242" h="255">
                  <a:moveTo>
                    <a:pt x="130" y="0"/>
                  </a:moveTo>
                  <a:cubicBezTo>
                    <a:pt x="119" y="0"/>
                    <a:pt x="108" y="2"/>
                    <a:pt x="99" y="7"/>
                  </a:cubicBezTo>
                  <a:cubicBezTo>
                    <a:pt x="90" y="7"/>
                    <a:pt x="81" y="16"/>
                    <a:pt x="72" y="16"/>
                  </a:cubicBezTo>
                  <a:cubicBezTo>
                    <a:pt x="54" y="25"/>
                    <a:pt x="45" y="43"/>
                    <a:pt x="37" y="60"/>
                  </a:cubicBezTo>
                  <a:lnTo>
                    <a:pt x="19" y="87"/>
                  </a:lnTo>
                  <a:cubicBezTo>
                    <a:pt x="10" y="96"/>
                    <a:pt x="1" y="114"/>
                    <a:pt x="1" y="132"/>
                  </a:cubicBezTo>
                  <a:cubicBezTo>
                    <a:pt x="1" y="141"/>
                    <a:pt x="1" y="159"/>
                    <a:pt x="1" y="176"/>
                  </a:cubicBezTo>
                  <a:cubicBezTo>
                    <a:pt x="10" y="185"/>
                    <a:pt x="19" y="203"/>
                    <a:pt x="28" y="212"/>
                  </a:cubicBezTo>
                  <a:cubicBezTo>
                    <a:pt x="28" y="221"/>
                    <a:pt x="45" y="230"/>
                    <a:pt x="54" y="239"/>
                  </a:cubicBezTo>
                  <a:cubicBezTo>
                    <a:pt x="63" y="239"/>
                    <a:pt x="72" y="248"/>
                    <a:pt x="81" y="248"/>
                  </a:cubicBezTo>
                  <a:cubicBezTo>
                    <a:pt x="90" y="252"/>
                    <a:pt x="101" y="254"/>
                    <a:pt x="112" y="254"/>
                  </a:cubicBezTo>
                  <a:cubicBezTo>
                    <a:pt x="124" y="254"/>
                    <a:pt x="135" y="252"/>
                    <a:pt x="144" y="248"/>
                  </a:cubicBezTo>
                  <a:cubicBezTo>
                    <a:pt x="153" y="248"/>
                    <a:pt x="161" y="239"/>
                    <a:pt x="170" y="239"/>
                  </a:cubicBezTo>
                  <a:cubicBezTo>
                    <a:pt x="188" y="230"/>
                    <a:pt x="197" y="212"/>
                    <a:pt x="206" y="203"/>
                  </a:cubicBezTo>
                  <a:lnTo>
                    <a:pt x="224" y="168"/>
                  </a:lnTo>
                  <a:cubicBezTo>
                    <a:pt x="233" y="159"/>
                    <a:pt x="242" y="141"/>
                    <a:pt x="242" y="132"/>
                  </a:cubicBezTo>
                  <a:cubicBezTo>
                    <a:pt x="242" y="114"/>
                    <a:pt x="242" y="96"/>
                    <a:pt x="233" y="87"/>
                  </a:cubicBezTo>
                  <a:cubicBezTo>
                    <a:pt x="233" y="69"/>
                    <a:pt x="224" y="60"/>
                    <a:pt x="215" y="43"/>
                  </a:cubicBezTo>
                  <a:cubicBezTo>
                    <a:pt x="206" y="34"/>
                    <a:pt x="197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3" y="2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2" name="Google Shape;2113;p21"/>
            <p:cNvSpPr/>
            <p:nvPr/>
          </p:nvSpPr>
          <p:spPr>
            <a:xfrm rot="939600">
              <a:off x="8765640" y="358560"/>
              <a:ext cx="32400" cy="15480"/>
            </a:xfrm>
            <a:custGeom>
              <a:avLst/>
              <a:gdLst>
                <a:gd name="textAreaLeft" fmla="*/ 0 w 32400"/>
                <a:gd name="textAreaRight" fmla="*/ 32760 w 324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1309" h="637">
                  <a:moveTo>
                    <a:pt x="129" y="0"/>
                  </a:moveTo>
                  <a:cubicBezTo>
                    <a:pt x="77" y="0"/>
                    <a:pt x="34" y="28"/>
                    <a:pt x="18" y="82"/>
                  </a:cubicBezTo>
                  <a:cubicBezTo>
                    <a:pt x="0" y="136"/>
                    <a:pt x="36" y="207"/>
                    <a:pt x="90" y="216"/>
                  </a:cubicBezTo>
                  <a:cubicBezTo>
                    <a:pt x="446" y="296"/>
                    <a:pt x="785" y="430"/>
                    <a:pt x="1098" y="618"/>
                  </a:cubicBezTo>
                  <a:cubicBezTo>
                    <a:pt x="1117" y="631"/>
                    <a:pt x="1136" y="636"/>
                    <a:pt x="1154" y="636"/>
                  </a:cubicBezTo>
                  <a:cubicBezTo>
                    <a:pt x="1245" y="636"/>
                    <a:pt x="1309" y="490"/>
                    <a:pt x="1205" y="430"/>
                  </a:cubicBezTo>
                  <a:cubicBezTo>
                    <a:pt x="884" y="234"/>
                    <a:pt x="527" y="82"/>
                    <a:pt x="152" y="2"/>
                  </a:cubicBezTo>
                  <a:cubicBezTo>
                    <a:pt x="144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3" name="Google Shape;2114;p21"/>
            <p:cNvSpPr/>
            <p:nvPr/>
          </p:nvSpPr>
          <p:spPr>
            <a:xfrm rot="939600">
              <a:off x="8517600" y="371160"/>
              <a:ext cx="303840" cy="255240"/>
            </a:xfrm>
            <a:custGeom>
              <a:avLst/>
              <a:gdLst>
                <a:gd name="textAreaLeft" fmla="*/ 0 w 303840"/>
                <a:gd name="textAreaRight" fmla="*/ 304200 w 303840"/>
                <a:gd name="textAreaTop" fmla="*/ 0 h 255240"/>
                <a:gd name="textAreaBottom" fmla="*/ 255600 h 255240"/>
              </a:gdLst>
              <a:ahLst/>
              <a:cxnLst/>
              <a:rect l="textAreaLeft" t="textAreaTop" r="textAreaRight" b="textAreaBottom"/>
              <a:pathLst>
                <a:path w="12169" h="10220">
                  <a:moveTo>
                    <a:pt x="6329" y="1"/>
                  </a:moveTo>
                  <a:cubicBezTo>
                    <a:pt x="5847" y="1"/>
                    <a:pt x="5355" y="59"/>
                    <a:pt x="4862" y="181"/>
                  </a:cubicBezTo>
                  <a:cubicBezTo>
                    <a:pt x="1873" y="921"/>
                    <a:pt x="0" y="3731"/>
                    <a:pt x="669" y="6452"/>
                  </a:cubicBezTo>
                  <a:cubicBezTo>
                    <a:pt x="1235" y="8725"/>
                    <a:pt x="3400" y="10219"/>
                    <a:pt x="5839" y="10219"/>
                  </a:cubicBezTo>
                  <a:cubicBezTo>
                    <a:pt x="6321" y="10219"/>
                    <a:pt x="6813" y="10161"/>
                    <a:pt x="7306" y="10039"/>
                  </a:cubicBezTo>
                  <a:cubicBezTo>
                    <a:pt x="10295" y="9298"/>
                    <a:pt x="12168" y="6488"/>
                    <a:pt x="11490" y="3767"/>
                  </a:cubicBezTo>
                  <a:cubicBezTo>
                    <a:pt x="10932" y="1495"/>
                    <a:pt x="8768" y="1"/>
                    <a:pt x="632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4" name="Google Shape;2115;p21"/>
            <p:cNvSpPr/>
            <p:nvPr/>
          </p:nvSpPr>
          <p:spPr>
            <a:xfrm rot="939600">
              <a:off x="8726760" y="468000"/>
              <a:ext cx="45000" cy="119520"/>
            </a:xfrm>
            <a:custGeom>
              <a:avLst/>
              <a:gdLst>
                <a:gd name="textAreaLeft" fmla="*/ 0 w 45000"/>
                <a:gd name="textAreaRight" fmla="*/ 45360 w 45000"/>
                <a:gd name="textAreaTop" fmla="*/ 0 h 119520"/>
                <a:gd name="textAreaBottom" fmla="*/ 119880 h 119520"/>
              </a:gdLst>
              <a:ahLst/>
              <a:cxnLst/>
              <a:rect l="textAreaLeft" t="textAreaTop" r="textAreaRight" b="textAreaBottom"/>
              <a:pathLst>
                <a:path w="1811" h="4796">
                  <a:moveTo>
                    <a:pt x="1285" y="0"/>
                  </a:moveTo>
                  <a:cubicBezTo>
                    <a:pt x="1276" y="0"/>
                    <a:pt x="1267" y="1"/>
                    <a:pt x="1257" y="4"/>
                  </a:cubicBezTo>
                  <a:cubicBezTo>
                    <a:pt x="1203" y="22"/>
                    <a:pt x="1159" y="93"/>
                    <a:pt x="1177" y="147"/>
                  </a:cubicBezTo>
                  <a:cubicBezTo>
                    <a:pt x="1453" y="807"/>
                    <a:pt x="1587" y="1521"/>
                    <a:pt x="1516" y="2225"/>
                  </a:cubicBezTo>
                  <a:cubicBezTo>
                    <a:pt x="1453" y="2841"/>
                    <a:pt x="1230" y="3430"/>
                    <a:pt x="856" y="3912"/>
                  </a:cubicBezTo>
                  <a:cubicBezTo>
                    <a:pt x="641" y="4179"/>
                    <a:pt x="392" y="4411"/>
                    <a:pt x="97" y="4590"/>
                  </a:cubicBezTo>
                  <a:cubicBezTo>
                    <a:pt x="0" y="4649"/>
                    <a:pt x="59" y="4796"/>
                    <a:pt x="154" y="4796"/>
                  </a:cubicBezTo>
                  <a:cubicBezTo>
                    <a:pt x="173" y="4796"/>
                    <a:pt x="193" y="4790"/>
                    <a:pt x="213" y="4777"/>
                  </a:cubicBezTo>
                  <a:cubicBezTo>
                    <a:pt x="757" y="4447"/>
                    <a:pt x="1186" y="3938"/>
                    <a:pt x="1444" y="3350"/>
                  </a:cubicBezTo>
                  <a:cubicBezTo>
                    <a:pt x="1730" y="2707"/>
                    <a:pt x="1810" y="2002"/>
                    <a:pt x="1721" y="1307"/>
                  </a:cubicBezTo>
                  <a:cubicBezTo>
                    <a:pt x="1667" y="887"/>
                    <a:pt x="1560" y="477"/>
                    <a:pt x="1391" y="84"/>
                  </a:cubicBezTo>
                  <a:cubicBezTo>
                    <a:pt x="1376" y="39"/>
                    <a:pt x="133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760" bIns="59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5" name="Google Shape;2116;p21"/>
            <p:cNvSpPr/>
            <p:nvPr/>
          </p:nvSpPr>
          <p:spPr>
            <a:xfrm rot="939600">
              <a:off x="8679960" y="580680"/>
              <a:ext cx="5760" cy="576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42" h="251">
                  <a:moveTo>
                    <a:pt x="99" y="1"/>
                  </a:moveTo>
                  <a:cubicBezTo>
                    <a:pt x="90" y="10"/>
                    <a:pt x="90" y="10"/>
                    <a:pt x="81" y="18"/>
                  </a:cubicBezTo>
                  <a:cubicBezTo>
                    <a:pt x="63" y="27"/>
                    <a:pt x="45" y="36"/>
                    <a:pt x="36" y="54"/>
                  </a:cubicBezTo>
                  <a:lnTo>
                    <a:pt x="18" y="81"/>
                  </a:lnTo>
                  <a:cubicBezTo>
                    <a:pt x="9" y="99"/>
                    <a:pt x="9" y="108"/>
                    <a:pt x="9" y="126"/>
                  </a:cubicBezTo>
                  <a:cubicBezTo>
                    <a:pt x="1" y="143"/>
                    <a:pt x="1" y="152"/>
                    <a:pt x="9" y="170"/>
                  </a:cubicBezTo>
                  <a:cubicBezTo>
                    <a:pt x="9" y="188"/>
                    <a:pt x="18" y="197"/>
                    <a:pt x="27" y="206"/>
                  </a:cubicBezTo>
                  <a:cubicBezTo>
                    <a:pt x="36" y="224"/>
                    <a:pt x="45" y="233"/>
                    <a:pt x="63" y="233"/>
                  </a:cubicBezTo>
                  <a:cubicBezTo>
                    <a:pt x="72" y="241"/>
                    <a:pt x="81" y="241"/>
                    <a:pt x="90" y="250"/>
                  </a:cubicBezTo>
                  <a:lnTo>
                    <a:pt x="143" y="250"/>
                  </a:lnTo>
                  <a:cubicBezTo>
                    <a:pt x="152" y="241"/>
                    <a:pt x="161" y="241"/>
                    <a:pt x="170" y="233"/>
                  </a:cubicBezTo>
                  <a:cubicBezTo>
                    <a:pt x="188" y="224"/>
                    <a:pt x="206" y="215"/>
                    <a:pt x="215" y="197"/>
                  </a:cubicBezTo>
                  <a:lnTo>
                    <a:pt x="233" y="170"/>
                  </a:lnTo>
                  <a:cubicBezTo>
                    <a:pt x="241" y="152"/>
                    <a:pt x="241" y="143"/>
                    <a:pt x="241" y="126"/>
                  </a:cubicBezTo>
                  <a:cubicBezTo>
                    <a:pt x="241" y="108"/>
                    <a:pt x="241" y="99"/>
                    <a:pt x="241" y="81"/>
                  </a:cubicBezTo>
                  <a:cubicBezTo>
                    <a:pt x="233" y="63"/>
                    <a:pt x="233" y="54"/>
                    <a:pt x="224" y="45"/>
                  </a:cubicBezTo>
                  <a:cubicBezTo>
                    <a:pt x="215" y="27"/>
                    <a:pt x="206" y="18"/>
                    <a:pt x="188" y="18"/>
                  </a:cubicBezTo>
                  <a:cubicBezTo>
                    <a:pt x="179" y="10"/>
                    <a:pt x="170" y="10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6" name="Google Shape;2117;p21"/>
            <p:cNvSpPr/>
            <p:nvPr/>
          </p:nvSpPr>
          <p:spPr>
            <a:xfrm rot="939600">
              <a:off x="8390880" y="642960"/>
              <a:ext cx="143280" cy="185760"/>
            </a:xfrm>
            <a:custGeom>
              <a:avLst/>
              <a:gdLst>
                <a:gd name="textAreaLeft" fmla="*/ 0 w 143280"/>
                <a:gd name="textAreaRight" fmla="*/ 143640 w 143280"/>
                <a:gd name="textAreaTop" fmla="*/ 0 h 185760"/>
                <a:gd name="textAreaBottom" fmla="*/ 186120 h 185760"/>
              </a:gdLst>
              <a:ahLst/>
              <a:cxnLst/>
              <a:rect l="textAreaLeft" t="textAreaTop" r="textAreaRight" b="textAreaBottom"/>
              <a:pathLst>
                <a:path w="5746" h="7449">
                  <a:moveTo>
                    <a:pt x="4522" y="1"/>
                  </a:moveTo>
                  <a:cubicBezTo>
                    <a:pt x="4253" y="1"/>
                    <a:pt x="4068" y="80"/>
                    <a:pt x="4068" y="80"/>
                  </a:cubicBezTo>
                  <a:cubicBezTo>
                    <a:pt x="4068" y="80"/>
                    <a:pt x="1223" y="3952"/>
                    <a:pt x="0" y="5834"/>
                  </a:cubicBezTo>
                  <a:lnTo>
                    <a:pt x="2775" y="7449"/>
                  </a:lnTo>
                  <a:cubicBezTo>
                    <a:pt x="2775" y="7449"/>
                    <a:pt x="4773" y="3523"/>
                    <a:pt x="5746" y="874"/>
                  </a:cubicBezTo>
                  <a:cubicBezTo>
                    <a:pt x="5746" y="874"/>
                    <a:pt x="5665" y="419"/>
                    <a:pt x="5121" y="142"/>
                  </a:cubicBezTo>
                  <a:cubicBezTo>
                    <a:pt x="4904" y="34"/>
                    <a:pt x="4695" y="1"/>
                    <a:pt x="4522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7" name="Google Shape;2118;p21"/>
            <p:cNvSpPr/>
            <p:nvPr/>
          </p:nvSpPr>
          <p:spPr>
            <a:xfrm rot="939600">
              <a:off x="8388000" y="640080"/>
              <a:ext cx="149400" cy="191520"/>
            </a:xfrm>
            <a:custGeom>
              <a:avLst/>
              <a:gdLst>
                <a:gd name="textAreaLeft" fmla="*/ 0 w 149400"/>
                <a:gd name="textAreaRight" fmla="*/ 149760 w 149400"/>
                <a:gd name="textAreaTop" fmla="*/ 0 h 191520"/>
                <a:gd name="textAreaBottom" fmla="*/ 191880 h 191520"/>
              </a:gdLst>
              <a:ahLst/>
              <a:cxnLst/>
              <a:rect l="textAreaLeft" t="textAreaTop" r="textAreaRight" b="textAreaBottom"/>
              <a:pathLst>
                <a:path w="5988" h="7673">
                  <a:moveTo>
                    <a:pt x="4637" y="222"/>
                  </a:moveTo>
                  <a:cubicBezTo>
                    <a:pt x="4745" y="222"/>
                    <a:pt x="4855" y="236"/>
                    <a:pt x="4961" y="264"/>
                  </a:cubicBezTo>
                  <a:cubicBezTo>
                    <a:pt x="5273" y="353"/>
                    <a:pt x="5558" y="559"/>
                    <a:pt x="5710" y="853"/>
                  </a:cubicBezTo>
                  <a:cubicBezTo>
                    <a:pt x="5710" y="861"/>
                    <a:pt x="5717" y="890"/>
                    <a:pt x="5719" y="890"/>
                  </a:cubicBezTo>
                  <a:cubicBezTo>
                    <a:pt x="5719" y="890"/>
                    <a:pt x="5719" y="890"/>
                    <a:pt x="5719" y="889"/>
                  </a:cubicBezTo>
                  <a:cubicBezTo>
                    <a:pt x="5719" y="888"/>
                    <a:pt x="5719" y="887"/>
                    <a:pt x="5719" y="887"/>
                  </a:cubicBezTo>
                  <a:cubicBezTo>
                    <a:pt x="5721" y="887"/>
                    <a:pt x="5728" y="908"/>
                    <a:pt x="5728" y="916"/>
                  </a:cubicBezTo>
                  <a:cubicBezTo>
                    <a:pt x="5737" y="933"/>
                    <a:pt x="5746" y="951"/>
                    <a:pt x="5746" y="969"/>
                  </a:cubicBezTo>
                  <a:cubicBezTo>
                    <a:pt x="5749" y="976"/>
                    <a:pt x="5751" y="982"/>
                    <a:pt x="5753" y="987"/>
                  </a:cubicBezTo>
                  <a:lnTo>
                    <a:pt x="5753" y="987"/>
                  </a:lnTo>
                  <a:cubicBezTo>
                    <a:pt x="5327" y="2120"/>
                    <a:pt x="4841" y="3226"/>
                    <a:pt x="4336" y="4323"/>
                  </a:cubicBezTo>
                  <a:cubicBezTo>
                    <a:pt x="3926" y="5215"/>
                    <a:pt x="3498" y="6108"/>
                    <a:pt x="3060" y="6991"/>
                  </a:cubicBezTo>
                  <a:cubicBezTo>
                    <a:pt x="2988" y="7129"/>
                    <a:pt x="2921" y="7267"/>
                    <a:pt x="2851" y="7405"/>
                  </a:cubicBezTo>
                  <a:lnTo>
                    <a:pt x="2851" y="7405"/>
                  </a:lnTo>
                  <a:cubicBezTo>
                    <a:pt x="2573" y="7244"/>
                    <a:pt x="2295" y="7078"/>
                    <a:pt x="2017" y="6919"/>
                  </a:cubicBezTo>
                  <a:cubicBezTo>
                    <a:pt x="1517" y="6634"/>
                    <a:pt x="1026" y="6339"/>
                    <a:pt x="527" y="6054"/>
                  </a:cubicBezTo>
                  <a:lnTo>
                    <a:pt x="286" y="5912"/>
                  </a:lnTo>
                  <a:lnTo>
                    <a:pt x="286" y="5912"/>
                  </a:lnTo>
                  <a:cubicBezTo>
                    <a:pt x="544" y="5508"/>
                    <a:pt x="816" y="5112"/>
                    <a:pt x="1089" y="4716"/>
                  </a:cubicBezTo>
                  <a:cubicBezTo>
                    <a:pt x="1428" y="4225"/>
                    <a:pt x="1776" y="3735"/>
                    <a:pt x="2124" y="3244"/>
                  </a:cubicBezTo>
                  <a:cubicBezTo>
                    <a:pt x="2463" y="2771"/>
                    <a:pt x="2802" y="2298"/>
                    <a:pt x="3141" y="1834"/>
                  </a:cubicBezTo>
                  <a:cubicBezTo>
                    <a:pt x="3399" y="1469"/>
                    <a:pt x="3667" y="1103"/>
                    <a:pt x="3926" y="746"/>
                  </a:cubicBezTo>
                  <a:cubicBezTo>
                    <a:pt x="4006" y="630"/>
                    <a:pt x="4086" y="523"/>
                    <a:pt x="4176" y="407"/>
                  </a:cubicBezTo>
                  <a:cubicBezTo>
                    <a:pt x="4205" y="371"/>
                    <a:pt x="4240" y="328"/>
                    <a:pt x="4266" y="285"/>
                  </a:cubicBezTo>
                  <a:lnTo>
                    <a:pt x="4266" y="285"/>
                  </a:lnTo>
                  <a:cubicBezTo>
                    <a:pt x="4277" y="280"/>
                    <a:pt x="4286" y="276"/>
                    <a:pt x="4291" y="273"/>
                  </a:cubicBezTo>
                  <a:cubicBezTo>
                    <a:pt x="4336" y="264"/>
                    <a:pt x="4390" y="246"/>
                    <a:pt x="4443" y="238"/>
                  </a:cubicBezTo>
                  <a:cubicBezTo>
                    <a:pt x="4507" y="227"/>
                    <a:pt x="4572" y="222"/>
                    <a:pt x="4637" y="222"/>
                  </a:cubicBezTo>
                  <a:close/>
                  <a:moveTo>
                    <a:pt x="4643" y="0"/>
                  </a:moveTo>
                  <a:cubicBezTo>
                    <a:pt x="4520" y="0"/>
                    <a:pt x="4396" y="17"/>
                    <a:pt x="4274" y="50"/>
                  </a:cubicBezTo>
                  <a:cubicBezTo>
                    <a:pt x="4211" y="68"/>
                    <a:pt x="4140" y="86"/>
                    <a:pt x="4095" y="139"/>
                  </a:cubicBezTo>
                  <a:cubicBezTo>
                    <a:pt x="4077" y="166"/>
                    <a:pt x="4060" y="193"/>
                    <a:pt x="4042" y="211"/>
                  </a:cubicBezTo>
                  <a:cubicBezTo>
                    <a:pt x="3944" y="345"/>
                    <a:pt x="3854" y="469"/>
                    <a:pt x="3765" y="594"/>
                  </a:cubicBezTo>
                  <a:cubicBezTo>
                    <a:pt x="3408" y="1076"/>
                    <a:pt x="3060" y="1558"/>
                    <a:pt x="2712" y="2048"/>
                  </a:cubicBezTo>
                  <a:cubicBezTo>
                    <a:pt x="2257" y="2673"/>
                    <a:pt x="1803" y="3306"/>
                    <a:pt x="1356" y="3940"/>
                  </a:cubicBezTo>
                  <a:cubicBezTo>
                    <a:pt x="946" y="4529"/>
                    <a:pt x="536" y="5117"/>
                    <a:pt x="143" y="5715"/>
                  </a:cubicBezTo>
                  <a:cubicBezTo>
                    <a:pt x="108" y="5769"/>
                    <a:pt x="72" y="5831"/>
                    <a:pt x="27" y="5893"/>
                  </a:cubicBezTo>
                  <a:cubicBezTo>
                    <a:pt x="0" y="5947"/>
                    <a:pt x="18" y="6018"/>
                    <a:pt x="72" y="6045"/>
                  </a:cubicBezTo>
                  <a:cubicBezTo>
                    <a:pt x="384" y="6224"/>
                    <a:pt x="696" y="6411"/>
                    <a:pt x="1009" y="6589"/>
                  </a:cubicBezTo>
                  <a:cubicBezTo>
                    <a:pt x="1508" y="6875"/>
                    <a:pt x="1999" y="7169"/>
                    <a:pt x="2498" y="7455"/>
                  </a:cubicBezTo>
                  <a:lnTo>
                    <a:pt x="2846" y="7660"/>
                  </a:lnTo>
                  <a:cubicBezTo>
                    <a:pt x="2860" y="7668"/>
                    <a:pt x="2877" y="7672"/>
                    <a:pt x="2895" y="7672"/>
                  </a:cubicBezTo>
                  <a:cubicBezTo>
                    <a:pt x="2935" y="7672"/>
                    <a:pt x="2979" y="7652"/>
                    <a:pt x="2998" y="7615"/>
                  </a:cubicBezTo>
                  <a:cubicBezTo>
                    <a:pt x="3248" y="7116"/>
                    <a:pt x="3489" y="6616"/>
                    <a:pt x="3738" y="6116"/>
                  </a:cubicBezTo>
                  <a:cubicBezTo>
                    <a:pt x="4247" y="5055"/>
                    <a:pt x="4746" y="3984"/>
                    <a:pt x="5219" y="2896"/>
                  </a:cubicBezTo>
                  <a:cubicBezTo>
                    <a:pt x="5487" y="2280"/>
                    <a:pt x="5746" y="1647"/>
                    <a:pt x="5978" y="1014"/>
                  </a:cubicBezTo>
                  <a:cubicBezTo>
                    <a:pt x="5988" y="983"/>
                    <a:pt x="5984" y="956"/>
                    <a:pt x="5973" y="935"/>
                  </a:cubicBezTo>
                  <a:lnTo>
                    <a:pt x="5973" y="935"/>
                  </a:lnTo>
                  <a:cubicBezTo>
                    <a:pt x="5921" y="703"/>
                    <a:pt x="5748" y="474"/>
                    <a:pt x="5567" y="336"/>
                  </a:cubicBezTo>
                  <a:cubicBezTo>
                    <a:pt x="5306" y="120"/>
                    <a:pt x="4978" y="0"/>
                    <a:pt x="46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8" name="Google Shape;2119;p21"/>
            <p:cNvSpPr/>
            <p:nvPr/>
          </p:nvSpPr>
          <p:spPr>
            <a:xfrm rot="939600">
              <a:off x="8401320" y="640080"/>
              <a:ext cx="113400" cy="15804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158040"/>
                <a:gd name="textAreaBottom" fmla="*/ 158400 h 158040"/>
              </a:gdLst>
              <a:ahLst/>
              <a:cxnLst/>
              <a:rect l="textAreaLeft" t="textAreaTop" r="textAreaRight" b="textAreaBottom"/>
              <a:pathLst>
                <a:path w="4548" h="6335">
                  <a:moveTo>
                    <a:pt x="4390" y="1"/>
                  </a:moveTo>
                  <a:cubicBezTo>
                    <a:pt x="4355" y="1"/>
                    <a:pt x="4320" y="15"/>
                    <a:pt x="4295" y="50"/>
                  </a:cubicBezTo>
                  <a:cubicBezTo>
                    <a:pt x="4153" y="256"/>
                    <a:pt x="4010" y="461"/>
                    <a:pt x="3876" y="657"/>
                  </a:cubicBezTo>
                  <a:cubicBezTo>
                    <a:pt x="3537" y="1148"/>
                    <a:pt x="3198" y="1629"/>
                    <a:pt x="2859" y="2120"/>
                  </a:cubicBezTo>
                  <a:cubicBezTo>
                    <a:pt x="2458" y="2709"/>
                    <a:pt x="2047" y="3298"/>
                    <a:pt x="1637" y="3895"/>
                  </a:cubicBezTo>
                  <a:cubicBezTo>
                    <a:pt x="1280" y="4404"/>
                    <a:pt x="932" y="4912"/>
                    <a:pt x="584" y="5412"/>
                  </a:cubicBezTo>
                  <a:cubicBezTo>
                    <a:pt x="468" y="5581"/>
                    <a:pt x="343" y="5751"/>
                    <a:pt x="227" y="5920"/>
                  </a:cubicBezTo>
                  <a:cubicBezTo>
                    <a:pt x="174" y="6001"/>
                    <a:pt x="111" y="6081"/>
                    <a:pt x="67" y="6161"/>
                  </a:cubicBezTo>
                  <a:cubicBezTo>
                    <a:pt x="67" y="6161"/>
                    <a:pt x="58" y="6170"/>
                    <a:pt x="58" y="6170"/>
                  </a:cubicBezTo>
                  <a:cubicBezTo>
                    <a:pt x="1" y="6252"/>
                    <a:pt x="82" y="6334"/>
                    <a:pt x="163" y="6334"/>
                  </a:cubicBezTo>
                  <a:cubicBezTo>
                    <a:pt x="197" y="6334"/>
                    <a:pt x="230" y="6320"/>
                    <a:pt x="254" y="6286"/>
                  </a:cubicBezTo>
                  <a:cubicBezTo>
                    <a:pt x="388" y="6081"/>
                    <a:pt x="531" y="5876"/>
                    <a:pt x="673" y="5671"/>
                  </a:cubicBezTo>
                  <a:cubicBezTo>
                    <a:pt x="1012" y="5189"/>
                    <a:pt x="1351" y="4698"/>
                    <a:pt x="1681" y="4217"/>
                  </a:cubicBezTo>
                  <a:cubicBezTo>
                    <a:pt x="2092" y="3619"/>
                    <a:pt x="2502" y="3030"/>
                    <a:pt x="2912" y="2441"/>
                  </a:cubicBezTo>
                  <a:cubicBezTo>
                    <a:pt x="3260" y="1933"/>
                    <a:pt x="3617" y="1424"/>
                    <a:pt x="3965" y="916"/>
                  </a:cubicBezTo>
                  <a:cubicBezTo>
                    <a:pt x="4081" y="746"/>
                    <a:pt x="4197" y="577"/>
                    <a:pt x="4313" y="407"/>
                  </a:cubicBezTo>
                  <a:cubicBezTo>
                    <a:pt x="4367" y="327"/>
                    <a:pt x="4429" y="256"/>
                    <a:pt x="4483" y="175"/>
                  </a:cubicBezTo>
                  <a:cubicBezTo>
                    <a:pt x="4483" y="166"/>
                    <a:pt x="4483" y="166"/>
                    <a:pt x="4492" y="158"/>
                  </a:cubicBezTo>
                  <a:cubicBezTo>
                    <a:pt x="4547" y="77"/>
                    <a:pt x="4469" y="1"/>
                    <a:pt x="439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0" bIns="79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9" name="Google Shape;2120;p21"/>
            <p:cNvSpPr/>
            <p:nvPr/>
          </p:nvSpPr>
          <p:spPr>
            <a:xfrm rot="939600">
              <a:off x="8436960" y="648720"/>
              <a:ext cx="88560" cy="145080"/>
            </a:xfrm>
            <a:custGeom>
              <a:avLst/>
              <a:gdLst>
                <a:gd name="textAreaLeft" fmla="*/ 0 w 88560"/>
                <a:gd name="textAreaRight" fmla="*/ 88920 w 88560"/>
                <a:gd name="textAreaTop" fmla="*/ 0 h 145080"/>
                <a:gd name="textAreaBottom" fmla="*/ 145440 h 145080"/>
              </a:gdLst>
              <a:ahLst/>
              <a:cxnLst/>
              <a:rect l="textAreaLeft" t="textAreaTop" r="textAreaRight" b="textAreaBottom"/>
              <a:pathLst>
                <a:path w="3562" h="5818">
                  <a:moveTo>
                    <a:pt x="3404" y="1"/>
                  </a:moveTo>
                  <a:cubicBezTo>
                    <a:pt x="3370" y="1"/>
                    <a:pt x="3337" y="17"/>
                    <a:pt x="3315" y="55"/>
                  </a:cubicBezTo>
                  <a:cubicBezTo>
                    <a:pt x="3208" y="242"/>
                    <a:pt x="3101" y="429"/>
                    <a:pt x="2985" y="617"/>
                  </a:cubicBezTo>
                  <a:cubicBezTo>
                    <a:pt x="2727" y="1063"/>
                    <a:pt x="2468" y="1500"/>
                    <a:pt x="2209" y="1946"/>
                  </a:cubicBezTo>
                  <a:cubicBezTo>
                    <a:pt x="1897" y="2490"/>
                    <a:pt x="1585" y="3025"/>
                    <a:pt x="1264" y="3569"/>
                  </a:cubicBezTo>
                  <a:cubicBezTo>
                    <a:pt x="996" y="4033"/>
                    <a:pt x="728" y="4497"/>
                    <a:pt x="452" y="4961"/>
                  </a:cubicBezTo>
                  <a:cubicBezTo>
                    <a:pt x="318" y="5193"/>
                    <a:pt x="184" y="5416"/>
                    <a:pt x="59" y="5639"/>
                  </a:cubicBezTo>
                  <a:cubicBezTo>
                    <a:pt x="59" y="5648"/>
                    <a:pt x="50" y="5648"/>
                    <a:pt x="50" y="5648"/>
                  </a:cubicBezTo>
                  <a:cubicBezTo>
                    <a:pt x="1" y="5735"/>
                    <a:pt x="81" y="5818"/>
                    <a:pt x="158" y="5818"/>
                  </a:cubicBezTo>
                  <a:cubicBezTo>
                    <a:pt x="192" y="5818"/>
                    <a:pt x="225" y="5802"/>
                    <a:pt x="247" y="5764"/>
                  </a:cubicBezTo>
                  <a:cubicBezTo>
                    <a:pt x="354" y="5577"/>
                    <a:pt x="461" y="5389"/>
                    <a:pt x="568" y="5211"/>
                  </a:cubicBezTo>
                  <a:lnTo>
                    <a:pt x="1344" y="3873"/>
                  </a:lnTo>
                  <a:cubicBezTo>
                    <a:pt x="1665" y="3329"/>
                    <a:pt x="1977" y="2793"/>
                    <a:pt x="2290" y="2249"/>
                  </a:cubicBezTo>
                  <a:cubicBezTo>
                    <a:pt x="2566" y="1785"/>
                    <a:pt x="2834" y="1321"/>
                    <a:pt x="3101" y="857"/>
                  </a:cubicBezTo>
                  <a:cubicBezTo>
                    <a:pt x="3235" y="634"/>
                    <a:pt x="3378" y="411"/>
                    <a:pt x="3503" y="179"/>
                  </a:cubicBezTo>
                  <a:cubicBezTo>
                    <a:pt x="3503" y="179"/>
                    <a:pt x="3503" y="171"/>
                    <a:pt x="3512" y="171"/>
                  </a:cubicBezTo>
                  <a:cubicBezTo>
                    <a:pt x="3561" y="84"/>
                    <a:pt x="3481" y="1"/>
                    <a:pt x="340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720" bIns="72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0" name="Google Shape;2121;p21"/>
            <p:cNvSpPr/>
            <p:nvPr/>
          </p:nvSpPr>
          <p:spPr>
            <a:xfrm rot="939600">
              <a:off x="8443440" y="656280"/>
              <a:ext cx="87120" cy="167040"/>
            </a:xfrm>
            <a:custGeom>
              <a:avLst/>
              <a:gdLst>
                <a:gd name="textAreaLeft" fmla="*/ 0 w 87120"/>
                <a:gd name="textAreaRight" fmla="*/ 87480 w 87120"/>
                <a:gd name="textAreaTop" fmla="*/ 0 h 167040"/>
                <a:gd name="textAreaBottom" fmla="*/ 167400 h 167040"/>
              </a:gdLst>
              <a:ahLst/>
              <a:cxnLst/>
              <a:rect l="textAreaLeft" t="textAreaTop" r="textAreaRight" b="textAreaBottom"/>
              <a:pathLst>
                <a:path w="3496" h="6694">
                  <a:moveTo>
                    <a:pt x="3346" y="0"/>
                  </a:moveTo>
                  <a:cubicBezTo>
                    <a:pt x="3312" y="0"/>
                    <a:pt x="3278" y="17"/>
                    <a:pt x="3256" y="56"/>
                  </a:cubicBezTo>
                  <a:cubicBezTo>
                    <a:pt x="3158" y="270"/>
                    <a:pt x="3051" y="484"/>
                    <a:pt x="2944" y="698"/>
                  </a:cubicBezTo>
                  <a:cubicBezTo>
                    <a:pt x="2685" y="1216"/>
                    <a:pt x="2426" y="1733"/>
                    <a:pt x="2176" y="2250"/>
                  </a:cubicBezTo>
                  <a:cubicBezTo>
                    <a:pt x="1864" y="2875"/>
                    <a:pt x="1552" y="3490"/>
                    <a:pt x="1240" y="4115"/>
                  </a:cubicBezTo>
                  <a:cubicBezTo>
                    <a:pt x="972" y="4650"/>
                    <a:pt x="713" y="5194"/>
                    <a:pt x="446" y="5730"/>
                  </a:cubicBezTo>
                  <a:cubicBezTo>
                    <a:pt x="312" y="5988"/>
                    <a:pt x="178" y="6247"/>
                    <a:pt x="53" y="6515"/>
                  </a:cubicBezTo>
                  <a:cubicBezTo>
                    <a:pt x="53" y="6515"/>
                    <a:pt x="53" y="6524"/>
                    <a:pt x="44" y="6524"/>
                  </a:cubicBezTo>
                  <a:cubicBezTo>
                    <a:pt x="1" y="6610"/>
                    <a:pt x="83" y="6693"/>
                    <a:pt x="158" y="6693"/>
                  </a:cubicBezTo>
                  <a:cubicBezTo>
                    <a:pt x="190" y="6693"/>
                    <a:pt x="222" y="6677"/>
                    <a:pt x="241" y="6639"/>
                  </a:cubicBezTo>
                  <a:cubicBezTo>
                    <a:pt x="348" y="6425"/>
                    <a:pt x="455" y="6202"/>
                    <a:pt x="562" y="5988"/>
                  </a:cubicBezTo>
                  <a:cubicBezTo>
                    <a:pt x="820" y="5480"/>
                    <a:pt x="1070" y="4962"/>
                    <a:pt x="1329" y="4445"/>
                  </a:cubicBezTo>
                  <a:cubicBezTo>
                    <a:pt x="1641" y="3820"/>
                    <a:pt x="1945" y="3196"/>
                    <a:pt x="2257" y="2572"/>
                  </a:cubicBezTo>
                  <a:cubicBezTo>
                    <a:pt x="2524" y="2036"/>
                    <a:pt x="2792" y="1501"/>
                    <a:pt x="3060" y="966"/>
                  </a:cubicBezTo>
                  <a:cubicBezTo>
                    <a:pt x="3185" y="707"/>
                    <a:pt x="3318" y="448"/>
                    <a:pt x="3443" y="181"/>
                  </a:cubicBezTo>
                  <a:cubicBezTo>
                    <a:pt x="3452" y="181"/>
                    <a:pt x="3452" y="172"/>
                    <a:pt x="3452" y="172"/>
                  </a:cubicBezTo>
                  <a:cubicBezTo>
                    <a:pt x="3495" y="80"/>
                    <a:pt x="3420" y="0"/>
                    <a:pt x="33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520" bIns="83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1" name="Google Shape;2122;p21"/>
            <p:cNvSpPr/>
            <p:nvPr/>
          </p:nvSpPr>
          <p:spPr>
            <a:xfrm rot="939600">
              <a:off x="8214480" y="732960"/>
              <a:ext cx="228960" cy="282600"/>
            </a:xfrm>
            <a:custGeom>
              <a:avLst/>
              <a:gdLst>
                <a:gd name="textAreaLeft" fmla="*/ 0 w 228960"/>
                <a:gd name="textAreaRight" fmla="*/ 229320 w 228960"/>
                <a:gd name="textAreaTop" fmla="*/ 0 h 282600"/>
                <a:gd name="textAreaBottom" fmla="*/ 282960 h 282600"/>
              </a:gdLst>
              <a:ahLst/>
              <a:cxnLst/>
              <a:rect l="textAreaLeft" t="textAreaTop" r="textAreaRight" b="textAreaBottom"/>
              <a:pathLst>
                <a:path w="9172" h="11314">
                  <a:moveTo>
                    <a:pt x="5806" y="1"/>
                  </a:moveTo>
                  <a:cubicBezTo>
                    <a:pt x="5494" y="1"/>
                    <a:pt x="5182" y="42"/>
                    <a:pt x="4881" y="127"/>
                  </a:cubicBezTo>
                  <a:lnTo>
                    <a:pt x="1" y="8637"/>
                  </a:lnTo>
                  <a:lnTo>
                    <a:pt x="4444" y="11314"/>
                  </a:lnTo>
                  <a:lnTo>
                    <a:pt x="9172" y="2642"/>
                  </a:lnTo>
                  <a:cubicBezTo>
                    <a:pt x="8958" y="1741"/>
                    <a:pt x="8360" y="938"/>
                    <a:pt x="7566" y="475"/>
                  </a:cubicBezTo>
                  <a:cubicBezTo>
                    <a:pt x="7034" y="161"/>
                    <a:pt x="6420" y="1"/>
                    <a:pt x="580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2" name="Google Shape;2123;p21"/>
            <p:cNvSpPr/>
            <p:nvPr/>
          </p:nvSpPr>
          <p:spPr>
            <a:xfrm rot="939600">
              <a:off x="8211240" y="730440"/>
              <a:ext cx="235080" cy="288000"/>
            </a:xfrm>
            <a:custGeom>
              <a:avLst/>
              <a:gdLst>
                <a:gd name="textAreaLeft" fmla="*/ 0 w 235080"/>
                <a:gd name="textAreaRight" fmla="*/ 235440 w 235080"/>
                <a:gd name="textAreaTop" fmla="*/ 0 h 288000"/>
                <a:gd name="textAreaBottom" fmla="*/ 288360 h 288000"/>
              </a:gdLst>
              <a:ahLst/>
              <a:cxnLst/>
              <a:rect l="textAreaLeft" t="textAreaTop" r="textAreaRight" b="textAreaBottom"/>
              <a:pathLst>
                <a:path w="9415" h="11531">
                  <a:moveTo>
                    <a:pt x="5931" y="220"/>
                  </a:moveTo>
                  <a:cubicBezTo>
                    <a:pt x="6367" y="220"/>
                    <a:pt x="6805" y="304"/>
                    <a:pt x="7217" y="473"/>
                  </a:cubicBezTo>
                  <a:cubicBezTo>
                    <a:pt x="7842" y="723"/>
                    <a:pt x="8386" y="1187"/>
                    <a:pt x="8752" y="1749"/>
                  </a:cubicBezTo>
                  <a:cubicBezTo>
                    <a:pt x="8941" y="2058"/>
                    <a:pt x="9088" y="2392"/>
                    <a:pt x="9179" y="2735"/>
                  </a:cubicBezTo>
                  <a:lnTo>
                    <a:pt x="9179" y="2735"/>
                  </a:lnTo>
                  <a:cubicBezTo>
                    <a:pt x="9147" y="2800"/>
                    <a:pt x="9110" y="2860"/>
                    <a:pt x="9073" y="2927"/>
                  </a:cubicBezTo>
                  <a:cubicBezTo>
                    <a:pt x="8957" y="3132"/>
                    <a:pt x="8850" y="3346"/>
                    <a:pt x="8734" y="3551"/>
                  </a:cubicBezTo>
                  <a:cubicBezTo>
                    <a:pt x="8564" y="3863"/>
                    <a:pt x="8395" y="4176"/>
                    <a:pt x="8225" y="4488"/>
                  </a:cubicBezTo>
                  <a:cubicBezTo>
                    <a:pt x="8011" y="4872"/>
                    <a:pt x="7806" y="5246"/>
                    <a:pt x="7601" y="5630"/>
                  </a:cubicBezTo>
                  <a:lnTo>
                    <a:pt x="6923" y="6879"/>
                  </a:lnTo>
                  <a:cubicBezTo>
                    <a:pt x="6691" y="7298"/>
                    <a:pt x="6468" y="7717"/>
                    <a:pt x="6236" y="8128"/>
                  </a:cubicBezTo>
                  <a:cubicBezTo>
                    <a:pt x="6022" y="8520"/>
                    <a:pt x="5808" y="8913"/>
                    <a:pt x="5594" y="9305"/>
                  </a:cubicBezTo>
                  <a:cubicBezTo>
                    <a:pt x="5415" y="9635"/>
                    <a:pt x="5237" y="9965"/>
                    <a:pt x="5058" y="10296"/>
                  </a:cubicBezTo>
                  <a:cubicBezTo>
                    <a:pt x="4924" y="10536"/>
                    <a:pt x="4800" y="10777"/>
                    <a:pt x="4666" y="11009"/>
                  </a:cubicBezTo>
                  <a:cubicBezTo>
                    <a:pt x="4620" y="11095"/>
                    <a:pt x="4568" y="11176"/>
                    <a:pt x="4523" y="11259"/>
                  </a:cubicBezTo>
                  <a:lnTo>
                    <a:pt x="4523" y="11259"/>
                  </a:lnTo>
                  <a:cubicBezTo>
                    <a:pt x="4410" y="11194"/>
                    <a:pt x="4300" y="11131"/>
                    <a:pt x="4184" y="11063"/>
                  </a:cubicBezTo>
                  <a:cubicBezTo>
                    <a:pt x="3836" y="10849"/>
                    <a:pt x="3479" y="10634"/>
                    <a:pt x="3122" y="10420"/>
                  </a:cubicBezTo>
                  <a:cubicBezTo>
                    <a:pt x="2694" y="10162"/>
                    <a:pt x="2266" y="9903"/>
                    <a:pt x="1838" y="9644"/>
                  </a:cubicBezTo>
                  <a:cubicBezTo>
                    <a:pt x="1472" y="9421"/>
                    <a:pt x="1097" y="9198"/>
                    <a:pt x="723" y="8975"/>
                  </a:cubicBezTo>
                  <a:cubicBezTo>
                    <a:pt x="607" y="8904"/>
                    <a:pt x="482" y="8832"/>
                    <a:pt x="357" y="8752"/>
                  </a:cubicBezTo>
                  <a:cubicBezTo>
                    <a:pt x="330" y="8734"/>
                    <a:pt x="303" y="8716"/>
                    <a:pt x="274" y="8699"/>
                  </a:cubicBezTo>
                  <a:lnTo>
                    <a:pt x="274" y="8699"/>
                  </a:lnTo>
                  <a:cubicBezTo>
                    <a:pt x="298" y="8657"/>
                    <a:pt x="323" y="8614"/>
                    <a:pt x="348" y="8574"/>
                  </a:cubicBezTo>
                  <a:cubicBezTo>
                    <a:pt x="464" y="8369"/>
                    <a:pt x="589" y="8154"/>
                    <a:pt x="705" y="7949"/>
                  </a:cubicBezTo>
                  <a:cubicBezTo>
                    <a:pt x="883" y="7646"/>
                    <a:pt x="1053" y="7343"/>
                    <a:pt x="1231" y="7039"/>
                  </a:cubicBezTo>
                  <a:cubicBezTo>
                    <a:pt x="1445" y="6665"/>
                    <a:pt x="1659" y="6290"/>
                    <a:pt x="1873" y="5915"/>
                  </a:cubicBezTo>
                  <a:lnTo>
                    <a:pt x="2578" y="4693"/>
                  </a:lnTo>
                  <a:cubicBezTo>
                    <a:pt x="2810" y="4283"/>
                    <a:pt x="3051" y="3872"/>
                    <a:pt x="3283" y="3462"/>
                  </a:cubicBezTo>
                  <a:cubicBezTo>
                    <a:pt x="3506" y="3078"/>
                    <a:pt x="3720" y="2695"/>
                    <a:pt x="3943" y="2311"/>
                  </a:cubicBezTo>
                  <a:cubicBezTo>
                    <a:pt x="4131" y="1990"/>
                    <a:pt x="4318" y="1660"/>
                    <a:pt x="4505" y="1339"/>
                  </a:cubicBezTo>
                  <a:cubicBezTo>
                    <a:pt x="4639" y="1107"/>
                    <a:pt x="4773" y="875"/>
                    <a:pt x="4907" y="634"/>
                  </a:cubicBezTo>
                  <a:cubicBezTo>
                    <a:pt x="4965" y="535"/>
                    <a:pt x="5030" y="435"/>
                    <a:pt x="5082" y="328"/>
                  </a:cubicBezTo>
                  <a:lnTo>
                    <a:pt x="5082" y="328"/>
                  </a:lnTo>
                  <a:cubicBezTo>
                    <a:pt x="5360" y="256"/>
                    <a:pt x="5645" y="220"/>
                    <a:pt x="5931" y="220"/>
                  </a:cubicBezTo>
                  <a:close/>
                  <a:moveTo>
                    <a:pt x="5933" y="0"/>
                  </a:moveTo>
                  <a:cubicBezTo>
                    <a:pt x="5843" y="0"/>
                    <a:pt x="5753" y="3"/>
                    <a:pt x="5665" y="10"/>
                  </a:cubicBezTo>
                  <a:cubicBezTo>
                    <a:pt x="5540" y="19"/>
                    <a:pt x="5415" y="36"/>
                    <a:pt x="5290" y="54"/>
                  </a:cubicBezTo>
                  <a:cubicBezTo>
                    <a:pt x="5228" y="63"/>
                    <a:pt x="5174" y="81"/>
                    <a:pt x="5112" y="90"/>
                  </a:cubicBezTo>
                  <a:cubicBezTo>
                    <a:pt x="5049" y="108"/>
                    <a:pt x="4960" y="117"/>
                    <a:pt x="4916" y="170"/>
                  </a:cubicBezTo>
                  <a:cubicBezTo>
                    <a:pt x="4898" y="197"/>
                    <a:pt x="4880" y="233"/>
                    <a:pt x="4862" y="268"/>
                  </a:cubicBezTo>
                  <a:cubicBezTo>
                    <a:pt x="4809" y="349"/>
                    <a:pt x="4764" y="438"/>
                    <a:pt x="4710" y="518"/>
                  </a:cubicBezTo>
                  <a:lnTo>
                    <a:pt x="4193" y="1437"/>
                  </a:lnTo>
                  <a:cubicBezTo>
                    <a:pt x="3943" y="1865"/>
                    <a:pt x="3693" y="2302"/>
                    <a:pt x="3444" y="2739"/>
                  </a:cubicBezTo>
                  <a:cubicBezTo>
                    <a:pt x="3158" y="3239"/>
                    <a:pt x="2864" y="3739"/>
                    <a:pt x="2578" y="4238"/>
                  </a:cubicBezTo>
                  <a:cubicBezTo>
                    <a:pt x="2284" y="4747"/>
                    <a:pt x="1998" y="5255"/>
                    <a:pt x="1704" y="5764"/>
                  </a:cubicBezTo>
                  <a:cubicBezTo>
                    <a:pt x="1436" y="6219"/>
                    <a:pt x="1178" y="6682"/>
                    <a:pt x="919" y="7137"/>
                  </a:cubicBezTo>
                  <a:cubicBezTo>
                    <a:pt x="723" y="7476"/>
                    <a:pt x="526" y="7824"/>
                    <a:pt x="330" y="8163"/>
                  </a:cubicBezTo>
                  <a:cubicBezTo>
                    <a:pt x="232" y="8333"/>
                    <a:pt x="134" y="8493"/>
                    <a:pt x="36" y="8663"/>
                  </a:cubicBezTo>
                  <a:cubicBezTo>
                    <a:pt x="36" y="8672"/>
                    <a:pt x="27" y="8681"/>
                    <a:pt x="27" y="8690"/>
                  </a:cubicBezTo>
                  <a:cubicBezTo>
                    <a:pt x="0" y="8734"/>
                    <a:pt x="18" y="8806"/>
                    <a:pt x="63" y="8841"/>
                  </a:cubicBezTo>
                  <a:cubicBezTo>
                    <a:pt x="214" y="8931"/>
                    <a:pt x="357" y="9011"/>
                    <a:pt x="509" y="9100"/>
                  </a:cubicBezTo>
                  <a:cubicBezTo>
                    <a:pt x="865" y="9314"/>
                    <a:pt x="1213" y="9528"/>
                    <a:pt x="1570" y="9742"/>
                  </a:cubicBezTo>
                  <a:cubicBezTo>
                    <a:pt x="1998" y="10001"/>
                    <a:pt x="2427" y="10260"/>
                    <a:pt x="2855" y="10519"/>
                  </a:cubicBezTo>
                  <a:cubicBezTo>
                    <a:pt x="3221" y="10742"/>
                    <a:pt x="3595" y="10965"/>
                    <a:pt x="3970" y="11188"/>
                  </a:cubicBezTo>
                  <a:cubicBezTo>
                    <a:pt x="4148" y="11295"/>
                    <a:pt x="4327" y="11411"/>
                    <a:pt x="4505" y="11509"/>
                  </a:cubicBezTo>
                  <a:cubicBezTo>
                    <a:pt x="4505" y="11518"/>
                    <a:pt x="4514" y="11518"/>
                    <a:pt x="4514" y="11518"/>
                  </a:cubicBezTo>
                  <a:cubicBezTo>
                    <a:pt x="4531" y="11526"/>
                    <a:pt x="4550" y="11530"/>
                    <a:pt x="4569" y="11530"/>
                  </a:cubicBezTo>
                  <a:cubicBezTo>
                    <a:pt x="4609" y="11530"/>
                    <a:pt x="4648" y="11512"/>
                    <a:pt x="4666" y="11482"/>
                  </a:cubicBezTo>
                  <a:cubicBezTo>
                    <a:pt x="4710" y="11402"/>
                    <a:pt x="4755" y="11321"/>
                    <a:pt x="4791" y="11241"/>
                  </a:cubicBezTo>
                  <a:cubicBezTo>
                    <a:pt x="4907" y="11036"/>
                    <a:pt x="5023" y="10822"/>
                    <a:pt x="5139" y="10617"/>
                  </a:cubicBezTo>
                  <a:cubicBezTo>
                    <a:pt x="5308" y="10304"/>
                    <a:pt x="5478" y="9992"/>
                    <a:pt x="5647" y="9680"/>
                  </a:cubicBezTo>
                  <a:cubicBezTo>
                    <a:pt x="5852" y="9305"/>
                    <a:pt x="6057" y="8922"/>
                    <a:pt x="6263" y="8547"/>
                  </a:cubicBezTo>
                  <a:lnTo>
                    <a:pt x="6950" y="7298"/>
                  </a:lnTo>
                  <a:cubicBezTo>
                    <a:pt x="7173" y="6879"/>
                    <a:pt x="7405" y="6459"/>
                    <a:pt x="7628" y="6040"/>
                  </a:cubicBezTo>
                  <a:cubicBezTo>
                    <a:pt x="7842" y="5648"/>
                    <a:pt x="8056" y="5255"/>
                    <a:pt x="8270" y="4863"/>
                  </a:cubicBezTo>
                  <a:cubicBezTo>
                    <a:pt x="8457" y="4533"/>
                    <a:pt x="8636" y="4202"/>
                    <a:pt x="8814" y="3872"/>
                  </a:cubicBezTo>
                  <a:cubicBezTo>
                    <a:pt x="8939" y="3632"/>
                    <a:pt x="9073" y="3400"/>
                    <a:pt x="9207" y="3159"/>
                  </a:cubicBezTo>
                  <a:cubicBezTo>
                    <a:pt x="9260" y="3043"/>
                    <a:pt x="9331" y="2936"/>
                    <a:pt x="9385" y="2820"/>
                  </a:cubicBezTo>
                  <a:cubicBezTo>
                    <a:pt x="9385" y="2820"/>
                    <a:pt x="9394" y="2811"/>
                    <a:pt x="9394" y="2802"/>
                  </a:cubicBezTo>
                  <a:cubicBezTo>
                    <a:pt x="9414" y="2766"/>
                    <a:pt x="9413" y="2732"/>
                    <a:pt x="9399" y="2704"/>
                  </a:cubicBezTo>
                  <a:lnTo>
                    <a:pt x="9399" y="2704"/>
                  </a:lnTo>
                  <a:cubicBezTo>
                    <a:pt x="9181" y="1819"/>
                    <a:pt x="8604" y="1023"/>
                    <a:pt x="7833" y="536"/>
                  </a:cubicBezTo>
                  <a:cubicBezTo>
                    <a:pt x="7405" y="268"/>
                    <a:pt x="6923" y="99"/>
                    <a:pt x="6423" y="27"/>
                  </a:cubicBezTo>
                  <a:cubicBezTo>
                    <a:pt x="6262" y="10"/>
                    <a:pt x="6097" y="0"/>
                    <a:pt x="59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3" name="Google Shape;2124;p21"/>
            <p:cNvSpPr/>
            <p:nvPr/>
          </p:nvSpPr>
          <p:spPr>
            <a:xfrm rot="939600">
              <a:off x="8254800" y="856440"/>
              <a:ext cx="113400" cy="7308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4556" h="2934">
                  <a:moveTo>
                    <a:pt x="235" y="1"/>
                  </a:moveTo>
                  <a:cubicBezTo>
                    <a:pt x="204" y="1"/>
                    <a:pt x="174" y="1"/>
                    <a:pt x="143" y="2"/>
                  </a:cubicBezTo>
                  <a:cubicBezTo>
                    <a:pt x="1" y="2"/>
                    <a:pt x="1" y="225"/>
                    <a:pt x="143" y="225"/>
                  </a:cubicBezTo>
                  <a:cubicBezTo>
                    <a:pt x="162" y="224"/>
                    <a:pt x="180" y="224"/>
                    <a:pt x="198" y="224"/>
                  </a:cubicBezTo>
                  <a:cubicBezTo>
                    <a:pt x="911" y="224"/>
                    <a:pt x="1613" y="394"/>
                    <a:pt x="2240" y="733"/>
                  </a:cubicBezTo>
                  <a:cubicBezTo>
                    <a:pt x="2543" y="894"/>
                    <a:pt x="2820" y="1090"/>
                    <a:pt x="3087" y="1304"/>
                  </a:cubicBezTo>
                  <a:cubicBezTo>
                    <a:pt x="3337" y="1491"/>
                    <a:pt x="3578" y="1705"/>
                    <a:pt x="3783" y="1955"/>
                  </a:cubicBezTo>
                  <a:cubicBezTo>
                    <a:pt x="4015" y="2223"/>
                    <a:pt x="4193" y="2526"/>
                    <a:pt x="4309" y="2856"/>
                  </a:cubicBezTo>
                  <a:cubicBezTo>
                    <a:pt x="4331" y="2910"/>
                    <a:pt x="4379" y="2934"/>
                    <a:pt x="4425" y="2934"/>
                  </a:cubicBezTo>
                  <a:cubicBezTo>
                    <a:pt x="4492" y="2934"/>
                    <a:pt x="4555" y="2883"/>
                    <a:pt x="4524" y="2803"/>
                  </a:cubicBezTo>
                  <a:cubicBezTo>
                    <a:pt x="4292" y="2160"/>
                    <a:pt x="3863" y="1643"/>
                    <a:pt x="3346" y="1224"/>
                  </a:cubicBezTo>
                  <a:cubicBezTo>
                    <a:pt x="3069" y="1001"/>
                    <a:pt x="2784" y="787"/>
                    <a:pt x="2481" y="608"/>
                  </a:cubicBezTo>
                  <a:cubicBezTo>
                    <a:pt x="2142" y="412"/>
                    <a:pt x="1785" y="269"/>
                    <a:pt x="1410" y="162"/>
                  </a:cubicBezTo>
                  <a:cubicBezTo>
                    <a:pt x="1029" y="54"/>
                    <a:pt x="633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4" name="Google Shape;2125;p21"/>
            <p:cNvSpPr/>
            <p:nvPr/>
          </p:nvSpPr>
          <p:spPr>
            <a:xfrm rot="939600">
              <a:off x="8287200" y="826560"/>
              <a:ext cx="113040" cy="7056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70560"/>
                <a:gd name="textAreaBottom" fmla="*/ 70920 h 70560"/>
              </a:gdLst>
              <a:ahLst/>
              <a:cxnLst/>
              <a:rect l="textAreaLeft" t="textAreaTop" r="textAreaRight" b="textAreaBottom"/>
              <a:pathLst>
                <a:path w="4542" h="2832">
                  <a:moveTo>
                    <a:pt x="143" y="1"/>
                  </a:moveTo>
                  <a:cubicBezTo>
                    <a:pt x="1" y="1"/>
                    <a:pt x="1" y="224"/>
                    <a:pt x="143" y="224"/>
                  </a:cubicBezTo>
                  <a:cubicBezTo>
                    <a:pt x="161" y="224"/>
                    <a:pt x="178" y="224"/>
                    <a:pt x="196" y="224"/>
                  </a:cubicBezTo>
                  <a:cubicBezTo>
                    <a:pt x="909" y="224"/>
                    <a:pt x="1613" y="401"/>
                    <a:pt x="2240" y="732"/>
                  </a:cubicBezTo>
                  <a:cubicBezTo>
                    <a:pt x="2543" y="893"/>
                    <a:pt x="2820" y="1098"/>
                    <a:pt x="3096" y="1294"/>
                  </a:cubicBezTo>
                  <a:cubicBezTo>
                    <a:pt x="3337" y="1473"/>
                    <a:pt x="3569" y="1669"/>
                    <a:pt x="3774" y="1892"/>
                  </a:cubicBezTo>
                  <a:cubicBezTo>
                    <a:pt x="4006" y="2142"/>
                    <a:pt x="4185" y="2436"/>
                    <a:pt x="4301" y="2757"/>
                  </a:cubicBezTo>
                  <a:cubicBezTo>
                    <a:pt x="4318" y="2809"/>
                    <a:pt x="4361" y="2832"/>
                    <a:pt x="4404" y="2832"/>
                  </a:cubicBezTo>
                  <a:cubicBezTo>
                    <a:pt x="4473" y="2832"/>
                    <a:pt x="4542" y="2777"/>
                    <a:pt x="4515" y="2695"/>
                  </a:cubicBezTo>
                  <a:cubicBezTo>
                    <a:pt x="4399" y="2383"/>
                    <a:pt x="4238" y="2097"/>
                    <a:pt x="4024" y="1839"/>
                  </a:cubicBezTo>
                  <a:cubicBezTo>
                    <a:pt x="3828" y="1598"/>
                    <a:pt x="3587" y="1392"/>
                    <a:pt x="3337" y="1205"/>
                  </a:cubicBezTo>
                  <a:cubicBezTo>
                    <a:pt x="3060" y="991"/>
                    <a:pt x="2775" y="786"/>
                    <a:pt x="2481" y="616"/>
                  </a:cubicBezTo>
                  <a:cubicBezTo>
                    <a:pt x="2142" y="420"/>
                    <a:pt x="1785" y="268"/>
                    <a:pt x="1410" y="170"/>
                  </a:cubicBezTo>
                  <a:cubicBezTo>
                    <a:pt x="1000" y="54"/>
                    <a:pt x="572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5" name="Google Shape;2126;p21"/>
            <p:cNvSpPr/>
            <p:nvPr/>
          </p:nvSpPr>
          <p:spPr>
            <a:xfrm rot="939600">
              <a:off x="8303400" y="811440"/>
              <a:ext cx="113040" cy="6912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69120"/>
                <a:gd name="textAreaBottom" fmla="*/ 69480 h 69120"/>
              </a:gdLst>
              <a:ahLst/>
              <a:cxnLst/>
              <a:rect l="textAreaLeft" t="textAreaTop" r="textAreaRight" b="textAreaBottom"/>
              <a:pathLst>
                <a:path w="4540" h="2777">
                  <a:moveTo>
                    <a:pt x="143" y="0"/>
                  </a:moveTo>
                  <a:cubicBezTo>
                    <a:pt x="3" y="9"/>
                    <a:pt x="1" y="224"/>
                    <a:pt x="135" y="224"/>
                  </a:cubicBezTo>
                  <a:cubicBezTo>
                    <a:pt x="138" y="224"/>
                    <a:pt x="141" y="224"/>
                    <a:pt x="143" y="223"/>
                  </a:cubicBezTo>
                  <a:cubicBezTo>
                    <a:pt x="160" y="223"/>
                    <a:pt x="177" y="223"/>
                    <a:pt x="193" y="223"/>
                  </a:cubicBezTo>
                  <a:cubicBezTo>
                    <a:pt x="944" y="223"/>
                    <a:pt x="1683" y="419"/>
                    <a:pt x="2329" y="785"/>
                  </a:cubicBezTo>
                  <a:cubicBezTo>
                    <a:pt x="2614" y="946"/>
                    <a:pt x="2882" y="1142"/>
                    <a:pt x="3141" y="1330"/>
                  </a:cubicBezTo>
                  <a:cubicBezTo>
                    <a:pt x="3355" y="1481"/>
                    <a:pt x="3560" y="1651"/>
                    <a:pt x="3730" y="1847"/>
                  </a:cubicBezTo>
                  <a:cubicBezTo>
                    <a:pt x="3970" y="2106"/>
                    <a:pt x="4149" y="2409"/>
                    <a:pt x="4301" y="2721"/>
                  </a:cubicBezTo>
                  <a:cubicBezTo>
                    <a:pt x="4320" y="2760"/>
                    <a:pt x="4353" y="2777"/>
                    <a:pt x="4386" y="2777"/>
                  </a:cubicBezTo>
                  <a:cubicBezTo>
                    <a:pt x="4460" y="2777"/>
                    <a:pt x="4540" y="2697"/>
                    <a:pt x="4497" y="2605"/>
                  </a:cubicBezTo>
                  <a:cubicBezTo>
                    <a:pt x="4345" y="2311"/>
                    <a:pt x="4176" y="2017"/>
                    <a:pt x="3962" y="1767"/>
                  </a:cubicBezTo>
                  <a:cubicBezTo>
                    <a:pt x="3774" y="1553"/>
                    <a:pt x="3569" y="1365"/>
                    <a:pt x="3346" y="1196"/>
                  </a:cubicBezTo>
                  <a:cubicBezTo>
                    <a:pt x="3087" y="1009"/>
                    <a:pt x="2820" y="812"/>
                    <a:pt x="2543" y="652"/>
                  </a:cubicBezTo>
                  <a:cubicBezTo>
                    <a:pt x="2204" y="446"/>
                    <a:pt x="1838" y="286"/>
                    <a:pt x="1464" y="179"/>
                  </a:cubicBezTo>
                  <a:cubicBezTo>
                    <a:pt x="1035" y="63"/>
                    <a:pt x="589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4560" bIns="34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6" name="Google Shape;2127;p21"/>
            <p:cNvSpPr/>
            <p:nvPr/>
          </p:nvSpPr>
          <p:spPr>
            <a:xfrm rot="939600">
              <a:off x="8318880" y="796320"/>
              <a:ext cx="110520" cy="70200"/>
            </a:xfrm>
            <a:custGeom>
              <a:avLst/>
              <a:gdLst>
                <a:gd name="textAreaLeft" fmla="*/ 0 w 110520"/>
                <a:gd name="textAreaRight" fmla="*/ 110880 w 110520"/>
                <a:gd name="textAreaTop" fmla="*/ 0 h 70200"/>
                <a:gd name="textAreaBottom" fmla="*/ 70560 h 70200"/>
              </a:gdLst>
              <a:ahLst/>
              <a:cxnLst/>
              <a:rect l="textAreaLeft" t="textAreaTop" r="textAreaRight" b="textAreaBottom"/>
              <a:pathLst>
                <a:path w="4442" h="2827">
                  <a:moveTo>
                    <a:pt x="228" y="0"/>
                  </a:moveTo>
                  <a:cubicBezTo>
                    <a:pt x="199" y="0"/>
                    <a:pt x="171" y="0"/>
                    <a:pt x="143" y="1"/>
                  </a:cubicBezTo>
                  <a:cubicBezTo>
                    <a:pt x="1" y="1"/>
                    <a:pt x="1" y="224"/>
                    <a:pt x="143" y="224"/>
                  </a:cubicBezTo>
                  <a:cubicBezTo>
                    <a:pt x="160" y="224"/>
                    <a:pt x="177" y="224"/>
                    <a:pt x="194" y="224"/>
                  </a:cubicBezTo>
                  <a:cubicBezTo>
                    <a:pt x="927" y="224"/>
                    <a:pt x="1657" y="411"/>
                    <a:pt x="2302" y="768"/>
                  </a:cubicBezTo>
                  <a:cubicBezTo>
                    <a:pt x="2588" y="920"/>
                    <a:pt x="2855" y="1116"/>
                    <a:pt x="3105" y="1312"/>
                  </a:cubicBezTo>
                  <a:cubicBezTo>
                    <a:pt x="3319" y="1482"/>
                    <a:pt x="3507" y="1660"/>
                    <a:pt x="3676" y="1874"/>
                  </a:cubicBezTo>
                  <a:cubicBezTo>
                    <a:pt x="3890" y="2142"/>
                    <a:pt x="4060" y="2454"/>
                    <a:pt x="4202" y="2767"/>
                  </a:cubicBezTo>
                  <a:cubicBezTo>
                    <a:pt x="4222" y="2809"/>
                    <a:pt x="4255" y="2826"/>
                    <a:pt x="4289" y="2826"/>
                  </a:cubicBezTo>
                  <a:cubicBezTo>
                    <a:pt x="4363" y="2826"/>
                    <a:pt x="4441" y="2745"/>
                    <a:pt x="4399" y="2659"/>
                  </a:cubicBezTo>
                  <a:cubicBezTo>
                    <a:pt x="4256" y="2356"/>
                    <a:pt x="4104" y="2071"/>
                    <a:pt x="3899" y="1803"/>
                  </a:cubicBezTo>
                  <a:cubicBezTo>
                    <a:pt x="3739" y="1580"/>
                    <a:pt x="3542" y="1384"/>
                    <a:pt x="3328" y="1205"/>
                  </a:cubicBezTo>
                  <a:cubicBezTo>
                    <a:pt x="2775" y="750"/>
                    <a:pt x="2151" y="376"/>
                    <a:pt x="1455" y="170"/>
                  </a:cubicBezTo>
                  <a:cubicBezTo>
                    <a:pt x="1053" y="62"/>
                    <a:pt x="644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_1_1_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705" name="Google Shape;2248;p23"/>
          <p:cNvSpPr/>
          <p:nvPr/>
        </p:nvSpPr>
        <p:spPr>
          <a:xfrm>
            <a:off x="8116560" y="4901760"/>
            <a:ext cx="96480" cy="96480"/>
          </a:xfrm>
          <a:custGeom>
            <a:avLst/>
            <a:gdLst>
              <a:gd name="textAreaLeft" fmla="*/ 0 w 96480"/>
              <a:gd name="textAreaRight" fmla="*/ 9684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706" name="Google Shape;2249;p23"/>
          <p:cNvSpPr/>
          <p:nvPr/>
        </p:nvSpPr>
        <p:spPr>
          <a:xfrm>
            <a:off x="141480" y="465840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07" name="Google Shape;2250;p23"/>
          <p:cNvSpPr/>
          <p:nvPr/>
        </p:nvSpPr>
        <p:spPr>
          <a:xfrm>
            <a:off x="1606680" y="4738680"/>
            <a:ext cx="164160" cy="16308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080"/>
              <a:gd name="textAreaBottom" fmla="*/ 163440 h 1630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1720" bIns="81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08" name="Google Shape;2251;p23"/>
          <p:cNvSpPr/>
          <p:nvPr/>
        </p:nvSpPr>
        <p:spPr>
          <a:xfrm>
            <a:off x="6333120" y="1854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09" name="Google Shape;2252;p23"/>
          <p:cNvSpPr/>
          <p:nvPr/>
        </p:nvSpPr>
        <p:spPr>
          <a:xfrm>
            <a:off x="466920" y="224676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710" name="Google Shape;2253;p23"/>
          <p:cNvGrpSpPr/>
          <p:nvPr/>
        </p:nvGrpSpPr>
        <p:grpSpPr>
          <a:xfrm>
            <a:off x="8605800" y="275760"/>
            <a:ext cx="353520" cy="459000"/>
            <a:chOff x="8605800" y="275760"/>
            <a:chExt cx="353520" cy="459000"/>
          </a:xfrm>
        </p:grpSpPr>
        <p:sp>
          <p:nvSpPr>
            <p:cNvPr id="1711" name="Google Shape;2254;p23"/>
            <p:cNvSpPr/>
            <p:nvPr/>
          </p:nvSpPr>
          <p:spPr>
            <a:xfrm>
              <a:off x="8632080" y="43740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2" name="Google Shape;2255;p23"/>
            <p:cNvSpPr/>
            <p:nvPr/>
          </p:nvSpPr>
          <p:spPr>
            <a:xfrm>
              <a:off x="8632080" y="30168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3" name="Google Shape;2256;p23"/>
            <p:cNvSpPr/>
            <p:nvPr/>
          </p:nvSpPr>
          <p:spPr>
            <a:xfrm>
              <a:off x="8907120" y="5468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4" name="Google Shape;2257;p23"/>
            <p:cNvSpPr/>
            <p:nvPr/>
          </p:nvSpPr>
          <p:spPr>
            <a:xfrm>
              <a:off x="8605800" y="5468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5" name="Google Shape;2258;p23"/>
            <p:cNvSpPr/>
            <p:nvPr/>
          </p:nvSpPr>
          <p:spPr>
            <a:xfrm>
              <a:off x="8907120" y="275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6" name="Google Shape;2259;p23"/>
            <p:cNvSpPr/>
            <p:nvPr/>
          </p:nvSpPr>
          <p:spPr>
            <a:xfrm>
              <a:off x="8605800" y="275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7" name="Google Shape;2260;p23"/>
            <p:cNvSpPr/>
            <p:nvPr/>
          </p:nvSpPr>
          <p:spPr>
            <a:xfrm>
              <a:off x="8678520" y="6825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8" name="Google Shape;2261;p23"/>
            <p:cNvSpPr/>
            <p:nvPr/>
          </p:nvSpPr>
          <p:spPr>
            <a:xfrm>
              <a:off x="8833680" y="6825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9" name="Google Shape;2262;p23"/>
            <p:cNvSpPr/>
            <p:nvPr/>
          </p:nvSpPr>
          <p:spPr>
            <a:xfrm>
              <a:off x="8678520" y="4111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20" name="Google Shape;2263;p23"/>
            <p:cNvSpPr/>
            <p:nvPr/>
          </p:nvSpPr>
          <p:spPr>
            <a:xfrm>
              <a:off x="8833680" y="4111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21" name="Google Shape;2264;p23"/>
          <p:cNvSpPr/>
          <p:nvPr/>
        </p:nvSpPr>
        <p:spPr>
          <a:xfrm>
            <a:off x="498600" y="147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rgbClr val="FFFFFF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22" name="Google Shape;2265;p23"/>
          <p:cNvSpPr/>
          <p:nvPr/>
        </p:nvSpPr>
        <p:spPr>
          <a:xfrm>
            <a:off x="8795160" y="438048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rgbClr val="FFFFFF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23" name="Google Shape;2267;p23"/>
          <p:cNvSpPr/>
          <p:nvPr/>
        </p:nvSpPr>
        <p:spPr>
          <a:xfrm>
            <a:off x="7931520" y="3994920"/>
            <a:ext cx="1212120" cy="1148400"/>
          </a:xfrm>
          <a:custGeom>
            <a:avLst/>
            <a:gdLst>
              <a:gd name="textAreaLeft" fmla="*/ 0 w 1212120"/>
              <a:gd name="textAreaRight" fmla="*/ 1212480 w 1212120"/>
              <a:gd name="textAreaTop" fmla="*/ 0 h 1148400"/>
              <a:gd name="textAreaBottom" fmla="*/ 1148760 h 1148400"/>
            </a:gdLst>
            <a:ahLst/>
            <a:cxnLst/>
            <a:rect l="textAreaLeft" t="textAreaTop" r="textAreaRight" b="textAreaBottom"/>
            <a:pathLst>
              <a:path w="26658" h="23892">
                <a:moveTo>
                  <a:pt x="26657" y="1"/>
                </a:moveTo>
                <a:cubicBezTo>
                  <a:pt x="24712" y="183"/>
                  <a:pt x="22858" y="913"/>
                  <a:pt x="21369" y="2159"/>
                </a:cubicBezTo>
                <a:cubicBezTo>
                  <a:pt x="19058" y="4134"/>
                  <a:pt x="17934" y="7083"/>
                  <a:pt x="16657" y="9818"/>
                </a:cubicBezTo>
                <a:cubicBezTo>
                  <a:pt x="15350" y="12554"/>
                  <a:pt x="13587" y="15381"/>
                  <a:pt x="10730" y="16414"/>
                </a:cubicBezTo>
                <a:cubicBezTo>
                  <a:pt x="8754" y="17113"/>
                  <a:pt x="6475" y="16840"/>
                  <a:pt x="4620" y="17812"/>
                </a:cubicBezTo>
                <a:cubicBezTo>
                  <a:pt x="2493" y="18907"/>
                  <a:pt x="1429" y="21338"/>
                  <a:pt x="274" y="23436"/>
                </a:cubicBezTo>
                <a:cubicBezTo>
                  <a:pt x="213" y="23588"/>
                  <a:pt x="92" y="23740"/>
                  <a:pt x="0" y="23892"/>
                </a:cubicBezTo>
                <a:lnTo>
                  <a:pt x="26657" y="23892"/>
                </a:lnTo>
                <a:lnTo>
                  <a:pt x="26657" y="1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724" name="Google Shape;2268;p23"/>
          <p:cNvSpPr/>
          <p:nvPr/>
        </p:nvSpPr>
        <p:spPr>
          <a:xfrm>
            <a:off x="0" y="0"/>
            <a:ext cx="2174400" cy="1199880"/>
          </a:xfrm>
          <a:custGeom>
            <a:avLst/>
            <a:gdLst>
              <a:gd name="textAreaLeft" fmla="*/ 0 w 2174400"/>
              <a:gd name="textAreaRight" fmla="*/ 2174760 w 2174400"/>
              <a:gd name="textAreaTop" fmla="*/ 0 h 1199880"/>
              <a:gd name="textAreaBottom" fmla="*/ 1200240 h 119988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725" name="Google Shape;2269;p23"/>
          <p:cNvGrpSpPr/>
          <p:nvPr/>
        </p:nvGrpSpPr>
        <p:grpSpPr>
          <a:xfrm>
            <a:off x="373320" y="257040"/>
            <a:ext cx="413640" cy="496080"/>
            <a:chOff x="373320" y="257040"/>
            <a:chExt cx="413640" cy="496080"/>
          </a:xfrm>
        </p:grpSpPr>
        <p:sp>
          <p:nvSpPr>
            <p:cNvPr id="1726" name="Google Shape;2270;p23"/>
            <p:cNvSpPr/>
            <p:nvPr/>
          </p:nvSpPr>
          <p:spPr>
            <a:xfrm flipH="1">
              <a:off x="422640" y="259920"/>
              <a:ext cx="363960" cy="400680"/>
            </a:xfrm>
            <a:custGeom>
              <a:avLst/>
              <a:gdLst>
                <a:gd name="textAreaLeft" fmla="*/ -360 w 363960"/>
                <a:gd name="textAreaRight" fmla="*/ 36396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27" name="Google Shape;2271;p23"/>
            <p:cNvSpPr/>
            <p:nvPr/>
          </p:nvSpPr>
          <p:spPr>
            <a:xfrm flipH="1">
              <a:off x="420120" y="257040"/>
              <a:ext cx="356760" cy="406440"/>
            </a:xfrm>
            <a:custGeom>
              <a:avLst/>
              <a:gdLst>
                <a:gd name="textAreaLeft" fmla="*/ -360 w 356760"/>
                <a:gd name="textAreaRight" fmla="*/ 35676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28" name="Google Shape;2272;p23"/>
            <p:cNvSpPr/>
            <p:nvPr/>
          </p:nvSpPr>
          <p:spPr>
            <a:xfrm flipH="1">
              <a:off x="469800" y="352080"/>
              <a:ext cx="245160" cy="260640"/>
            </a:xfrm>
            <a:custGeom>
              <a:avLst/>
              <a:gdLst>
                <a:gd name="textAreaLeft" fmla="*/ -360 w 245160"/>
                <a:gd name="textAreaRight" fmla="*/ 24516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29" name="Google Shape;2273;p23"/>
            <p:cNvSpPr/>
            <p:nvPr/>
          </p:nvSpPr>
          <p:spPr>
            <a:xfrm flipH="1">
              <a:off x="621000" y="404640"/>
              <a:ext cx="99000" cy="64440"/>
            </a:xfrm>
            <a:custGeom>
              <a:avLst/>
              <a:gdLst>
                <a:gd name="textAreaLeft" fmla="*/ -360 w 99000"/>
                <a:gd name="textAreaRight" fmla="*/ 9900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0" name="Google Shape;2274;p23"/>
            <p:cNvSpPr/>
            <p:nvPr/>
          </p:nvSpPr>
          <p:spPr>
            <a:xfrm flipH="1">
              <a:off x="506520" y="333720"/>
              <a:ext cx="88920" cy="62640"/>
            </a:xfrm>
            <a:custGeom>
              <a:avLst/>
              <a:gdLst>
                <a:gd name="textAreaLeft" fmla="*/ -360 w 88920"/>
                <a:gd name="textAreaRight" fmla="*/ 8892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1" name="Google Shape;2275;p23"/>
            <p:cNvSpPr/>
            <p:nvPr/>
          </p:nvSpPr>
          <p:spPr>
            <a:xfrm flipH="1">
              <a:off x="623160" y="371880"/>
              <a:ext cx="41400" cy="28440"/>
            </a:xfrm>
            <a:custGeom>
              <a:avLst/>
              <a:gdLst>
                <a:gd name="textAreaLeft" fmla="*/ -360 w 41400"/>
                <a:gd name="textAreaRight" fmla="*/ 4140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2" name="Google Shape;2276;p23"/>
            <p:cNvSpPr/>
            <p:nvPr/>
          </p:nvSpPr>
          <p:spPr>
            <a:xfrm flipH="1">
              <a:off x="617400" y="351000"/>
              <a:ext cx="24480" cy="33840"/>
            </a:xfrm>
            <a:custGeom>
              <a:avLst/>
              <a:gdLst>
                <a:gd name="textAreaLeft" fmla="*/ 360 w 24480"/>
                <a:gd name="textAreaRight" fmla="*/ 2520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3" name="Google Shape;2277;p23"/>
            <p:cNvSpPr/>
            <p:nvPr/>
          </p:nvSpPr>
          <p:spPr>
            <a:xfrm flipH="1">
              <a:off x="604440" y="344520"/>
              <a:ext cx="6840" cy="41040"/>
            </a:xfrm>
            <a:custGeom>
              <a:avLst/>
              <a:gdLst>
                <a:gd name="textAreaLeft" fmla="*/ -360 w 6840"/>
                <a:gd name="textAreaRight" fmla="*/ 684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4" name="Google Shape;2278;p23"/>
            <p:cNvSpPr/>
            <p:nvPr/>
          </p:nvSpPr>
          <p:spPr>
            <a:xfrm flipH="1">
              <a:off x="373320" y="673920"/>
              <a:ext cx="111600" cy="79200"/>
            </a:xfrm>
            <a:custGeom>
              <a:avLst/>
              <a:gdLst>
                <a:gd name="textAreaLeft" fmla="*/ 360 w 111600"/>
                <a:gd name="textAreaRight" fmla="*/ 11232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dk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5" name="Google Shape;2279;p23"/>
            <p:cNvSpPr/>
            <p:nvPr/>
          </p:nvSpPr>
          <p:spPr>
            <a:xfrm flipH="1">
              <a:off x="375840" y="63396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6" name="Google Shape;2280;p23"/>
            <p:cNvSpPr/>
            <p:nvPr/>
          </p:nvSpPr>
          <p:spPr>
            <a:xfrm flipH="1">
              <a:off x="375480" y="63144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7" name="Google Shape;2281;p23"/>
            <p:cNvSpPr/>
            <p:nvPr/>
          </p:nvSpPr>
          <p:spPr>
            <a:xfrm flipH="1">
              <a:off x="396000" y="59760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8" name="Google Shape;2282;p23"/>
            <p:cNvSpPr/>
            <p:nvPr/>
          </p:nvSpPr>
          <p:spPr>
            <a:xfrm flipH="1">
              <a:off x="390600" y="60948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9" name="Google Shape;2283;p23"/>
            <p:cNvSpPr/>
            <p:nvPr/>
          </p:nvSpPr>
          <p:spPr>
            <a:xfrm flipH="1">
              <a:off x="390600" y="60660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0" name="Google Shape;2284;p23"/>
            <p:cNvSpPr/>
            <p:nvPr/>
          </p:nvSpPr>
          <p:spPr>
            <a:xfrm flipH="1">
              <a:off x="397800" y="574560"/>
              <a:ext cx="165960" cy="115200"/>
            </a:xfrm>
            <a:custGeom>
              <a:avLst/>
              <a:gdLst>
                <a:gd name="textAreaLeft" fmla="*/ -360 w 165960"/>
                <a:gd name="textAreaRight" fmla="*/ 16596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1" name="Google Shape;2285;p23"/>
            <p:cNvSpPr/>
            <p:nvPr/>
          </p:nvSpPr>
          <p:spPr>
            <a:xfrm flipH="1">
              <a:off x="526680" y="646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2" name="Google Shape;2286;p23"/>
            <p:cNvSpPr/>
            <p:nvPr/>
          </p:nvSpPr>
          <p:spPr>
            <a:xfrm flipH="1">
              <a:off x="511560" y="637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3" name="Google Shape;2287;p23"/>
            <p:cNvSpPr/>
            <p:nvPr/>
          </p:nvSpPr>
          <p:spPr>
            <a:xfrm flipH="1">
              <a:off x="496440" y="628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4" name="Google Shape;2288;p23"/>
            <p:cNvSpPr/>
            <p:nvPr/>
          </p:nvSpPr>
          <p:spPr>
            <a:xfrm flipH="1">
              <a:off x="481320" y="619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5" name="Google Shape;2289;p23"/>
            <p:cNvSpPr/>
            <p:nvPr/>
          </p:nvSpPr>
          <p:spPr>
            <a:xfrm flipH="1">
              <a:off x="466200" y="610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6" name="Google Shape;2290;p23"/>
            <p:cNvSpPr/>
            <p:nvPr/>
          </p:nvSpPr>
          <p:spPr>
            <a:xfrm flipH="1">
              <a:off x="451080" y="601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7" name="Google Shape;2291;p23"/>
            <p:cNvSpPr/>
            <p:nvPr/>
          </p:nvSpPr>
          <p:spPr>
            <a:xfrm flipH="1">
              <a:off x="435960" y="592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8" name="Google Shape;2292;p23"/>
            <p:cNvSpPr/>
            <p:nvPr/>
          </p:nvSpPr>
          <p:spPr>
            <a:xfrm flipH="1">
              <a:off x="420840" y="5828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49" name="Google Shape;2293;p23"/>
            <p:cNvSpPr/>
            <p:nvPr/>
          </p:nvSpPr>
          <p:spPr>
            <a:xfrm flipH="1">
              <a:off x="405360" y="5738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50" name="Google Shape;2294;p23"/>
            <p:cNvSpPr/>
            <p:nvPr/>
          </p:nvSpPr>
          <p:spPr>
            <a:xfrm flipH="1">
              <a:off x="397080" y="572040"/>
              <a:ext cx="166680" cy="120240"/>
            </a:xfrm>
            <a:custGeom>
              <a:avLst/>
              <a:gdLst>
                <a:gd name="textAreaLeft" fmla="*/ -360 w 166680"/>
                <a:gd name="textAreaRight" fmla="*/ 16668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_1_1_2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" name="Google Shape;2296;p24"/>
          <p:cNvGrpSpPr/>
          <p:nvPr/>
        </p:nvGrpSpPr>
        <p:grpSpPr>
          <a:xfrm>
            <a:off x="-544320" y="-657000"/>
            <a:ext cx="9799200" cy="5838480"/>
            <a:chOff x="-544320" y="-657000"/>
            <a:chExt cx="9799200" cy="5838480"/>
          </a:xfrm>
        </p:grpSpPr>
        <p:sp>
          <p:nvSpPr>
            <p:cNvPr id="1752" name="Google Shape;2297;p24"/>
            <p:cNvSpPr/>
            <p:nvPr/>
          </p:nvSpPr>
          <p:spPr>
            <a:xfrm rot="6184200">
              <a:off x="-605520" y="-80280"/>
              <a:ext cx="2936160" cy="2206080"/>
            </a:xfrm>
            <a:custGeom>
              <a:avLst/>
              <a:gdLst>
                <a:gd name="textAreaLeft" fmla="*/ 0 w 2936160"/>
                <a:gd name="textAreaRight" fmla="*/ 2936520 w 2936160"/>
                <a:gd name="textAreaTop" fmla="*/ 0 h 2206080"/>
                <a:gd name="textAreaBottom" fmla="*/ 2206440 h 2206080"/>
              </a:gdLst>
              <a:ahLst/>
              <a:cxnLst/>
              <a:rect l="textAreaLeft" t="textAreaTop" r="textAreaRight" b="textAreaBottom"/>
              <a:pathLst>
                <a:path w="175785" h="103052">
                  <a:moveTo>
                    <a:pt x="10613" y="1"/>
                  </a:moveTo>
                  <a:cubicBezTo>
                    <a:pt x="4483" y="1"/>
                    <a:pt x="0" y="1027"/>
                    <a:pt x="0" y="1027"/>
                  </a:cubicBezTo>
                  <a:lnTo>
                    <a:pt x="4751" y="103051"/>
                  </a:lnTo>
                  <a:lnTo>
                    <a:pt x="175784" y="103051"/>
                  </a:lnTo>
                  <a:cubicBezTo>
                    <a:pt x="171586" y="71353"/>
                    <a:pt x="139782" y="66161"/>
                    <a:pt x="111843" y="66161"/>
                  </a:cubicBezTo>
                  <a:cubicBezTo>
                    <a:pt x="98231" y="66161"/>
                    <a:pt x="85537" y="67393"/>
                    <a:pt x="77398" y="67393"/>
                  </a:cubicBezTo>
                  <a:cubicBezTo>
                    <a:pt x="75474" y="67393"/>
                    <a:pt x="73805" y="67324"/>
                    <a:pt x="72438" y="67154"/>
                  </a:cubicBezTo>
                  <a:cubicBezTo>
                    <a:pt x="53424" y="64797"/>
                    <a:pt x="51912" y="40579"/>
                    <a:pt x="41529" y="17231"/>
                  </a:cubicBezTo>
                  <a:cubicBezTo>
                    <a:pt x="35086" y="2748"/>
                    <a:pt x="20643" y="1"/>
                    <a:pt x="1061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53" name="Google Shape;2298;p24"/>
            <p:cNvSpPr/>
            <p:nvPr/>
          </p:nvSpPr>
          <p:spPr>
            <a:xfrm flipH="1">
              <a:off x="6834240" y="3713760"/>
              <a:ext cx="2420640" cy="1467720"/>
            </a:xfrm>
            <a:custGeom>
              <a:avLst/>
              <a:gdLst>
                <a:gd name="textAreaLeft" fmla="*/ 360 w 2420640"/>
                <a:gd name="textAreaRight" fmla="*/ 2421360 w 2420640"/>
                <a:gd name="textAreaTop" fmla="*/ 0 h 1467720"/>
                <a:gd name="textAreaBottom" fmla="*/ 1468080 h 1467720"/>
              </a:gdLst>
              <a:ahLst/>
              <a:cxnLst/>
              <a:rect l="textAreaLeft" t="textAreaTop" r="textAreaRight" b="textAreaBottom"/>
              <a:pathLst>
                <a:path w="175785" h="103052">
                  <a:moveTo>
                    <a:pt x="10613" y="1"/>
                  </a:moveTo>
                  <a:cubicBezTo>
                    <a:pt x="4483" y="1"/>
                    <a:pt x="0" y="1027"/>
                    <a:pt x="0" y="1027"/>
                  </a:cubicBezTo>
                  <a:lnTo>
                    <a:pt x="4751" y="103051"/>
                  </a:lnTo>
                  <a:lnTo>
                    <a:pt x="175784" y="103051"/>
                  </a:lnTo>
                  <a:cubicBezTo>
                    <a:pt x="171586" y="71353"/>
                    <a:pt x="139782" y="66161"/>
                    <a:pt x="111843" y="66161"/>
                  </a:cubicBezTo>
                  <a:cubicBezTo>
                    <a:pt x="98231" y="66161"/>
                    <a:pt x="85537" y="67393"/>
                    <a:pt x="77398" y="67393"/>
                  </a:cubicBezTo>
                  <a:cubicBezTo>
                    <a:pt x="75474" y="67393"/>
                    <a:pt x="73805" y="67324"/>
                    <a:pt x="72438" y="67154"/>
                  </a:cubicBezTo>
                  <a:cubicBezTo>
                    <a:pt x="53424" y="64797"/>
                    <a:pt x="51912" y="40579"/>
                    <a:pt x="41529" y="17231"/>
                  </a:cubicBezTo>
                  <a:cubicBezTo>
                    <a:pt x="35086" y="2748"/>
                    <a:pt x="20643" y="1"/>
                    <a:pt x="1061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54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755" name="Google Shape;2300;p24"/>
          <p:cNvSpPr/>
          <p:nvPr/>
        </p:nvSpPr>
        <p:spPr>
          <a:xfrm>
            <a:off x="8116560" y="4901760"/>
            <a:ext cx="96480" cy="96480"/>
          </a:xfrm>
          <a:custGeom>
            <a:avLst/>
            <a:gdLst>
              <a:gd name="textAreaLeft" fmla="*/ 0 w 96480"/>
              <a:gd name="textAreaRight" fmla="*/ 9684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756" name="Google Shape;2301;p24"/>
          <p:cNvSpPr/>
          <p:nvPr/>
        </p:nvSpPr>
        <p:spPr>
          <a:xfrm>
            <a:off x="7675560" y="6768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57" name="Google Shape;2302;p24"/>
          <p:cNvSpPr/>
          <p:nvPr/>
        </p:nvSpPr>
        <p:spPr>
          <a:xfrm>
            <a:off x="1606680" y="4738680"/>
            <a:ext cx="164160" cy="16308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080"/>
              <a:gd name="textAreaBottom" fmla="*/ 163440 h 1630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1720" bIns="81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58" name="Google Shape;2303;p24"/>
          <p:cNvSpPr/>
          <p:nvPr/>
        </p:nvSpPr>
        <p:spPr>
          <a:xfrm>
            <a:off x="6333120" y="1854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759" name="Google Shape;2304;p24"/>
          <p:cNvGrpSpPr/>
          <p:nvPr/>
        </p:nvGrpSpPr>
        <p:grpSpPr>
          <a:xfrm>
            <a:off x="8328240" y="255600"/>
            <a:ext cx="743040" cy="568440"/>
            <a:chOff x="8328240" y="255600"/>
            <a:chExt cx="743040" cy="568440"/>
          </a:xfrm>
        </p:grpSpPr>
        <p:sp>
          <p:nvSpPr>
            <p:cNvPr id="1760" name="Google Shape;2305;p24"/>
            <p:cNvSpPr/>
            <p:nvPr/>
          </p:nvSpPr>
          <p:spPr>
            <a:xfrm>
              <a:off x="8592840" y="2782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1" name="Google Shape;2306;p24"/>
            <p:cNvSpPr/>
            <p:nvPr/>
          </p:nvSpPr>
          <p:spPr>
            <a:xfrm>
              <a:off x="8374680" y="2782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2" name="Google Shape;2307;p24"/>
            <p:cNvSpPr/>
            <p:nvPr/>
          </p:nvSpPr>
          <p:spPr>
            <a:xfrm>
              <a:off x="8768880" y="2556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3" name="Google Shape;2308;p24"/>
            <p:cNvSpPr/>
            <p:nvPr/>
          </p:nvSpPr>
          <p:spPr>
            <a:xfrm>
              <a:off x="8768880" y="7398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4" name="Google Shape;2309;p24"/>
            <p:cNvSpPr/>
            <p:nvPr/>
          </p:nvSpPr>
          <p:spPr>
            <a:xfrm>
              <a:off x="8332560" y="2556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5" name="Google Shape;2310;p24"/>
            <p:cNvSpPr/>
            <p:nvPr/>
          </p:nvSpPr>
          <p:spPr>
            <a:xfrm>
              <a:off x="8328240" y="7398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6" name="Google Shape;2311;p24"/>
            <p:cNvSpPr/>
            <p:nvPr/>
          </p:nvSpPr>
          <p:spPr>
            <a:xfrm>
              <a:off x="8987040" y="6231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7" name="Google Shape;2312;p24"/>
            <p:cNvSpPr/>
            <p:nvPr/>
          </p:nvSpPr>
          <p:spPr>
            <a:xfrm>
              <a:off x="8987040" y="3733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8" name="Google Shape;2313;p24"/>
            <p:cNvSpPr/>
            <p:nvPr/>
          </p:nvSpPr>
          <p:spPr>
            <a:xfrm>
              <a:off x="8550720" y="6231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9" name="Google Shape;2314;p24"/>
            <p:cNvSpPr/>
            <p:nvPr/>
          </p:nvSpPr>
          <p:spPr>
            <a:xfrm>
              <a:off x="8550720" y="3733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70" name="Google Shape;2315;p24"/>
          <p:cNvSpPr/>
          <p:nvPr/>
        </p:nvSpPr>
        <p:spPr>
          <a:xfrm>
            <a:off x="92160" y="37108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771" name="Google Shape;2316;p24"/>
          <p:cNvGrpSpPr/>
          <p:nvPr/>
        </p:nvGrpSpPr>
        <p:grpSpPr>
          <a:xfrm>
            <a:off x="144720" y="4492080"/>
            <a:ext cx="353160" cy="459360"/>
            <a:chOff x="144720" y="4492080"/>
            <a:chExt cx="353160" cy="459360"/>
          </a:xfrm>
        </p:grpSpPr>
        <p:sp>
          <p:nvSpPr>
            <p:cNvPr id="1772" name="Google Shape;2317;p24"/>
            <p:cNvSpPr/>
            <p:nvPr/>
          </p:nvSpPr>
          <p:spPr>
            <a:xfrm>
              <a:off x="171000" y="465408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3" name="Google Shape;2318;p24"/>
            <p:cNvSpPr/>
            <p:nvPr/>
          </p:nvSpPr>
          <p:spPr>
            <a:xfrm>
              <a:off x="171000" y="451836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4" name="Google Shape;2319;p24"/>
            <p:cNvSpPr/>
            <p:nvPr/>
          </p:nvSpPr>
          <p:spPr>
            <a:xfrm>
              <a:off x="445680" y="47635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5" name="Google Shape;2320;p24"/>
            <p:cNvSpPr/>
            <p:nvPr/>
          </p:nvSpPr>
          <p:spPr>
            <a:xfrm>
              <a:off x="144720" y="47635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6" name="Google Shape;2321;p24"/>
            <p:cNvSpPr/>
            <p:nvPr/>
          </p:nvSpPr>
          <p:spPr>
            <a:xfrm>
              <a:off x="445680" y="449208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7" name="Google Shape;2322;p24"/>
            <p:cNvSpPr/>
            <p:nvPr/>
          </p:nvSpPr>
          <p:spPr>
            <a:xfrm>
              <a:off x="144720" y="449208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8" name="Google Shape;2323;p24"/>
            <p:cNvSpPr/>
            <p:nvPr/>
          </p:nvSpPr>
          <p:spPr>
            <a:xfrm>
              <a:off x="217080" y="48992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9" name="Google Shape;2324;p24"/>
            <p:cNvSpPr/>
            <p:nvPr/>
          </p:nvSpPr>
          <p:spPr>
            <a:xfrm>
              <a:off x="372600" y="48992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80" name="Google Shape;2325;p24"/>
            <p:cNvSpPr/>
            <p:nvPr/>
          </p:nvSpPr>
          <p:spPr>
            <a:xfrm>
              <a:off x="217080" y="46278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81" name="Google Shape;2326;p24"/>
            <p:cNvSpPr/>
            <p:nvPr/>
          </p:nvSpPr>
          <p:spPr>
            <a:xfrm>
              <a:off x="372600" y="46278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82" name="Google Shape;2327;p24"/>
          <p:cNvSpPr/>
          <p:nvPr/>
        </p:nvSpPr>
        <p:spPr>
          <a:xfrm>
            <a:off x="498600" y="147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83" name="Google Shape;2328;p24"/>
          <p:cNvSpPr/>
          <p:nvPr/>
        </p:nvSpPr>
        <p:spPr>
          <a:xfrm>
            <a:off x="555480" y="298836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84" name="PlaceHolder 2"/>
          <p:cNvSpPr>
            <a:spLocks noGrp="1"/>
          </p:cNvSpPr>
          <p:nvPr>
            <p:ph type="body"/>
          </p:nvPr>
        </p:nvSpPr>
        <p:spPr>
          <a:xfrm>
            <a:off x="720000" y="1152360"/>
            <a:ext cx="42523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_1_1_2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2331;p25"/>
          <p:cNvSpPr/>
          <p:nvPr/>
        </p:nvSpPr>
        <p:spPr>
          <a:xfrm rot="10800000">
            <a:off x="6376320" y="3324240"/>
            <a:ext cx="2767680" cy="1877400"/>
          </a:xfrm>
          <a:custGeom>
            <a:avLst/>
            <a:gdLst>
              <a:gd name="textAreaLeft" fmla="*/ 0 w 2767680"/>
              <a:gd name="textAreaRight" fmla="*/ 2768040 w 276768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786" name="Google Shape;2332;p25"/>
          <p:cNvSpPr/>
          <p:nvPr/>
        </p:nvSpPr>
        <p:spPr>
          <a:xfrm>
            <a:off x="0" y="0"/>
            <a:ext cx="1586160" cy="844200"/>
          </a:xfrm>
          <a:custGeom>
            <a:avLst/>
            <a:gdLst>
              <a:gd name="textAreaLeft" fmla="*/ 0 w 1586160"/>
              <a:gd name="textAreaRight" fmla="*/ 1586520 w 1586160"/>
              <a:gd name="textAreaTop" fmla="*/ 0 h 844200"/>
              <a:gd name="textAreaBottom" fmla="*/ 844560 h 84420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787" name="Google Shape;2333;p25"/>
          <p:cNvSpPr/>
          <p:nvPr/>
        </p:nvSpPr>
        <p:spPr>
          <a:xfrm>
            <a:off x="4419720" y="1162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88" name="Google Shape;2334;p25"/>
          <p:cNvSpPr/>
          <p:nvPr/>
        </p:nvSpPr>
        <p:spPr>
          <a:xfrm>
            <a:off x="92160" y="239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89" name="Google Shape;2335;p25"/>
          <p:cNvSpPr/>
          <p:nvPr/>
        </p:nvSpPr>
        <p:spPr>
          <a:xfrm>
            <a:off x="8756280" y="414900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90" name="Google Shape;2336;p25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91" name="Google Shape;2337;p25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92" name="Google Shape;2338;p25"/>
          <p:cNvSpPr/>
          <p:nvPr/>
        </p:nvSpPr>
        <p:spPr>
          <a:xfrm>
            <a:off x="309240" y="465012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93" name="Google Shape;2339;p25"/>
          <p:cNvSpPr/>
          <p:nvPr/>
        </p:nvSpPr>
        <p:spPr>
          <a:xfrm>
            <a:off x="2351520" y="474480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794" name="Google Shape;2340;p25"/>
          <p:cNvSpPr/>
          <p:nvPr/>
        </p:nvSpPr>
        <p:spPr>
          <a:xfrm rot="5400000">
            <a:off x="619200" y="46501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795" name="Google Shape;2341;p25"/>
          <p:cNvSpPr/>
          <p:nvPr/>
        </p:nvSpPr>
        <p:spPr>
          <a:xfrm rot="5400000" flipH="1">
            <a:off x="430560" y="489024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796" name="Google Shape;2342;p25"/>
          <p:cNvGrpSpPr/>
          <p:nvPr/>
        </p:nvGrpSpPr>
        <p:grpSpPr>
          <a:xfrm>
            <a:off x="8424000" y="4389480"/>
            <a:ext cx="414360" cy="496080"/>
            <a:chOff x="8424000" y="4389480"/>
            <a:chExt cx="414360" cy="496080"/>
          </a:xfrm>
        </p:grpSpPr>
        <p:sp>
          <p:nvSpPr>
            <p:cNvPr id="1797" name="Google Shape;2343;p25"/>
            <p:cNvSpPr/>
            <p:nvPr/>
          </p:nvSpPr>
          <p:spPr>
            <a:xfrm>
              <a:off x="8424000" y="439236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98" name="Google Shape;2344;p25"/>
            <p:cNvSpPr/>
            <p:nvPr/>
          </p:nvSpPr>
          <p:spPr>
            <a:xfrm>
              <a:off x="8434080" y="438948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99" name="Google Shape;2345;p25"/>
            <p:cNvSpPr/>
            <p:nvPr/>
          </p:nvSpPr>
          <p:spPr>
            <a:xfrm>
              <a:off x="8496000" y="448452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0" name="Google Shape;2346;p25"/>
            <p:cNvSpPr/>
            <p:nvPr/>
          </p:nvSpPr>
          <p:spPr>
            <a:xfrm>
              <a:off x="8490600" y="453708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1" name="Google Shape;2347;p25"/>
            <p:cNvSpPr/>
            <p:nvPr/>
          </p:nvSpPr>
          <p:spPr>
            <a:xfrm>
              <a:off x="8615520" y="44661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2" name="Google Shape;2348;p25"/>
            <p:cNvSpPr/>
            <p:nvPr/>
          </p:nvSpPr>
          <p:spPr>
            <a:xfrm>
              <a:off x="8546040" y="450432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3" name="Google Shape;2349;p25"/>
            <p:cNvSpPr/>
            <p:nvPr/>
          </p:nvSpPr>
          <p:spPr>
            <a:xfrm>
              <a:off x="8569800" y="44834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4" name="Google Shape;2350;p25"/>
            <p:cNvSpPr/>
            <p:nvPr/>
          </p:nvSpPr>
          <p:spPr>
            <a:xfrm>
              <a:off x="8599320" y="447696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5" name="Google Shape;2351;p25"/>
            <p:cNvSpPr/>
            <p:nvPr/>
          </p:nvSpPr>
          <p:spPr>
            <a:xfrm>
              <a:off x="8726760" y="480636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6" name="Google Shape;2352;p25"/>
            <p:cNvSpPr/>
            <p:nvPr/>
          </p:nvSpPr>
          <p:spPr>
            <a:xfrm>
              <a:off x="8688600" y="47667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7" name="Google Shape;2353;p25"/>
            <p:cNvSpPr/>
            <p:nvPr/>
          </p:nvSpPr>
          <p:spPr>
            <a:xfrm>
              <a:off x="8688240" y="47638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8" name="Google Shape;2354;p25"/>
            <p:cNvSpPr/>
            <p:nvPr/>
          </p:nvSpPr>
          <p:spPr>
            <a:xfrm>
              <a:off x="8668080" y="47304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09" name="Google Shape;2355;p25"/>
            <p:cNvSpPr/>
            <p:nvPr/>
          </p:nvSpPr>
          <p:spPr>
            <a:xfrm>
              <a:off x="8673840" y="47419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0" name="Google Shape;2356;p25"/>
            <p:cNvSpPr/>
            <p:nvPr/>
          </p:nvSpPr>
          <p:spPr>
            <a:xfrm>
              <a:off x="8673120" y="47390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1" name="Google Shape;2357;p25"/>
            <p:cNvSpPr/>
            <p:nvPr/>
          </p:nvSpPr>
          <p:spPr>
            <a:xfrm>
              <a:off x="8647200" y="470700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2" name="Google Shape;2358;p25"/>
            <p:cNvSpPr/>
            <p:nvPr/>
          </p:nvSpPr>
          <p:spPr>
            <a:xfrm>
              <a:off x="8653320" y="47793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3" name="Google Shape;2359;p25"/>
            <p:cNvSpPr/>
            <p:nvPr/>
          </p:nvSpPr>
          <p:spPr>
            <a:xfrm>
              <a:off x="8668440" y="47703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4" name="Google Shape;2360;p25"/>
            <p:cNvSpPr/>
            <p:nvPr/>
          </p:nvSpPr>
          <p:spPr>
            <a:xfrm>
              <a:off x="8683560" y="47610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5" name="Google Shape;2361;p25"/>
            <p:cNvSpPr/>
            <p:nvPr/>
          </p:nvSpPr>
          <p:spPr>
            <a:xfrm>
              <a:off x="8699040" y="47520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6" name="Google Shape;2362;p25"/>
            <p:cNvSpPr/>
            <p:nvPr/>
          </p:nvSpPr>
          <p:spPr>
            <a:xfrm>
              <a:off x="8714160" y="47430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7" name="Google Shape;2363;p25"/>
            <p:cNvSpPr/>
            <p:nvPr/>
          </p:nvSpPr>
          <p:spPr>
            <a:xfrm>
              <a:off x="8729280" y="4733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8" name="Google Shape;2364;p25"/>
            <p:cNvSpPr/>
            <p:nvPr/>
          </p:nvSpPr>
          <p:spPr>
            <a:xfrm>
              <a:off x="8744400" y="4724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19" name="Google Shape;2365;p25"/>
            <p:cNvSpPr/>
            <p:nvPr/>
          </p:nvSpPr>
          <p:spPr>
            <a:xfrm>
              <a:off x="8759880" y="4715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20" name="Google Shape;2366;p25"/>
            <p:cNvSpPr/>
            <p:nvPr/>
          </p:nvSpPr>
          <p:spPr>
            <a:xfrm>
              <a:off x="8775000" y="4706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21" name="Google Shape;2367;p25"/>
            <p:cNvSpPr/>
            <p:nvPr/>
          </p:nvSpPr>
          <p:spPr>
            <a:xfrm>
              <a:off x="8646840" y="470448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822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823" name="PlaceHolder 2"/>
          <p:cNvSpPr>
            <a:spLocks noGrp="1"/>
          </p:cNvSpPr>
          <p:nvPr>
            <p:ph type="body"/>
          </p:nvPr>
        </p:nvSpPr>
        <p:spPr>
          <a:xfrm>
            <a:off x="720000" y="1152360"/>
            <a:ext cx="7703640" cy="2323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_1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2371;p26"/>
          <p:cNvSpPr/>
          <p:nvPr/>
        </p:nvSpPr>
        <p:spPr>
          <a:xfrm rot="10800000">
            <a:off x="5537520" y="2329920"/>
            <a:ext cx="3606480" cy="2813400"/>
          </a:xfrm>
          <a:custGeom>
            <a:avLst/>
            <a:gdLst>
              <a:gd name="textAreaLeft" fmla="*/ 0 w 3606480"/>
              <a:gd name="textAreaRight" fmla="*/ 3606840 w 3606480"/>
              <a:gd name="textAreaTop" fmla="*/ 0 h 2813400"/>
              <a:gd name="textAreaBottom" fmla="*/ 2813760 h 281340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825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826" name="PlaceHolder 2"/>
          <p:cNvSpPr>
            <a:spLocks noGrp="1"/>
          </p:cNvSpPr>
          <p:nvPr>
            <p:ph type="body"/>
          </p:nvPr>
        </p:nvSpPr>
        <p:spPr>
          <a:xfrm>
            <a:off x="720000" y="1152360"/>
            <a:ext cx="3851640" cy="3135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827" name="PlaceHolder 3"/>
          <p:cNvSpPr>
            <a:spLocks noGrp="1"/>
          </p:cNvSpPr>
          <p:nvPr>
            <p:ph type="body"/>
          </p:nvPr>
        </p:nvSpPr>
        <p:spPr>
          <a:xfrm>
            <a:off x="4572000" y="1642680"/>
            <a:ext cx="3851640" cy="1386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828" name="Google Shape;2375;p26"/>
          <p:cNvSpPr/>
          <p:nvPr/>
        </p:nvSpPr>
        <p:spPr>
          <a:xfrm rot="10800000">
            <a:off x="-44640" y="-38520"/>
            <a:ext cx="1632240" cy="1522800"/>
          </a:xfrm>
          <a:custGeom>
            <a:avLst/>
            <a:gdLst>
              <a:gd name="textAreaLeft" fmla="*/ 0 w 1632240"/>
              <a:gd name="textAreaRight" fmla="*/ 1632600 w 1632240"/>
              <a:gd name="textAreaTop" fmla="*/ 0 h 1522800"/>
              <a:gd name="textAreaBottom" fmla="*/ 1523160 h 152280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829" name="Google Shape;2376;p26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830" name="Google Shape;2377;p26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831" name="Google Shape;2378;p26"/>
          <p:cNvGrpSpPr/>
          <p:nvPr/>
        </p:nvGrpSpPr>
        <p:grpSpPr>
          <a:xfrm>
            <a:off x="107280" y="3735720"/>
            <a:ext cx="612360" cy="630720"/>
            <a:chOff x="107280" y="3735720"/>
            <a:chExt cx="612360" cy="630720"/>
          </a:xfrm>
        </p:grpSpPr>
        <p:sp>
          <p:nvSpPr>
            <p:cNvPr id="1832" name="Google Shape;2379;p26"/>
            <p:cNvSpPr/>
            <p:nvPr/>
          </p:nvSpPr>
          <p:spPr>
            <a:xfrm>
              <a:off x="237960" y="40014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3" name="Google Shape;2380;p26"/>
            <p:cNvSpPr/>
            <p:nvPr/>
          </p:nvSpPr>
          <p:spPr>
            <a:xfrm>
              <a:off x="252360" y="43081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4" name="Google Shape;2381;p26"/>
            <p:cNvSpPr/>
            <p:nvPr/>
          </p:nvSpPr>
          <p:spPr>
            <a:xfrm>
              <a:off x="377640" y="40629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5" name="Google Shape;2382;p26"/>
            <p:cNvSpPr/>
            <p:nvPr/>
          </p:nvSpPr>
          <p:spPr>
            <a:xfrm>
              <a:off x="512280" y="39776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6" name="Google Shape;2383;p26"/>
            <p:cNvSpPr/>
            <p:nvPr/>
          </p:nvSpPr>
          <p:spPr>
            <a:xfrm>
              <a:off x="527400" y="42951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7" name="Google Shape;2384;p26"/>
            <p:cNvSpPr/>
            <p:nvPr/>
          </p:nvSpPr>
          <p:spPr>
            <a:xfrm>
              <a:off x="362880" y="374868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8" name="Google Shape;2385;p26"/>
            <p:cNvSpPr/>
            <p:nvPr/>
          </p:nvSpPr>
          <p:spPr>
            <a:xfrm>
              <a:off x="370440" y="39056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9" name="Google Shape;2386;p26"/>
            <p:cNvSpPr/>
            <p:nvPr/>
          </p:nvSpPr>
          <p:spPr>
            <a:xfrm>
              <a:off x="635760" y="37357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0" name="Google Shape;2387;p26"/>
            <p:cNvSpPr/>
            <p:nvPr/>
          </p:nvSpPr>
          <p:spPr>
            <a:xfrm>
              <a:off x="643320" y="389268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1" name="Google Shape;2388;p26"/>
            <p:cNvSpPr/>
            <p:nvPr/>
          </p:nvSpPr>
          <p:spPr>
            <a:xfrm>
              <a:off x="384840" y="42188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2" name="Google Shape;2389;p26"/>
            <p:cNvSpPr/>
            <p:nvPr/>
          </p:nvSpPr>
          <p:spPr>
            <a:xfrm>
              <a:off x="652320" y="40500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3" name="Google Shape;2390;p26"/>
            <p:cNvSpPr/>
            <p:nvPr/>
          </p:nvSpPr>
          <p:spPr>
            <a:xfrm>
              <a:off x="659880" y="42058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4" name="Google Shape;2391;p26"/>
            <p:cNvSpPr/>
            <p:nvPr/>
          </p:nvSpPr>
          <p:spPr>
            <a:xfrm>
              <a:off x="107280" y="40759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5" name="Google Shape;2392;p26"/>
            <p:cNvSpPr/>
            <p:nvPr/>
          </p:nvSpPr>
          <p:spPr>
            <a:xfrm>
              <a:off x="114480" y="42318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6" name="Google Shape;2393;p26"/>
            <p:cNvSpPr/>
            <p:nvPr/>
          </p:nvSpPr>
          <p:spPr>
            <a:xfrm>
              <a:off x="137160" y="402552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7" name="Google Shape;2394;p26"/>
            <p:cNvSpPr/>
            <p:nvPr/>
          </p:nvSpPr>
          <p:spPr>
            <a:xfrm>
              <a:off x="410040" y="401256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8" name="Google Shape;2395;p26"/>
            <p:cNvSpPr/>
            <p:nvPr/>
          </p:nvSpPr>
          <p:spPr>
            <a:xfrm>
              <a:off x="394920" y="376596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849" name="Google Shape;2396;p26"/>
          <p:cNvSpPr/>
          <p:nvPr/>
        </p:nvSpPr>
        <p:spPr>
          <a:xfrm>
            <a:off x="8760240" y="264708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850" name="Google Shape;2397;p26"/>
          <p:cNvSpPr/>
          <p:nvPr/>
        </p:nvSpPr>
        <p:spPr>
          <a:xfrm>
            <a:off x="8490960" y="1281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851" name="Google Shape;2398;p26"/>
          <p:cNvSpPr/>
          <p:nvPr/>
        </p:nvSpPr>
        <p:spPr>
          <a:xfrm>
            <a:off x="2926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852" name="Google Shape;2399;p26"/>
          <p:cNvSpPr/>
          <p:nvPr/>
        </p:nvSpPr>
        <p:spPr>
          <a:xfrm>
            <a:off x="3256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853" name="Google Shape;2400;p26"/>
          <p:cNvSpPr/>
          <p:nvPr/>
        </p:nvSpPr>
        <p:spPr>
          <a:xfrm>
            <a:off x="4912920" y="4557600"/>
            <a:ext cx="448920" cy="408960"/>
          </a:xfrm>
          <a:custGeom>
            <a:avLst/>
            <a:gdLst>
              <a:gd name="textAreaLeft" fmla="*/ 0 w 448920"/>
              <a:gd name="textAreaRight" fmla="*/ 449280 w 448920"/>
              <a:gd name="textAreaTop" fmla="*/ 0 h 408960"/>
              <a:gd name="textAreaBottom" fmla="*/ 409320 h 40896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854" name="Google Shape;2401;p26"/>
          <p:cNvSpPr/>
          <p:nvPr/>
        </p:nvSpPr>
        <p:spPr>
          <a:xfrm>
            <a:off x="4827600" y="4181760"/>
            <a:ext cx="144000" cy="131040"/>
          </a:xfrm>
          <a:custGeom>
            <a:avLst/>
            <a:gdLst>
              <a:gd name="textAreaLeft" fmla="*/ 0 w 144000"/>
              <a:gd name="textAreaRight" fmla="*/ 144360 w 144000"/>
              <a:gd name="textAreaTop" fmla="*/ 0 h 131040"/>
              <a:gd name="textAreaBottom" fmla="*/ 131400 h 13104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5520" bIns="655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855" name="Google Shape;2402;p26"/>
          <p:cNvGrpSpPr/>
          <p:nvPr/>
        </p:nvGrpSpPr>
        <p:grpSpPr>
          <a:xfrm>
            <a:off x="415800" y="153720"/>
            <a:ext cx="724680" cy="655560"/>
            <a:chOff x="415800" y="153720"/>
            <a:chExt cx="724680" cy="655560"/>
          </a:xfrm>
        </p:grpSpPr>
        <p:sp>
          <p:nvSpPr>
            <p:cNvPr id="1856" name="Google Shape;2403;p26"/>
            <p:cNvSpPr/>
            <p:nvPr/>
          </p:nvSpPr>
          <p:spPr>
            <a:xfrm rot="8238000">
              <a:off x="477000" y="28944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57" name="Google Shape;2404;p26"/>
            <p:cNvSpPr/>
            <p:nvPr/>
          </p:nvSpPr>
          <p:spPr>
            <a:xfrm rot="8238000">
              <a:off x="478080" y="285120"/>
              <a:ext cx="541800" cy="39204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2040"/>
                <a:gd name="textAreaBottom" fmla="*/ 392400 h 39204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58" name="Google Shape;2405;p26"/>
            <p:cNvSpPr/>
            <p:nvPr/>
          </p:nvSpPr>
          <p:spPr>
            <a:xfrm rot="8238000">
              <a:off x="509760" y="31140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59" name="Google Shape;2406;p26"/>
            <p:cNvSpPr/>
            <p:nvPr/>
          </p:nvSpPr>
          <p:spPr>
            <a:xfrm rot="8238000">
              <a:off x="513000" y="30636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0" name="Google Shape;2407;p26"/>
            <p:cNvSpPr/>
            <p:nvPr/>
          </p:nvSpPr>
          <p:spPr>
            <a:xfrm rot="8238000">
              <a:off x="466200" y="35604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1" name="Google Shape;2408;p26"/>
            <p:cNvSpPr/>
            <p:nvPr/>
          </p:nvSpPr>
          <p:spPr>
            <a:xfrm rot="8238000">
              <a:off x="470520" y="351360"/>
              <a:ext cx="375120" cy="302040"/>
            </a:xfrm>
            <a:custGeom>
              <a:avLst/>
              <a:gdLst>
                <a:gd name="textAreaLeft" fmla="*/ 0 w 375120"/>
                <a:gd name="textAreaRight" fmla="*/ 375480 w 37512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2" name="Google Shape;2409;p26"/>
            <p:cNvSpPr/>
            <p:nvPr/>
          </p:nvSpPr>
          <p:spPr>
            <a:xfrm rot="8238000">
              <a:off x="923760" y="43812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3" name="Google Shape;2410;p26"/>
            <p:cNvSpPr/>
            <p:nvPr/>
          </p:nvSpPr>
          <p:spPr>
            <a:xfrm rot="8238000">
              <a:off x="852480" y="40140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4" name="Google Shape;2411;p26"/>
            <p:cNvSpPr/>
            <p:nvPr/>
          </p:nvSpPr>
          <p:spPr>
            <a:xfrm rot="8238000">
              <a:off x="845280" y="46512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5" name="Google Shape;2412;p26"/>
            <p:cNvSpPr/>
            <p:nvPr/>
          </p:nvSpPr>
          <p:spPr>
            <a:xfrm rot="8238000">
              <a:off x="754200" y="47664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6" name="Google Shape;2413;p26"/>
            <p:cNvSpPr/>
            <p:nvPr/>
          </p:nvSpPr>
          <p:spPr>
            <a:xfrm rot="8238000">
              <a:off x="586440" y="47016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7" name="Google Shape;2414;p26"/>
            <p:cNvSpPr/>
            <p:nvPr/>
          </p:nvSpPr>
          <p:spPr>
            <a:xfrm rot="8238000">
              <a:off x="658440" y="47052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8" name="Google Shape;2415;p26"/>
            <p:cNvSpPr/>
            <p:nvPr/>
          </p:nvSpPr>
          <p:spPr>
            <a:xfrm rot="8238000">
              <a:off x="518040" y="49248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9" name="Google Shape;2416;p26"/>
            <p:cNvSpPr/>
            <p:nvPr/>
          </p:nvSpPr>
          <p:spPr>
            <a:xfrm rot="8238000">
              <a:off x="724680" y="4482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0" name="Google Shape;2417;p26"/>
            <p:cNvSpPr/>
            <p:nvPr/>
          </p:nvSpPr>
          <p:spPr>
            <a:xfrm rot="8238000">
              <a:off x="628200" y="51444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1" name="Google Shape;2418;p26"/>
            <p:cNvSpPr/>
            <p:nvPr/>
          </p:nvSpPr>
          <p:spPr>
            <a:xfrm rot="8238000">
              <a:off x="513000" y="30636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2" name="Google Shape;2419;p26"/>
            <p:cNvSpPr/>
            <p:nvPr/>
          </p:nvSpPr>
          <p:spPr>
            <a:xfrm rot="8238000">
              <a:off x="908640" y="29880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3" name="Google Shape;2420;p26"/>
            <p:cNvSpPr/>
            <p:nvPr/>
          </p:nvSpPr>
          <p:spPr>
            <a:xfrm rot="8238000">
              <a:off x="986400" y="49068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4" name="Google Shape;2421;p26"/>
            <p:cNvSpPr/>
            <p:nvPr/>
          </p:nvSpPr>
          <p:spPr>
            <a:xfrm rot="8238000">
              <a:off x="978480" y="45612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5" name="Google Shape;2422;p26"/>
            <p:cNvSpPr/>
            <p:nvPr/>
          </p:nvSpPr>
          <p:spPr>
            <a:xfrm rot="8238000">
              <a:off x="970200" y="42156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6" name="Google Shape;2423;p26"/>
            <p:cNvSpPr/>
            <p:nvPr/>
          </p:nvSpPr>
          <p:spPr>
            <a:xfrm rot="8238000">
              <a:off x="962280" y="38628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7" name="Google Shape;2424;p26"/>
            <p:cNvSpPr/>
            <p:nvPr/>
          </p:nvSpPr>
          <p:spPr>
            <a:xfrm rot="8238000">
              <a:off x="954720" y="35208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8" name="Google Shape;2425;p26"/>
            <p:cNvSpPr/>
            <p:nvPr/>
          </p:nvSpPr>
          <p:spPr>
            <a:xfrm rot="8238000">
              <a:off x="947160" y="31752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879" name="Google Shape;2426;p26"/>
          <p:cNvGrpSpPr/>
          <p:nvPr/>
        </p:nvGrpSpPr>
        <p:grpSpPr>
          <a:xfrm>
            <a:off x="1428120" y="4431600"/>
            <a:ext cx="509760" cy="660600"/>
            <a:chOff x="1428120" y="4431600"/>
            <a:chExt cx="509760" cy="660600"/>
          </a:xfrm>
        </p:grpSpPr>
        <p:sp>
          <p:nvSpPr>
            <p:cNvPr id="1880" name="Google Shape;2427;p26"/>
            <p:cNvSpPr/>
            <p:nvPr/>
          </p:nvSpPr>
          <p:spPr>
            <a:xfrm>
              <a:off x="1435320" y="447876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1" name="Google Shape;2428;p26"/>
            <p:cNvSpPr/>
            <p:nvPr/>
          </p:nvSpPr>
          <p:spPr>
            <a:xfrm>
              <a:off x="1428120" y="447588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2" name="Google Shape;2429;p26"/>
            <p:cNvSpPr/>
            <p:nvPr/>
          </p:nvSpPr>
          <p:spPr>
            <a:xfrm>
              <a:off x="1467000" y="451224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3" name="Google Shape;2430;p26"/>
            <p:cNvSpPr/>
            <p:nvPr/>
          </p:nvSpPr>
          <p:spPr>
            <a:xfrm>
              <a:off x="1470960" y="45093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4" name="Google Shape;2431;p26"/>
            <p:cNvSpPr/>
            <p:nvPr/>
          </p:nvSpPr>
          <p:spPr>
            <a:xfrm>
              <a:off x="1467000" y="475020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5" name="Google Shape;2432;p26"/>
            <p:cNvSpPr/>
            <p:nvPr/>
          </p:nvSpPr>
          <p:spPr>
            <a:xfrm>
              <a:off x="1467720" y="474732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6" name="Google Shape;2433;p26"/>
            <p:cNvSpPr/>
            <p:nvPr/>
          </p:nvSpPr>
          <p:spPr>
            <a:xfrm>
              <a:off x="1744920" y="465732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7" name="Google Shape;2434;p26"/>
            <p:cNvSpPr/>
            <p:nvPr/>
          </p:nvSpPr>
          <p:spPr>
            <a:xfrm>
              <a:off x="1706760" y="47163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8" name="Google Shape;2435;p26"/>
            <p:cNvSpPr/>
            <p:nvPr/>
          </p:nvSpPr>
          <p:spPr>
            <a:xfrm>
              <a:off x="1779840" y="45910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9" name="Google Shape;2436;p26"/>
            <p:cNvSpPr/>
            <p:nvPr/>
          </p:nvSpPr>
          <p:spPr>
            <a:xfrm>
              <a:off x="1774440" y="47361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0" name="Google Shape;2437;p26"/>
            <p:cNvSpPr/>
            <p:nvPr/>
          </p:nvSpPr>
          <p:spPr>
            <a:xfrm>
              <a:off x="1793880" y="49838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1" name="Google Shape;2438;p26"/>
            <p:cNvSpPr/>
            <p:nvPr/>
          </p:nvSpPr>
          <p:spPr>
            <a:xfrm>
              <a:off x="1631520" y="49294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2" name="Google Shape;2439;p26"/>
            <p:cNvSpPr/>
            <p:nvPr/>
          </p:nvSpPr>
          <p:spPr>
            <a:xfrm>
              <a:off x="1823040" y="488520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3" name="Google Shape;2440;p26"/>
            <p:cNvSpPr/>
            <p:nvPr/>
          </p:nvSpPr>
          <p:spPr>
            <a:xfrm>
              <a:off x="1614960" y="479808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4" name="Google Shape;2441;p26"/>
            <p:cNvSpPr/>
            <p:nvPr/>
          </p:nvSpPr>
          <p:spPr>
            <a:xfrm>
              <a:off x="1681560" y="485676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5" name="Google Shape;2442;p26"/>
            <p:cNvSpPr/>
            <p:nvPr/>
          </p:nvSpPr>
          <p:spPr>
            <a:xfrm>
              <a:off x="1599480" y="489312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6" name="Google Shape;2443;p26"/>
            <p:cNvSpPr/>
            <p:nvPr/>
          </p:nvSpPr>
          <p:spPr>
            <a:xfrm>
              <a:off x="1771560" y="4838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7" name="Google Shape;2444;p26"/>
            <p:cNvSpPr/>
            <p:nvPr/>
          </p:nvSpPr>
          <p:spPr>
            <a:xfrm>
              <a:off x="1766880" y="49262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8" name="Google Shape;2445;p26"/>
            <p:cNvSpPr/>
            <p:nvPr/>
          </p:nvSpPr>
          <p:spPr>
            <a:xfrm>
              <a:off x="1700640" y="49622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99" name="Google Shape;2446;p26"/>
            <p:cNvSpPr/>
            <p:nvPr/>
          </p:nvSpPr>
          <p:spPr>
            <a:xfrm>
              <a:off x="1557720" y="481320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00" name="Google Shape;2447;p26"/>
            <p:cNvSpPr/>
            <p:nvPr/>
          </p:nvSpPr>
          <p:spPr>
            <a:xfrm>
              <a:off x="1470960" y="45093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01" name="Google Shape;2448;p26"/>
            <p:cNvSpPr/>
            <p:nvPr/>
          </p:nvSpPr>
          <p:spPr>
            <a:xfrm>
              <a:off x="1719000" y="443160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02" name="Google Shape;2449;p26"/>
            <p:cNvSpPr/>
            <p:nvPr/>
          </p:nvSpPr>
          <p:spPr>
            <a:xfrm>
              <a:off x="1744920" y="443772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03" name="Google Shape;2450;p26"/>
            <p:cNvSpPr/>
            <p:nvPr/>
          </p:nvSpPr>
          <p:spPr>
            <a:xfrm>
              <a:off x="1784880" y="444960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04" name="Google Shape;2451;p26"/>
            <p:cNvSpPr/>
            <p:nvPr/>
          </p:nvSpPr>
          <p:spPr>
            <a:xfrm>
              <a:off x="1824480" y="446112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05" name="Google Shape;2452;p26"/>
            <p:cNvSpPr/>
            <p:nvPr/>
          </p:nvSpPr>
          <p:spPr>
            <a:xfrm>
              <a:off x="1864440" y="447300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3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07" name="PlaceHolder 2"/>
          <p:cNvSpPr>
            <a:spLocks noGrp="1"/>
          </p:cNvSpPr>
          <p:nvPr>
            <p:ph type="title"/>
          </p:nvPr>
        </p:nvSpPr>
        <p:spPr>
          <a:xfrm>
            <a:off x="720000" y="2773080"/>
            <a:ext cx="23360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08" name="PlaceHolder 3"/>
          <p:cNvSpPr>
            <a:spLocks noGrp="1"/>
          </p:cNvSpPr>
          <p:nvPr>
            <p:ph type="title"/>
          </p:nvPr>
        </p:nvSpPr>
        <p:spPr>
          <a:xfrm>
            <a:off x="3403800" y="3305520"/>
            <a:ext cx="23360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09" name="PlaceHolder 4"/>
          <p:cNvSpPr>
            <a:spLocks noGrp="1"/>
          </p:cNvSpPr>
          <p:nvPr>
            <p:ph type="title"/>
          </p:nvPr>
        </p:nvSpPr>
        <p:spPr>
          <a:xfrm>
            <a:off x="6087600" y="2773080"/>
            <a:ext cx="23360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10" name="Google Shape;2461;p27"/>
          <p:cNvSpPr/>
          <p:nvPr/>
        </p:nvSpPr>
        <p:spPr>
          <a:xfrm rot="10800000">
            <a:off x="6081480" y="3634920"/>
            <a:ext cx="3062520" cy="1508760"/>
          </a:xfrm>
          <a:custGeom>
            <a:avLst/>
            <a:gdLst>
              <a:gd name="textAreaLeft" fmla="*/ 0 w 3062520"/>
              <a:gd name="textAreaRight" fmla="*/ 3062880 w 3062520"/>
              <a:gd name="textAreaTop" fmla="*/ 0 h 1508760"/>
              <a:gd name="textAreaBottom" fmla="*/ 1509120 h 150876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11" name="Google Shape;2462;p27"/>
          <p:cNvSpPr/>
          <p:nvPr/>
        </p:nvSpPr>
        <p:spPr>
          <a:xfrm>
            <a:off x="0" y="0"/>
            <a:ext cx="2763000" cy="1470600"/>
          </a:xfrm>
          <a:custGeom>
            <a:avLst/>
            <a:gdLst>
              <a:gd name="textAreaLeft" fmla="*/ 0 w 2763000"/>
              <a:gd name="textAreaRight" fmla="*/ 2763360 w 2763000"/>
              <a:gd name="textAreaTop" fmla="*/ 0 h 1470600"/>
              <a:gd name="textAreaBottom" fmla="*/ 1470960 h 147060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12" name="Google Shape;2463;p27"/>
          <p:cNvSpPr/>
          <p:nvPr/>
        </p:nvSpPr>
        <p:spPr>
          <a:xfrm>
            <a:off x="325800" y="399960"/>
            <a:ext cx="227160" cy="226800"/>
          </a:xfrm>
          <a:custGeom>
            <a:avLst/>
            <a:gdLst>
              <a:gd name="textAreaLeft" fmla="*/ 0 w 227160"/>
              <a:gd name="textAreaRight" fmla="*/ 227520 w 22716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100" h="9091">
                <a:moveTo>
                  <a:pt x="4550" y="0"/>
                </a:moveTo>
                <a:lnTo>
                  <a:pt x="3676" y="2445"/>
                </a:lnTo>
                <a:lnTo>
                  <a:pt x="1338" y="1329"/>
                </a:lnTo>
                <a:lnTo>
                  <a:pt x="2453" y="3676"/>
                </a:lnTo>
                <a:lnTo>
                  <a:pt x="0" y="4550"/>
                </a:lnTo>
                <a:lnTo>
                  <a:pt x="2453" y="5415"/>
                </a:lnTo>
                <a:lnTo>
                  <a:pt x="1338" y="7762"/>
                </a:lnTo>
                <a:lnTo>
                  <a:pt x="1338" y="7762"/>
                </a:lnTo>
                <a:lnTo>
                  <a:pt x="3676" y="6646"/>
                </a:lnTo>
                <a:lnTo>
                  <a:pt x="4550" y="9091"/>
                </a:lnTo>
                <a:lnTo>
                  <a:pt x="5415" y="6646"/>
                </a:lnTo>
                <a:lnTo>
                  <a:pt x="7761" y="7762"/>
                </a:lnTo>
                <a:lnTo>
                  <a:pt x="6646" y="5415"/>
                </a:lnTo>
                <a:lnTo>
                  <a:pt x="9100" y="4550"/>
                </a:lnTo>
                <a:lnTo>
                  <a:pt x="6646" y="3676"/>
                </a:lnTo>
                <a:lnTo>
                  <a:pt x="7761" y="1329"/>
                </a:lnTo>
                <a:lnTo>
                  <a:pt x="5415" y="2445"/>
                </a:lnTo>
                <a:lnTo>
                  <a:pt x="4550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3" name="Google Shape;2464;p27"/>
          <p:cNvSpPr/>
          <p:nvPr/>
        </p:nvSpPr>
        <p:spPr>
          <a:xfrm>
            <a:off x="7173720" y="475632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4" name="Google Shape;2465;p27"/>
          <p:cNvSpPr/>
          <p:nvPr/>
        </p:nvSpPr>
        <p:spPr>
          <a:xfrm>
            <a:off x="8636760" y="468360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5" name="Google Shape;2466;p27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6" name="Google Shape;2467;p27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7" name="Google Shape;2468;p27"/>
          <p:cNvSpPr/>
          <p:nvPr/>
        </p:nvSpPr>
        <p:spPr>
          <a:xfrm>
            <a:off x="8599680" y="147888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8" name="Google Shape;2469;p27"/>
          <p:cNvSpPr/>
          <p:nvPr/>
        </p:nvSpPr>
        <p:spPr>
          <a:xfrm>
            <a:off x="2721600" y="158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919" name="Google Shape;2470;p27"/>
          <p:cNvSpPr/>
          <p:nvPr/>
        </p:nvSpPr>
        <p:spPr>
          <a:xfrm>
            <a:off x="8676000" y="30445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20" name="Google Shape;2471;p27"/>
          <p:cNvSpPr/>
          <p:nvPr/>
        </p:nvSpPr>
        <p:spPr>
          <a:xfrm>
            <a:off x="1682640" y="5400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21" name="Google Shape;2472;p27"/>
          <p:cNvSpPr/>
          <p:nvPr/>
        </p:nvSpPr>
        <p:spPr>
          <a:xfrm>
            <a:off x="2012760" y="65808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22" name="Google Shape;2473;p27"/>
          <p:cNvSpPr/>
          <p:nvPr/>
        </p:nvSpPr>
        <p:spPr>
          <a:xfrm>
            <a:off x="4741560" y="480708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23" name="Google Shape;2474;p27"/>
          <p:cNvSpPr/>
          <p:nvPr/>
        </p:nvSpPr>
        <p:spPr>
          <a:xfrm>
            <a:off x="4704480" y="464508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924" name="Google Shape;2475;p27"/>
          <p:cNvSpPr/>
          <p:nvPr/>
        </p:nvSpPr>
        <p:spPr>
          <a:xfrm>
            <a:off x="8665200" y="29026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925" name="Google Shape;2476;p27"/>
          <p:cNvGrpSpPr/>
          <p:nvPr/>
        </p:nvGrpSpPr>
        <p:grpSpPr>
          <a:xfrm>
            <a:off x="8257680" y="250920"/>
            <a:ext cx="612360" cy="630720"/>
            <a:chOff x="8257680" y="250920"/>
            <a:chExt cx="612360" cy="630720"/>
          </a:xfrm>
        </p:grpSpPr>
        <p:sp>
          <p:nvSpPr>
            <p:cNvPr id="1926" name="Google Shape;2477;p27"/>
            <p:cNvSpPr/>
            <p:nvPr/>
          </p:nvSpPr>
          <p:spPr>
            <a:xfrm>
              <a:off x="8388720" y="5166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27" name="Google Shape;2478;p27"/>
            <p:cNvSpPr/>
            <p:nvPr/>
          </p:nvSpPr>
          <p:spPr>
            <a:xfrm>
              <a:off x="8403120" y="8233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28" name="Google Shape;2479;p27"/>
            <p:cNvSpPr/>
            <p:nvPr/>
          </p:nvSpPr>
          <p:spPr>
            <a:xfrm>
              <a:off x="8528400" y="5778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29" name="Google Shape;2480;p27"/>
            <p:cNvSpPr/>
            <p:nvPr/>
          </p:nvSpPr>
          <p:spPr>
            <a:xfrm>
              <a:off x="8663040" y="4928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0" name="Google Shape;2481;p27"/>
            <p:cNvSpPr/>
            <p:nvPr/>
          </p:nvSpPr>
          <p:spPr>
            <a:xfrm>
              <a:off x="8678160" y="8103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1" name="Google Shape;2482;p27"/>
            <p:cNvSpPr/>
            <p:nvPr/>
          </p:nvSpPr>
          <p:spPr>
            <a:xfrm>
              <a:off x="8513640" y="2635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2" name="Google Shape;2483;p27"/>
            <p:cNvSpPr/>
            <p:nvPr/>
          </p:nvSpPr>
          <p:spPr>
            <a:xfrm>
              <a:off x="8521200" y="4208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3" name="Google Shape;2484;p27"/>
            <p:cNvSpPr/>
            <p:nvPr/>
          </p:nvSpPr>
          <p:spPr>
            <a:xfrm>
              <a:off x="8786520" y="2509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4" name="Google Shape;2485;p27"/>
            <p:cNvSpPr/>
            <p:nvPr/>
          </p:nvSpPr>
          <p:spPr>
            <a:xfrm>
              <a:off x="8794080" y="40788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5" name="Google Shape;2486;p27"/>
            <p:cNvSpPr/>
            <p:nvPr/>
          </p:nvSpPr>
          <p:spPr>
            <a:xfrm>
              <a:off x="8535600" y="7340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6" name="Google Shape;2487;p27"/>
            <p:cNvSpPr/>
            <p:nvPr/>
          </p:nvSpPr>
          <p:spPr>
            <a:xfrm>
              <a:off x="8803080" y="5652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7" name="Google Shape;2488;p27"/>
            <p:cNvSpPr/>
            <p:nvPr/>
          </p:nvSpPr>
          <p:spPr>
            <a:xfrm>
              <a:off x="8810280" y="7210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8" name="Google Shape;2489;p27"/>
            <p:cNvSpPr/>
            <p:nvPr/>
          </p:nvSpPr>
          <p:spPr>
            <a:xfrm>
              <a:off x="8257680" y="5907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9" name="Google Shape;2490;p27"/>
            <p:cNvSpPr/>
            <p:nvPr/>
          </p:nvSpPr>
          <p:spPr>
            <a:xfrm>
              <a:off x="8265240" y="7466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40" name="Google Shape;2491;p27"/>
            <p:cNvSpPr/>
            <p:nvPr/>
          </p:nvSpPr>
          <p:spPr>
            <a:xfrm>
              <a:off x="8287920" y="54072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41" name="Google Shape;2492;p27"/>
            <p:cNvSpPr/>
            <p:nvPr/>
          </p:nvSpPr>
          <p:spPr>
            <a:xfrm>
              <a:off x="8560800" y="52776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42" name="Google Shape;2493;p27"/>
            <p:cNvSpPr/>
            <p:nvPr/>
          </p:nvSpPr>
          <p:spPr>
            <a:xfrm>
              <a:off x="8545680" y="28080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943" name="Google Shape;2494;p27"/>
          <p:cNvGrpSpPr/>
          <p:nvPr/>
        </p:nvGrpSpPr>
        <p:grpSpPr>
          <a:xfrm>
            <a:off x="61920" y="4338720"/>
            <a:ext cx="1415880" cy="1249920"/>
            <a:chOff x="61920" y="4338720"/>
            <a:chExt cx="1415880" cy="1249920"/>
          </a:xfrm>
        </p:grpSpPr>
        <p:grpSp>
          <p:nvGrpSpPr>
            <p:cNvPr id="1944" name="Google Shape;2495;p27"/>
            <p:cNvGrpSpPr/>
            <p:nvPr/>
          </p:nvGrpSpPr>
          <p:grpSpPr>
            <a:xfrm>
              <a:off x="331920" y="4338720"/>
              <a:ext cx="524160" cy="735480"/>
              <a:chOff x="331920" y="4338720"/>
              <a:chExt cx="524160" cy="735480"/>
            </a:xfrm>
          </p:grpSpPr>
          <p:sp>
            <p:nvSpPr>
              <p:cNvPr id="1945" name="Google Shape;2496;p27"/>
              <p:cNvSpPr/>
              <p:nvPr/>
            </p:nvSpPr>
            <p:spPr>
              <a:xfrm rot="5070600">
                <a:off x="273240" y="4506120"/>
                <a:ext cx="636120" cy="455040"/>
              </a:xfrm>
              <a:custGeom>
                <a:avLst/>
                <a:gdLst>
                  <a:gd name="textAreaLeft" fmla="*/ 0 w 636120"/>
                  <a:gd name="textAreaRight" fmla="*/ 636480 w 636120"/>
                  <a:gd name="textAreaTop" fmla="*/ 0 h 455040"/>
                  <a:gd name="textAreaBottom" fmla="*/ 455400 h 45504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46" name="Google Shape;2497;p27"/>
              <p:cNvSpPr/>
              <p:nvPr/>
            </p:nvSpPr>
            <p:spPr>
              <a:xfrm rot="5070600">
                <a:off x="272880" y="4500720"/>
                <a:ext cx="637560" cy="461160"/>
              </a:xfrm>
              <a:custGeom>
                <a:avLst/>
                <a:gdLst>
                  <a:gd name="textAreaLeft" fmla="*/ 0 w 637560"/>
                  <a:gd name="textAreaRight" fmla="*/ 637920 w 637560"/>
                  <a:gd name="textAreaTop" fmla="*/ 0 h 461160"/>
                  <a:gd name="textAreaBottom" fmla="*/ 461520 h 46116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47" name="Google Shape;2498;p27"/>
              <p:cNvSpPr/>
              <p:nvPr/>
            </p:nvSpPr>
            <p:spPr>
              <a:xfrm rot="5070600">
                <a:off x="302760" y="4526640"/>
                <a:ext cx="578880" cy="390600"/>
              </a:xfrm>
              <a:custGeom>
                <a:avLst/>
                <a:gdLst>
                  <a:gd name="textAreaLeft" fmla="*/ 0 w 578880"/>
                  <a:gd name="textAreaRight" fmla="*/ 579240 w 578880"/>
                  <a:gd name="textAreaTop" fmla="*/ 0 h 390600"/>
                  <a:gd name="textAreaBottom" fmla="*/ 390960 h 39060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48" name="Google Shape;2499;p27"/>
              <p:cNvSpPr/>
              <p:nvPr/>
            </p:nvSpPr>
            <p:spPr>
              <a:xfrm rot="5070600">
                <a:off x="302760" y="4519080"/>
                <a:ext cx="577800" cy="397440"/>
              </a:xfrm>
              <a:custGeom>
                <a:avLst/>
                <a:gdLst>
                  <a:gd name="textAreaLeft" fmla="*/ 0 w 577800"/>
                  <a:gd name="textAreaRight" fmla="*/ 578160 w 577800"/>
                  <a:gd name="textAreaTop" fmla="*/ 0 h 397440"/>
                  <a:gd name="textAreaBottom" fmla="*/ 397800 h 3974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49" name="Google Shape;2500;p27"/>
              <p:cNvSpPr/>
              <p:nvPr/>
            </p:nvSpPr>
            <p:spPr>
              <a:xfrm rot="5070600">
                <a:off x="324000" y="4660920"/>
                <a:ext cx="445680" cy="349200"/>
              </a:xfrm>
              <a:custGeom>
                <a:avLst/>
                <a:gdLst>
                  <a:gd name="textAreaLeft" fmla="*/ 0 w 445680"/>
                  <a:gd name="textAreaRight" fmla="*/ 446040 w 445680"/>
                  <a:gd name="textAreaTop" fmla="*/ 0 h 349200"/>
                  <a:gd name="textAreaBottom" fmla="*/ 349560 h 34920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0" name="Google Shape;2501;p27"/>
              <p:cNvSpPr/>
              <p:nvPr/>
            </p:nvSpPr>
            <p:spPr>
              <a:xfrm rot="5070600">
                <a:off x="325440" y="4653720"/>
                <a:ext cx="441360" cy="355680"/>
              </a:xfrm>
              <a:custGeom>
                <a:avLst/>
                <a:gdLst>
                  <a:gd name="textAreaLeft" fmla="*/ 0 w 441360"/>
                  <a:gd name="textAreaRight" fmla="*/ 441720 w 441360"/>
                  <a:gd name="textAreaTop" fmla="*/ 0 h 355680"/>
                  <a:gd name="textAreaBottom" fmla="*/ 356040 h 3556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1" name="Google Shape;2502;p27"/>
              <p:cNvSpPr/>
              <p:nvPr/>
            </p:nvSpPr>
            <p:spPr>
              <a:xfrm rot="5070600">
                <a:off x="681480" y="451332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2" name="Google Shape;2503;p27"/>
              <p:cNvSpPr/>
              <p:nvPr/>
            </p:nvSpPr>
            <p:spPr>
              <a:xfrm rot="5070600">
                <a:off x="600480" y="4539600"/>
                <a:ext cx="66240" cy="57600"/>
              </a:xfrm>
              <a:custGeom>
                <a:avLst/>
                <a:gdLst>
                  <a:gd name="textAreaLeft" fmla="*/ 0 w 66240"/>
                  <a:gd name="textAreaRight" fmla="*/ 66600 w 6624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3" name="Google Shape;2504;p27"/>
              <p:cNvSpPr/>
              <p:nvPr/>
            </p:nvSpPr>
            <p:spPr>
              <a:xfrm rot="5070600">
                <a:off x="648360" y="4618080"/>
                <a:ext cx="20160" cy="17640"/>
              </a:xfrm>
              <a:custGeom>
                <a:avLst/>
                <a:gdLst>
                  <a:gd name="textAreaLeft" fmla="*/ 0 w 20160"/>
                  <a:gd name="textAreaRight" fmla="*/ 20520 w 2016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4" name="Google Shape;2505;p27"/>
              <p:cNvSpPr/>
              <p:nvPr/>
            </p:nvSpPr>
            <p:spPr>
              <a:xfrm rot="5070600">
                <a:off x="596880" y="469980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5" name="Google Shape;2506;p27"/>
              <p:cNvSpPr/>
              <p:nvPr/>
            </p:nvSpPr>
            <p:spPr>
              <a:xfrm rot="5070600">
                <a:off x="471240" y="485172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6" name="Google Shape;2507;p27"/>
              <p:cNvSpPr/>
              <p:nvPr/>
            </p:nvSpPr>
            <p:spPr>
              <a:xfrm rot="5070600">
                <a:off x="527040" y="4770720"/>
                <a:ext cx="65880" cy="57600"/>
              </a:xfrm>
              <a:custGeom>
                <a:avLst/>
                <a:gdLst>
                  <a:gd name="textAreaLeft" fmla="*/ 0 w 65880"/>
                  <a:gd name="textAreaRight" fmla="*/ 66240 w 6588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7" name="Google Shape;2508;p27"/>
              <p:cNvSpPr/>
              <p:nvPr/>
            </p:nvSpPr>
            <p:spPr>
              <a:xfrm rot="5070600">
                <a:off x="447480" y="4918320"/>
                <a:ext cx="66240" cy="57600"/>
              </a:xfrm>
              <a:custGeom>
                <a:avLst/>
                <a:gdLst>
                  <a:gd name="textAreaLeft" fmla="*/ 0 w 66240"/>
                  <a:gd name="textAreaRight" fmla="*/ 66600 w 6624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8" name="Google Shape;2509;p27"/>
              <p:cNvSpPr/>
              <p:nvPr/>
            </p:nvSpPr>
            <p:spPr>
              <a:xfrm rot="5070600">
                <a:off x="546480" y="4718880"/>
                <a:ext cx="20160" cy="17640"/>
              </a:xfrm>
              <a:custGeom>
                <a:avLst/>
                <a:gdLst>
                  <a:gd name="textAreaLeft" fmla="*/ 0 w 20160"/>
                  <a:gd name="textAreaRight" fmla="*/ 20520 w 2016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9" name="Google Shape;2510;p27"/>
              <p:cNvSpPr/>
              <p:nvPr/>
            </p:nvSpPr>
            <p:spPr>
              <a:xfrm rot="5070600">
                <a:off x="539280" y="4856760"/>
                <a:ext cx="20520" cy="17640"/>
              </a:xfrm>
              <a:custGeom>
                <a:avLst/>
                <a:gdLst>
                  <a:gd name="textAreaLeft" fmla="*/ 0 w 20520"/>
                  <a:gd name="textAreaRight" fmla="*/ 20880 w 2052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0" name="Google Shape;2511;p27"/>
              <p:cNvSpPr/>
              <p:nvPr/>
            </p:nvSpPr>
            <p:spPr>
              <a:xfrm rot="5070600">
                <a:off x="302760" y="4519080"/>
                <a:ext cx="577800" cy="397440"/>
              </a:xfrm>
              <a:custGeom>
                <a:avLst/>
                <a:gdLst>
                  <a:gd name="textAreaLeft" fmla="*/ 0 w 577800"/>
                  <a:gd name="textAreaRight" fmla="*/ 578160 w 577800"/>
                  <a:gd name="textAreaTop" fmla="*/ 0 h 397440"/>
                  <a:gd name="textAreaBottom" fmla="*/ 397800 h 3974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1" name="Google Shape;2512;p27"/>
              <p:cNvSpPr/>
              <p:nvPr/>
            </p:nvSpPr>
            <p:spPr>
              <a:xfrm rot="5070600">
                <a:off x="604440" y="4314960"/>
                <a:ext cx="205560" cy="278640"/>
              </a:xfrm>
              <a:custGeom>
                <a:avLst/>
                <a:gdLst>
                  <a:gd name="textAreaLeft" fmla="*/ 0 w 205560"/>
                  <a:gd name="textAreaRight" fmla="*/ 205920 w 205560"/>
                  <a:gd name="textAreaTop" fmla="*/ 0 h 278640"/>
                  <a:gd name="textAreaBottom" fmla="*/ 279000 h 27864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2" name="Google Shape;2513;p27"/>
              <p:cNvSpPr/>
              <p:nvPr/>
            </p:nvSpPr>
            <p:spPr>
              <a:xfrm rot="5070600">
                <a:off x="771840" y="4478760"/>
                <a:ext cx="71280" cy="4248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480"/>
                  <a:gd name="textAreaBottom" fmla="*/ 42840 h 4248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3" name="Google Shape;2514;p27"/>
              <p:cNvSpPr/>
              <p:nvPr/>
            </p:nvSpPr>
            <p:spPr>
              <a:xfrm rot="5070600">
                <a:off x="733680" y="4461480"/>
                <a:ext cx="71280" cy="4212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4" name="Google Shape;2515;p27"/>
              <p:cNvSpPr/>
              <p:nvPr/>
            </p:nvSpPr>
            <p:spPr>
              <a:xfrm rot="5070600">
                <a:off x="695520" y="4444200"/>
                <a:ext cx="71640" cy="4212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5" name="Google Shape;2516;p27"/>
              <p:cNvSpPr/>
              <p:nvPr/>
            </p:nvSpPr>
            <p:spPr>
              <a:xfrm rot="5070600">
                <a:off x="657360" y="4426560"/>
                <a:ext cx="71640" cy="4248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480"/>
                  <a:gd name="textAreaBottom" fmla="*/ 42840 h 4248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6" name="Google Shape;2517;p27"/>
              <p:cNvSpPr/>
              <p:nvPr/>
            </p:nvSpPr>
            <p:spPr>
              <a:xfrm rot="5070600">
                <a:off x="618840" y="4409640"/>
                <a:ext cx="71640" cy="4212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7" name="Google Shape;2518;p27"/>
              <p:cNvSpPr/>
              <p:nvPr/>
            </p:nvSpPr>
            <p:spPr>
              <a:xfrm rot="5070600">
                <a:off x="581400" y="4392000"/>
                <a:ext cx="71280" cy="4212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968" name="Google Shape;2519;p27"/>
            <p:cNvGrpSpPr/>
            <p:nvPr/>
          </p:nvGrpSpPr>
          <p:grpSpPr>
            <a:xfrm>
              <a:off x="909360" y="4610880"/>
              <a:ext cx="524160" cy="735480"/>
              <a:chOff x="909360" y="4610880"/>
              <a:chExt cx="524160" cy="735480"/>
            </a:xfrm>
          </p:grpSpPr>
          <p:sp>
            <p:nvSpPr>
              <p:cNvPr id="1969" name="Google Shape;2520;p27"/>
              <p:cNvSpPr/>
              <p:nvPr/>
            </p:nvSpPr>
            <p:spPr>
              <a:xfrm rot="5070600">
                <a:off x="851040" y="4778280"/>
                <a:ext cx="636120" cy="455040"/>
              </a:xfrm>
              <a:custGeom>
                <a:avLst/>
                <a:gdLst>
                  <a:gd name="textAreaLeft" fmla="*/ 0 w 636120"/>
                  <a:gd name="textAreaRight" fmla="*/ 636480 w 636120"/>
                  <a:gd name="textAreaTop" fmla="*/ 0 h 455040"/>
                  <a:gd name="textAreaBottom" fmla="*/ 455400 h 45504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0" name="Google Shape;2521;p27"/>
              <p:cNvSpPr/>
              <p:nvPr/>
            </p:nvSpPr>
            <p:spPr>
              <a:xfrm rot="5070600">
                <a:off x="850320" y="4772880"/>
                <a:ext cx="637560" cy="461160"/>
              </a:xfrm>
              <a:custGeom>
                <a:avLst/>
                <a:gdLst>
                  <a:gd name="textAreaLeft" fmla="*/ 0 w 637560"/>
                  <a:gd name="textAreaRight" fmla="*/ 637920 w 637560"/>
                  <a:gd name="textAreaTop" fmla="*/ 0 h 461160"/>
                  <a:gd name="textAreaBottom" fmla="*/ 461520 h 46116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1" name="Google Shape;2522;p27"/>
              <p:cNvSpPr/>
              <p:nvPr/>
            </p:nvSpPr>
            <p:spPr>
              <a:xfrm rot="5070600">
                <a:off x="880200" y="4798800"/>
                <a:ext cx="578880" cy="390600"/>
              </a:xfrm>
              <a:custGeom>
                <a:avLst/>
                <a:gdLst>
                  <a:gd name="textAreaLeft" fmla="*/ 0 w 578880"/>
                  <a:gd name="textAreaRight" fmla="*/ 579240 w 578880"/>
                  <a:gd name="textAreaTop" fmla="*/ 0 h 390600"/>
                  <a:gd name="textAreaBottom" fmla="*/ 390960 h 39060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2" name="Google Shape;2523;p27"/>
              <p:cNvSpPr/>
              <p:nvPr/>
            </p:nvSpPr>
            <p:spPr>
              <a:xfrm rot="5070600">
                <a:off x="880200" y="4791240"/>
                <a:ext cx="577800" cy="397440"/>
              </a:xfrm>
              <a:custGeom>
                <a:avLst/>
                <a:gdLst>
                  <a:gd name="textAreaLeft" fmla="*/ 0 w 577800"/>
                  <a:gd name="textAreaRight" fmla="*/ 578160 w 577800"/>
                  <a:gd name="textAreaTop" fmla="*/ 0 h 397440"/>
                  <a:gd name="textAreaBottom" fmla="*/ 397800 h 3974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3" name="Google Shape;2524;p27"/>
              <p:cNvSpPr/>
              <p:nvPr/>
            </p:nvSpPr>
            <p:spPr>
              <a:xfrm rot="5070600">
                <a:off x="901440" y="4933080"/>
                <a:ext cx="445680" cy="349200"/>
              </a:xfrm>
              <a:custGeom>
                <a:avLst/>
                <a:gdLst>
                  <a:gd name="textAreaLeft" fmla="*/ 0 w 445680"/>
                  <a:gd name="textAreaRight" fmla="*/ 446040 w 445680"/>
                  <a:gd name="textAreaTop" fmla="*/ 0 h 349200"/>
                  <a:gd name="textAreaBottom" fmla="*/ 349560 h 34920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4" name="Google Shape;2525;p27"/>
              <p:cNvSpPr/>
              <p:nvPr/>
            </p:nvSpPr>
            <p:spPr>
              <a:xfrm rot="5070600">
                <a:off x="903240" y="4925880"/>
                <a:ext cx="441360" cy="355680"/>
              </a:xfrm>
              <a:custGeom>
                <a:avLst/>
                <a:gdLst>
                  <a:gd name="textAreaLeft" fmla="*/ 0 w 441360"/>
                  <a:gd name="textAreaRight" fmla="*/ 441720 w 441360"/>
                  <a:gd name="textAreaTop" fmla="*/ 0 h 355680"/>
                  <a:gd name="textAreaBottom" fmla="*/ 356040 h 3556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5" name="Google Shape;2526;p27"/>
              <p:cNvSpPr/>
              <p:nvPr/>
            </p:nvSpPr>
            <p:spPr>
              <a:xfrm rot="5070600">
                <a:off x="1258920" y="478548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6" name="Google Shape;2527;p27"/>
              <p:cNvSpPr/>
              <p:nvPr/>
            </p:nvSpPr>
            <p:spPr>
              <a:xfrm rot="5070600">
                <a:off x="1177920" y="4811760"/>
                <a:ext cx="66240" cy="57600"/>
              </a:xfrm>
              <a:custGeom>
                <a:avLst/>
                <a:gdLst>
                  <a:gd name="textAreaLeft" fmla="*/ 0 w 66240"/>
                  <a:gd name="textAreaRight" fmla="*/ 66600 w 6624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7" name="Google Shape;2528;p27"/>
              <p:cNvSpPr/>
              <p:nvPr/>
            </p:nvSpPr>
            <p:spPr>
              <a:xfrm rot="5070600">
                <a:off x="1225800" y="4890240"/>
                <a:ext cx="20160" cy="17640"/>
              </a:xfrm>
              <a:custGeom>
                <a:avLst/>
                <a:gdLst>
                  <a:gd name="textAreaLeft" fmla="*/ 0 w 20160"/>
                  <a:gd name="textAreaRight" fmla="*/ 20520 w 2016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8" name="Google Shape;2529;p27"/>
              <p:cNvSpPr/>
              <p:nvPr/>
            </p:nvSpPr>
            <p:spPr>
              <a:xfrm rot="5070600">
                <a:off x="1174320" y="497196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9" name="Google Shape;2530;p27"/>
              <p:cNvSpPr/>
              <p:nvPr/>
            </p:nvSpPr>
            <p:spPr>
              <a:xfrm rot="5070600">
                <a:off x="1048680" y="512388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0" name="Google Shape;2531;p27"/>
              <p:cNvSpPr/>
              <p:nvPr/>
            </p:nvSpPr>
            <p:spPr>
              <a:xfrm rot="5070600">
                <a:off x="1104480" y="5042880"/>
                <a:ext cx="65880" cy="57600"/>
              </a:xfrm>
              <a:custGeom>
                <a:avLst/>
                <a:gdLst>
                  <a:gd name="textAreaLeft" fmla="*/ 0 w 65880"/>
                  <a:gd name="textAreaRight" fmla="*/ 66240 w 6588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1" name="Google Shape;2532;p27"/>
              <p:cNvSpPr/>
              <p:nvPr/>
            </p:nvSpPr>
            <p:spPr>
              <a:xfrm rot="5070600">
                <a:off x="1024920" y="5190480"/>
                <a:ext cx="66240" cy="57600"/>
              </a:xfrm>
              <a:custGeom>
                <a:avLst/>
                <a:gdLst>
                  <a:gd name="textAreaLeft" fmla="*/ 0 w 66240"/>
                  <a:gd name="textAreaRight" fmla="*/ 66600 w 6624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2" name="Google Shape;2533;p27"/>
              <p:cNvSpPr/>
              <p:nvPr/>
            </p:nvSpPr>
            <p:spPr>
              <a:xfrm rot="5070600">
                <a:off x="1123920" y="4991040"/>
                <a:ext cx="20160" cy="17640"/>
              </a:xfrm>
              <a:custGeom>
                <a:avLst/>
                <a:gdLst>
                  <a:gd name="textAreaLeft" fmla="*/ 0 w 20160"/>
                  <a:gd name="textAreaRight" fmla="*/ 20520 w 2016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3" name="Google Shape;2534;p27"/>
              <p:cNvSpPr/>
              <p:nvPr/>
            </p:nvSpPr>
            <p:spPr>
              <a:xfrm rot="5070600">
                <a:off x="1116720" y="5128920"/>
                <a:ext cx="20520" cy="17640"/>
              </a:xfrm>
              <a:custGeom>
                <a:avLst/>
                <a:gdLst>
                  <a:gd name="textAreaLeft" fmla="*/ 0 w 20520"/>
                  <a:gd name="textAreaRight" fmla="*/ 20880 w 2052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4" name="Google Shape;2535;p27"/>
              <p:cNvSpPr/>
              <p:nvPr/>
            </p:nvSpPr>
            <p:spPr>
              <a:xfrm rot="5070600">
                <a:off x="880200" y="4791240"/>
                <a:ext cx="577800" cy="397440"/>
              </a:xfrm>
              <a:custGeom>
                <a:avLst/>
                <a:gdLst>
                  <a:gd name="textAreaLeft" fmla="*/ 0 w 577800"/>
                  <a:gd name="textAreaRight" fmla="*/ 578160 w 577800"/>
                  <a:gd name="textAreaTop" fmla="*/ 0 h 397440"/>
                  <a:gd name="textAreaBottom" fmla="*/ 397800 h 3974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5" name="Google Shape;2536;p27"/>
              <p:cNvSpPr/>
              <p:nvPr/>
            </p:nvSpPr>
            <p:spPr>
              <a:xfrm rot="5070600">
                <a:off x="1181880" y="4587120"/>
                <a:ext cx="205560" cy="278640"/>
              </a:xfrm>
              <a:custGeom>
                <a:avLst/>
                <a:gdLst>
                  <a:gd name="textAreaLeft" fmla="*/ 0 w 205560"/>
                  <a:gd name="textAreaRight" fmla="*/ 205920 w 205560"/>
                  <a:gd name="textAreaTop" fmla="*/ 0 h 278640"/>
                  <a:gd name="textAreaBottom" fmla="*/ 279000 h 27864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6" name="Google Shape;2537;p27"/>
              <p:cNvSpPr/>
              <p:nvPr/>
            </p:nvSpPr>
            <p:spPr>
              <a:xfrm rot="5070600">
                <a:off x="1349280" y="4750920"/>
                <a:ext cx="71280" cy="4248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480"/>
                  <a:gd name="textAreaBottom" fmla="*/ 42840 h 4248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7" name="Google Shape;2538;p27"/>
              <p:cNvSpPr/>
              <p:nvPr/>
            </p:nvSpPr>
            <p:spPr>
              <a:xfrm rot="5070600">
                <a:off x="1311120" y="4733640"/>
                <a:ext cx="71280" cy="4212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8" name="Google Shape;2539;p27"/>
              <p:cNvSpPr/>
              <p:nvPr/>
            </p:nvSpPr>
            <p:spPr>
              <a:xfrm rot="5070600">
                <a:off x="1272960" y="4716360"/>
                <a:ext cx="71640" cy="4212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9" name="Google Shape;2540;p27"/>
              <p:cNvSpPr/>
              <p:nvPr/>
            </p:nvSpPr>
            <p:spPr>
              <a:xfrm rot="5070600">
                <a:off x="1234800" y="4698720"/>
                <a:ext cx="71640" cy="4248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480"/>
                  <a:gd name="textAreaBottom" fmla="*/ 42840 h 4248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0" name="Google Shape;2541;p27"/>
              <p:cNvSpPr/>
              <p:nvPr/>
            </p:nvSpPr>
            <p:spPr>
              <a:xfrm rot="5070600">
                <a:off x="1196280" y="4681800"/>
                <a:ext cx="71640" cy="4212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1" name="Google Shape;2542;p27"/>
              <p:cNvSpPr/>
              <p:nvPr/>
            </p:nvSpPr>
            <p:spPr>
              <a:xfrm rot="5070600">
                <a:off x="1158840" y="4664160"/>
                <a:ext cx="71280" cy="4212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1992" name="Google Shape;2543;p27"/>
            <p:cNvGrpSpPr/>
            <p:nvPr/>
          </p:nvGrpSpPr>
          <p:grpSpPr>
            <a:xfrm>
              <a:off x="621720" y="4475880"/>
              <a:ext cx="524160" cy="735480"/>
              <a:chOff x="621720" y="4475880"/>
              <a:chExt cx="524160" cy="735480"/>
            </a:xfrm>
          </p:grpSpPr>
          <p:sp>
            <p:nvSpPr>
              <p:cNvPr id="1993" name="Google Shape;2544;p27"/>
              <p:cNvSpPr/>
              <p:nvPr/>
            </p:nvSpPr>
            <p:spPr>
              <a:xfrm rot="5070600">
                <a:off x="563400" y="4643280"/>
                <a:ext cx="636120" cy="455040"/>
              </a:xfrm>
              <a:custGeom>
                <a:avLst/>
                <a:gdLst>
                  <a:gd name="textAreaLeft" fmla="*/ 0 w 636120"/>
                  <a:gd name="textAreaRight" fmla="*/ 636480 w 636120"/>
                  <a:gd name="textAreaTop" fmla="*/ 0 h 455040"/>
                  <a:gd name="textAreaBottom" fmla="*/ 455400 h 45504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4" name="Google Shape;2545;p27"/>
              <p:cNvSpPr/>
              <p:nvPr/>
            </p:nvSpPr>
            <p:spPr>
              <a:xfrm rot="5070600">
                <a:off x="562680" y="4637880"/>
                <a:ext cx="637560" cy="461160"/>
              </a:xfrm>
              <a:custGeom>
                <a:avLst/>
                <a:gdLst>
                  <a:gd name="textAreaLeft" fmla="*/ 0 w 637560"/>
                  <a:gd name="textAreaRight" fmla="*/ 637920 w 637560"/>
                  <a:gd name="textAreaTop" fmla="*/ 0 h 461160"/>
                  <a:gd name="textAreaBottom" fmla="*/ 461520 h 46116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5" name="Google Shape;2546;p27"/>
              <p:cNvSpPr/>
              <p:nvPr/>
            </p:nvSpPr>
            <p:spPr>
              <a:xfrm rot="5070600">
                <a:off x="592560" y="4663800"/>
                <a:ext cx="578880" cy="390600"/>
              </a:xfrm>
              <a:custGeom>
                <a:avLst/>
                <a:gdLst>
                  <a:gd name="textAreaLeft" fmla="*/ 0 w 578880"/>
                  <a:gd name="textAreaRight" fmla="*/ 579240 w 578880"/>
                  <a:gd name="textAreaTop" fmla="*/ 0 h 390600"/>
                  <a:gd name="textAreaBottom" fmla="*/ 390960 h 39060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6" name="Google Shape;2547;p27"/>
              <p:cNvSpPr/>
              <p:nvPr/>
            </p:nvSpPr>
            <p:spPr>
              <a:xfrm rot="5070600">
                <a:off x="592920" y="4656240"/>
                <a:ext cx="577800" cy="397440"/>
              </a:xfrm>
              <a:custGeom>
                <a:avLst/>
                <a:gdLst>
                  <a:gd name="textAreaLeft" fmla="*/ 0 w 577800"/>
                  <a:gd name="textAreaRight" fmla="*/ 578160 w 577800"/>
                  <a:gd name="textAreaTop" fmla="*/ 0 h 397440"/>
                  <a:gd name="textAreaBottom" fmla="*/ 397800 h 3974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7" name="Google Shape;2548;p27"/>
              <p:cNvSpPr/>
              <p:nvPr/>
            </p:nvSpPr>
            <p:spPr>
              <a:xfrm rot="5070600">
                <a:off x="613800" y="4798080"/>
                <a:ext cx="445680" cy="349200"/>
              </a:xfrm>
              <a:custGeom>
                <a:avLst/>
                <a:gdLst>
                  <a:gd name="textAreaLeft" fmla="*/ 0 w 445680"/>
                  <a:gd name="textAreaRight" fmla="*/ 446040 w 445680"/>
                  <a:gd name="textAreaTop" fmla="*/ 0 h 349200"/>
                  <a:gd name="textAreaBottom" fmla="*/ 349560 h 34920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8" name="Google Shape;2549;p27"/>
              <p:cNvSpPr/>
              <p:nvPr/>
            </p:nvSpPr>
            <p:spPr>
              <a:xfrm rot="5070600">
                <a:off x="615600" y="4790880"/>
                <a:ext cx="441360" cy="355680"/>
              </a:xfrm>
              <a:custGeom>
                <a:avLst/>
                <a:gdLst>
                  <a:gd name="textAreaLeft" fmla="*/ 0 w 441360"/>
                  <a:gd name="textAreaRight" fmla="*/ 441720 w 441360"/>
                  <a:gd name="textAreaTop" fmla="*/ 0 h 355680"/>
                  <a:gd name="textAreaBottom" fmla="*/ 356040 h 3556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9" name="Google Shape;2550;p27"/>
              <p:cNvSpPr/>
              <p:nvPr/>
            </p:nvSpPr>
            <p:spPr>
              <a:xfrm rot="5070600">
                <a:off x="971640" y="465048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0" name="Google Shape;2551;p27"/>
              <p:cNvSpPr/>
              <p:nvPr/>
            </p:nvSpPr>
            <p:spPr>
              <a:xfrm rot="5070600">
                <a:off x="890280" y="4676760"/>
                <a:ext cx="66240" cy="57600"/>
              </a:xfrm>
              <a:custGeom>
                <a:avLst/>
                <a:gdLst>
                  <a:gd name="textAreaLeft" fmla="*/ 0 w 66240"/>
                  <a:gd name="textAreaRight" fmla="*/ 66600 w 6624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1" name="Google Shape;2552;p27"/>
              <p:cNvSpPr/>
              <p:nvPr/>
            </p:nvSpPr>
            <p:spPr>
              <a:xfrm rot="5070600">
                <a:off x="938160" y="4755240"/>
                <a:ext cx="20160" cy="17640"/>
              </a:xfrm>
              <a:custGeom>
                <a:avLst/>
                <a:gdLst>
                  <a:gd name="textAreaLeft" fmla="*/ 0 w 20160"/>
                  <a:gd name="textAreaRight" fmla="*/ 20520 w 2016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2" name="Google Shape;2553;p27"/>
              <p:cNvSpPr/>
              <p:nvPr/>
            </p:nvSpPr>
            <p:spPr>
              <a:xfrm rot="5070600">
                <a:off x="886680" y="483696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3" name="Google Shape;2554;p27"/>
              <p:cNvSpPr/>
              <p:nvPr/>
            </p:nvSpPr>
            <p:spPr>
              <a:xfrm rot="5070600">
                <a:off x="761040" y="4988880"/>
                <a:ext cx="41040" cy="35640"/>
              </a:xfrm>
              <a:custGeom>
                <a:avLst/>
                <a:gdLst>
                  <a:gd name="textAreaLeft" fmla="*/ 0 w 41040"/>
                  <a:gd name="textAreaRight" fmla="*/ 41400 w 41040"/>
                  <a:gd name="textAreaTop" fmla="*/ 0 h 35640"/>
                  <a:gd name="textAreaBottom" fmla="*/ 36000 h 3564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000" bIns="18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4" name="Google Shape;2555;p27"/>
              <p:cNvSpPr/>
              <p:nvPr/>
            </p:nvSpPr>
            <p:spPr>
              <a:xfrm rot="5070600">
                <a:off x="816840" y="4908240"/>
                <a:ext cx="65880" cy="57600"/>
              </a:xfrm>
              <a:custGeom>
                <a:avLst/>
                <a:gdLst>
                  <a:gd name="textAreaLeft" fmla="*/ 0 w 65880"/>
                  <a:gd name="textAreaRight" fmla="*/ 66240 w 6588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5" name="Google Shape;2556;p27"/>
              <p:cNvSpPr/>
              <p:nvPr/>
            </p:nvSpPr>
            <p:spPr>
              <a:xfrm rot="5070600">
                <a:off x="737640" y="5055480"/>
                <a:ext cx="66240" cy="57600"/>
              </a:xfrm>
              <a:custGeom>
                <a:avLst/>
                <a:gdLst>
                  <a:gd name="textAreaLeft" fmla="*/ 0 w 66240"/>
                  <a:gd name="textAreaRight" fmla="*/ 66600 w 66240"/>
                  <a:gd name="textAreaTop" fmla="*/ 0 h 57600"/>
                  <a:gd name="textAreaBottom" fmla="*/ 57960 h 5760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8800" bIns="28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6" name="Google Shape;2557;p27"/>
              <p:cNvSpPr/>
              <p:nvPr/>
            </p:nvSpPr>
            <p:spPr>
              <a:xfrm rot="5070600">
                <a:off x="836280" y="4856040"/>
                <a:ext cx="20160" cy="17640"/>
              </a:xfrm>
              <a:custGeom>
                <a:avLst/>
                <a:gdLst>
                  <a:gd name="textAreaLeft" fmla="*/ 0 w 20160"/>
                  <a:gd name="textAreaRight" fmla="*/ 20520 w 2016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7" name="Google Shape;2558;p27"/>
              <p:cNvSpPr/>
              <p:nvPr/>
            </p:nvSpPr>
            <p:spPr>
              <a:xfrm rot="5070600">
                <a:off x="829440" y="4993920"/>
                <a:ext cx="20520" cy="17640"/>
              </a:xfrm>
              <a:custGeom>
                <a:avLst/>
                <a:gdLst>
                  <a:gd name="textAreaLeft" fmla="*/ 0 w 20520"/>
                  <a:gd name="textAreaRight" fmla="*/ 20880 w 20520"/>
                  <a:gd name="textAreaTop" fmla="*/ 0 h 17640"/>
                  <a:gd name="textAreaBottom" fmla="*/ 18000 h 1764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000" bIns="90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8" name="Google Shape;2559;p27"/>
              <p:cNvSpPr/>
              <p:nvPr/>
            </p:nvSpPr>
            <p:spPr>
              <a:xfrm rot="5070600">
                <a:off x="592920" y="4656240"/>
                <a:ext cx="577800" cy="397440"/>
              </a:xfrm>
              <a:custGeom>
                <a:avLst/>
                <a:gdLst>
                  <a:gd name="textAreaLeft" fmla="*/ 0 w 577800"/>
                  <a:gd name="textAreaRight" fmla="*/ 578160 w 577800"/>
                  <a:gd name="textAreaTop" fmla="*/ 0 h 397440"/>
                  <a:gd name="textAreaBottom" fmla="*/ 397800 h 3974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9" name="Google Shape;2560;p27"/>
              <p:cNvSpPr/>
              <p:nvPr/>
            </p:nvSpPr>
            <p:spPr>
              <a:xfrm rot="5070600">
                <a:off x="894240" y="4452120"/>
                <a:ext cx="205560" cy="278640"/>
              </a:xfrm>
              <a:custGeom>
                <a:avLst/>
                <a:gdLst>
                  <a:gd name="textAreaLeft" fmla="*/ 0 w 205560"/>
                  <a:gd name="textAreaRight" fmla="*/ 205920 w 205560"/>
                  <a:gd name="textAreaTop" fmla="*/ 0 h 278640"/>
                  <a:gd name="textAreaBottom" fmla="*/ 279000 h 27864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0" name="Google Shape;2561;p27"/>
              <p:cNvSpPr/>
              <p:nvPr/>
            </p:nvSpPr>
            <p:spPr>
              <a:xfrm rot="5070600">
                <a:off x="1061640" y="4615920"/>
                <a:ext cx="71280" cy="4248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480"/>
                  <a:gd name="textAreaBottom" fmla="*/ 42840 h 4248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1" name="Google Shape;2562;p27"/>
              <p:cNvSpPr/>
              <p:nvPr/>
            </p:nvSpPr>
            <p:spPr>
              <a:xfrm rot="5070600">
                <a:off x="1023840" y="4598640"/>
                <a:ext cx="71280" cy="4212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2" name="Google Shape;2563;p27"/>
              <p:cNvSpPr/>
              <p:nvPr/>
            </p:nvSpPr>
            <p:spPr>
              <a:xfrm rot="5070600">
                <a:off x="985320" y="4581360"/>
                <a:ext cx="71640" cy="4212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3" name="Google Shape;2564;p27"/>
              <p:cNvSpPr/>
              <p:nvPr/>
            </p:nvSpPr>
            <p:spPr>
              <a:xfrm rot="5070600">
                <a:off x="947160" y="4563720"/>
                <a:ext cx="71640" cy="4248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480"/>
                  <a:gd name="textAreaBottom" fmla="*/ 42840 h 4248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4" name="Google Shape;2565;p27"/>
              <p:cNvSpPr/>
              <p:nvPr/>
            </p:nvSpPr>
            <p:spPr>
              <a:xfrm rot="5070600">
                <a:off x="909000" y="4546800"/>
                <a:ext cx="71640" cy="42120"/>
              </a:xfrm>
              <a:custGeom>
                <a:avLst/>
                <a:gdLst>
                  <a:gd name="textAreaLeft" fmla="*/ 0 w 71640"/>
                  <a:gd name="textAreaRight" fmla="*/ 72000 w 7164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5" name="Google Shape;2566;p27"/>
              <p:cNvSpPr/>
              <p:nvPr/>
            </p:nvSpPr>
            <p:spPr>
              <a:xfrm rot="5070600">
                <a:off x="871200" y="4529160"/>
                <a:ext cx="71280" cy="42120"/>
              </a:xfrm>
              <a:custGeom>
                <a:avLst/>
                <a:gdLst>
                  <a:gd name="textAreaLeft" fmla="*/ 0 w 71280"/>
                  <a:gd name="textAreaRight" fmla="*/ 71640 w 71280"/>
                  <a:gd name="textAreaTop" fmla="*/ 0 h 42120"/>
                  <a:gd name="textAreaBottom" fmla="*/ 42480 h 4212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1240" bIns="21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2016" name="Google Shape;2567;p27"/>
            <p:cNvGrpSpPr/>
            <p:nvPr/>
          </p:nvGrpSpPr>
          <p:grpSpPr>
            <a:xfrm>
              <a:off x="61920" y="4485600"/>
              <a:ext cx="1415880" cy="1103040"/>
              <a:chOff x="61920" y="4485600"/>
              <a:chExt cx="1415880" cy="1103040"/>
            </a:xfrm>
          </p:grpSpPr>
          <p:sp>
            <p:nvSpPr>
              <p:cNvPr id="2017" name="Google Shape;2568;p27"/>
              <p:cNvSpPr/>
              <p:nvPr/>
            </p:nvSpPr>
            <p:spPr>
              <a:xfrm flipH="1">
                <a:off x="333000" y="4485600"/>
                <a:ext cx="1144800" cy="581760"/>
              </a:xfrm>
              <a:custGeom>
                <a:avLst/>
                <a:gdLst>
                  <a:gd name="textAreaLeft" fmla="*/ 360 w 1144800"/>
                  <a:gd name="textAreaRight" fmla="*/ 1145520 w 1144800"/>
                  <a:gd name="textAreaTop" fmla="*/ 0 h 581760"/>
                  <a:gd name="textAreaBottom" fmla="*/ 582120 h 581760"/>
                </a:gdLst>
                <a:ahLst/>
                <a:cxnLst/>
                <a:rect l="textAreaLeft" t="textAreaTop" r="textAreaRight" b="textAreaBottom"/>
                <a:pathLst>
                  <a:path w="35685" h="18136">
                    <a:moveTo>
                      <a:pt x="34743" y="0"/>
                    </a:moveTo>
                    <a:cubicBezTo>
                      <a:pt x="34723" y="0"/>
                      <a:pt x="34704" y="4"/>
                      <a:pt x="34686" y="11"/>
                    </a:cubicBezTo>
                    <a:lnTo>
                      <a:pt x="99" y="16211"/>
                    </a:lnTo>
                    <a:cubicBezTo>
                      <a:pt x="27" y="16247"/>
                      <a:pt x="1" y="16336"/>
                      <a:pt x="27" y="16398"/>
                    </a:cubicBezTo>
                    <a:lnTo>
                      <a:pt x="803" y="18058"/>
                    </a:lnTo>
                    <a:cubicBezTo>
                      <a:pt x="828" y="18108"/>
                      <a:pt x="875" y="18136"/>
                      <a:pt x="926" y="18136"/>
                    </a:cubicBezTo>
                    <a:cubicBezTo>
                      <a:pt x="947" y="18136"/>
                      <a:pt x="969" y="18131"/>
                      <a:pt x="991" y="18120"/>
                    </a:cubicBezTo>
                    <a:lnTo>
                      <a:pt x="35587" y="1920"/>
                    </a:lnTo>
                    <a:cubicBezTo>
                      <a:pt x="35658" y="1893"/>
                      <a:pt x="35685" y="1804"/>
                      <a:pt x="35649" y="1732"/>
                    </a:cubicBezTo>
                    <a:lnTo>
                      <a:pt x="34882" y="82"/>
                    </a:lnTo>
                    <a:cubicBezTo>
                      <a:pt x="34855" y="29"/>
                      <a:pt x="34799" y="0"/>
                      <a:pt x="34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8" name="Google Shape;2569;p27"/>
              <p:cNvSpPr/>
              <p:nvPr/>
            </p:nvSpPr>
            <p:spPr>
              <a:xfrm flipH="1">
                <a:off x="1128600" y="4978440"/>
                <a:ext cx="260640" cy="466560"/>
              </a:xfrm>
              <a:custGeom>
                <a:avLst/>
                <a:gdLst>
                  <a:gd name="textAreaLeft" fmla="*/ 360 w 260640"/>
                  <a:gd name="textAreaRight" fmla="*/ 261360 w 260640"/>
                  <a:gd name="textAreaTop" fmla="*/ 0 h 466560"/>
                  <a:gd name="textAreaBottom" fmla="*/ 466920 h 466560"/>
                </a:gdLst>
                <a:ahLst/>
                <a:cxnLst/>
                <a:rect l="textAreaLeft" t="textAreaTop" r="textAreaRight" b="textAreaBottom"/>
                <a:pathLst>
                  <a:path w="8137" h="14551">
                    <a:moveTo>
                      <a:pt x="1686" y="1"/>
                    </a:moveTo>
                    <a:lnTo>
                      <a:pt x="0" y="786"/>
                    </a:lnTo>
                    <a:lnTo>
                      <a:pt x="6450" y="14551"/>
                    </a:lnTo>
                    <a:lnTo>
                      <a:pt x="8136" y="13766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19" name="Google Shape;2570;p27"/>
              <p:cNvSpPr/>
              <p:nvPr/>
            </p:nvSpPr>
            <p:spPr>
              <a:xfrm flipH="1">
                <a:off x="230400" y="4557600"/>
                <a:ext cx="260640" cy="466920"/>
              </a:xfrm>
              <a:custGeom>
                <a:avLst/>
                <a:gdLst>
                  <a:gd name="textAreaLeft" fmla="*/ 360 w 260640"/>
                  <a:gd name="textAreaRight" fmla="*/ 261360 w 260640"/>
                  <a:gd name="textAreaTop" fmla="*/ 0 h 466920"/>
                  <a:gd name="textAreaBottom" fmla="*/ 467280 h 466920"/>
                </a:gdLst>
                <a:ahLst/>
                <a:cxnLst/>
                <a:rect l="textAreaLeft" t="textAreaTop" r="textAreaRight" b="textAreaBottom"/>
                <a:pathLst>
                  <a:path w="8128" h="14560">
                    <a:moveTo>
                      <a:pt x="1686" y="1"/>
                    </a:moveTo>
                    <a:lnTo>
                      <a:pt x="0" y="795"/>
                    </a:lnTo>
                    <a:lnTo>
                      <a:pt x="6450" y="14560"/>
                    </a:lnTo>
                    <a:lnTo>
                      <a:pt x="8127" y="13775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20" name="Google Shape;2571;p27"/>
              <p:cNvSpPr/>
              <p:nvPr/>
            </p:nvSpPr>
            <p:spPr>
              <a:xfrm flipH="1">
                <a:off x="150840" y="4953960"/>
                <a:ext cx="1104480" cy="555840"/>
              </a:xfrm>
              <a:custGeom>
                <a:avLst/>
                <a:gdLst>
                  <a:gd name="textAreaLeft" fmla="*/ 360 w 1104480"/>
                  <a:gd name="textAreaRight" fmla="*/ 1105200 w 1104480"/>
                  <a:gd name="textAreaTop" fmla="*/ 0 h 555840"/>
                  <a:gd name="textAreaBottom" fmla="*/ 556200 h 555840"/>
                </a:gdLst>
                <a:ahLst/>
                <a:cxnLst/>
                <a:rect l="textAreaLeft" t="textAreaTop" r="textAreaRight" b="textAreaBottom"/>
                <a:pathLst>
                  <a:path w="34427" h="17330">
                    <a:moveTo>
                      <a:pt x="33555" y="0"/>
                    </a:moveTo>
                    <a:cubicBezTo>
                      <a:pt x="33521" y="0"/>
                      <a:pt x="33487" y="7"/>
                      <a:pt x="33454" y="22"/>
                    </a:cubicBezTo>
                    <a:lnTo>
                      <a:pt x="170" y="15607"/>
                    </a:lnTo>
                    <a:cubicBezTo>
                      <a:pt x="54" y="15661"/>
                      <a:pt x="0" y="15804"/>
                      <a:pt x="54" y="15928"/>
                    </a:cubicBezTo>
                    <a:lnTo>
                      <a:pt x="705" y="17329"/>
                    </a:lnTo>
                    <a:lnTo>
                      <a:pt x="34427" y="1539"/>
                    </a:lnTo>
                    <a:lnTo>
                      <a:pt x="33766" y="138"/>
                    </a:lnTo>
                    <a:cubicBezTo>
                      <a:pt x="33728" y="48"/>
                      <a:pt x="33643" y="0"/>
                      <a:pt x="33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21" name="Google Shape;2572;p27"/>
              <p:cNvSpPr/>
              <p:nvPr/>
            </p:nvSpPr>
            <p:spPr>
              <a:xfrm flipH="1">
                <a:off x="61920" y="4975560"/>
                <a:ext cx="1234800" cy="613080"/>
              </a:xfrm>
              <a:custGeom>
                <a:avLst/>
                <a:gdLst>
                  <a:gd name="textAreaLeft" fmla="*/ 360 w 1234800"/>
                  <a:gd name="textAreaRight" fmla="*/ 1235520 w 1234800"/>
                  <a:gd name="textAreaTop" fmla="*/ 0 h 613080"/>
                  <a:gd name="textAreaBottom" fmla="*/ 613440 h 613080"/>
                </a:gdLst>
                <a:ahLst/>
                <a:cxnLst/>
                <a:rect l="textAreaLeft" t="textAreaTop" r="textAreaRight" b="textAreaBottom"/>
                <a:pathLst>
                  <a:path w="38495" h="19121">
                    <a:moveTo>
                      <a:pt x="37641" y="1"/>
                    </a:moveTo>
                    <a:cubicBezTo>
                      <a:pt x="37589" y="1"/>
                      <a:pt x="37537" y="12"/>
                      <a:pt x="37487" y="37"/>
                    </a:cubicBezTo>
                    <a:lnTo>
                      <a:pt x="259" y="17469"/>
                    </a:lnTo>
                    <a:cubicBezTo>
                      <a:pt x="81" y="17558"/>
                      <a:pt x="1" y="17772"/>
                      <a:pt x="81" y="17951"/>
                    </a:cubicBezTo>
                    <a:lnTo>
                      <a:pt x="536" y="18914"/>
                    </a:lnTo>
                    <a:cubicBezTo>
                      <a:pt x="600" y="19043"/>
                      <a:pt x="725" y="19120"/>
                      <a:pt x="859" y="19120"/>
                    </a:cubicBezTo>
                    <a:cubicBezTo>
                      <a:pt x="911" y="19120"/>
                      <a:pt x="965" y="19108"/>
                      <a:pt x="1018" y="19084"/>
                    </a:cubicBezTo>
                    <a:lnTo>
                      <a:pt x="38236" y="1652"/>
                    </a:lnTo>
                    <a:cubicBezTo>
                      <a:pt x="38415" y="1572"/>
                      <a:pt x="38495" y="1358"/>
                      <a:pt x="38415" y="1170"/>
                    </a:cubicBezTo>
                    <a:lnTo>
                      <a:pt x="37960" y="207"/>
                    </a:lnTo>
                    <a:cubicBezTo>
                      <a:pt x="37902" y="78"/>
                      <a:pt x="37775" y="1"/>
                      <a:pt x="37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22" name="Google Shape;2573;p27"/>
              <p:cNvSpPr/>
              <p:nvPr/>
            </p:nvSpPr>
            <p:spPr>
              <a:xfrm flipH="1">
                <a:off x="182880" y="5017680"/>
                <a:ext cx="1031400" cy="484920"/>
              </a:xfrm>
              <a:custGeom>
                <a:avLst/>
                <a:gdLst>
                  <a:gd name="textAreaLeft" fmla="*/ -360 w 1031400"/>
                  <a:gd name="textAreaRight" fmla="*/ 1031400 w 1031400"/>
                  <a:gd name="textAreaTop" fmla="*/ 0 h 484920"/>
                  <a:gd name="textAreaBottom" fmla="*/ 485280 h 484920"/>
                </a:gdLst>
                <a:ahLst/>
                <a:cxnLst/>
                <a:rect l="textAreaLeft" t="textAreaTop" r="textAreaRight" b="textAreaBottom"/>
                <a:pathLst>
                  <a:path w="32153" h="15120">
                    <a:moveTo>
                      <a:pt x="31981" y="1"/>
                    </a:moveTo>
                    <a:cubicBezTo>
                      <a:pt x="31964" y="1"/>
                      <a:pt x="31946" y="4"/>
                      <a:pt x="31929" y="13"/>
                    </a:cubicBezTo>
                    <a:cubicBezTo>
                      <a:pt x="29859" y="985"/>
                      <a:pt x="27789" y="1958"/>
                      <a:pt x="25719" y="2921"/>
                    </a:cubicBezTo>
                    <a:cubicBezTo>
                      <a:pt x="23641" y="3893"/>
                      <a:pt x="21571" y="4866"/>
                      <a:pt x="19501" y="5829"/>
                    </a:cubicBezTo>
                    <a:cubicBezTo>
                      <a:pt x="17432" y="6802"/>
                      <a:pt x="15362" y="7774"/>
                      <a:pt x="13292" y="8746"/>
                    </a:cubicBezTo>
                    <a:cubicBezTo>
                      <a:pt x="11223" y="9710"/>
                      <a:pt x="9162" y="10673"/>
                      <a:pt x="7101" y="11637"/>
                    </a:cubicBezTo>
                    <a:cubicBezTo>
                      <a:pt x="5032" y="12609"/>
                      <a:pt x="2962" y="13582"/>
                      <a:pt x="892" y="14554"/>
                    </a:cubicBezTo>
                    <a:cubicBezTo>
                      <a:pt x="633" y="14670"/>
                      <a:pt x="375" y="14795"/>
                      <a:pt x="116" y="14911"/>
                    </a:cubicBezTo>
                    <a:cubicBezTo>
                      <a:pt x="0" y="14965"/>
                      <a:pt x="72" y="15119"/>
                      <a:pt x="174" y="15119"/>
                    </a:cubicBezTo>
                    <a:cubicBezTo>
                      <a:pt x="190" y="15119"/>
                      <a:pt x="206" y="15115"/>
                      <a:pt x="223" y="15107"/>
                    </a:cubicBezTo>
                    <a:cubicBezTo>
                      <a:pt x="2293" y="14135"/>
                      <a:pt x="4371" y="13171"/>
                      <a:pt x="6441" y="12199"/>
                    </a:cubicBezTo>
                    <a:cubicBezTo>
                      <a:pt x="8511" y="11226"/>
                      <a:pt x="10580" y="10254"/>
                      <a:pt x="12650" y="9291"/>
                    </a:cubicBezTo>
                    <a:cubicBezTo>
                      <a:pt x="14729" y="8318"/>
                      <a:pt x="16798" y="7346"/>
                      <a:pt x="18868" y="6373"/>
                    </a:cubicBezTo>
                    <a:cubicBezTo>
                      <a:pt x="20929" y="5410"/>
                      <a:pt x="22990" y="4446"/>
                      <a:pt x="25050" y="3483"/>
                    </a:cubicBezTo>
                    <a:cubicBezTo>
                      <a:pt x="27120" y="2511"/>
                      <a:pt x="29199" y="1538"/>
                      <a:pt x="31268" y="566"/>
                    </a:cubicBezTo>
                    <a:cubicBezTo>
                      <a:pt x="31527" y="450"/>
                      <a:pt x="31786" y="325"/>
                      <a:pt x="32044" y="209"/>
                    </a:cubicBezTo>
                    <a:cubicBezTo>
                      <a:pt x="32153" y="155"/>
                      <a:pt x="32087" y="1"/>
                      <a:pt x="31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23" name="Google Shape;2574;p27"/>
              <p:cNvSpPr/>
              <p:nvPr/>
            </p:nvSpPr>
            <p:spPr>
              <a:xfrm flipH="1">
                <a:off x="1330920" y="5021280"/>
                <a:ext cx="33120" cy="18360"/>
              </a:xfrm>
              <a:custGeom>
                <a:avLst/>
                <a:gdLst>
                  <a:gd name="textAreaLeft" fmla="*/ 360 w 33120"/>
                  <a:gd name="textAreaRight" fmla="*/ 33840 w 33120"/>
                  <a:gd name="textAreaTop" fmla="*/ 0 h 18360"/>
                  <a:gd name="textAreaBottom" fmla="*/ 18720 h 18360"/>
                </a:gdLst>
                <a:ahLst/>
                <a:cxnLst/>
                <a:rect l="textAreaLeft" t="textAreaTop" r="textAreaRight" b="textAreaBottom"/>
                <a:pathLst>
                  <a:path w="1044" h="583">
                    <a:moveTo>
                      <a:pt x="918" y="0"/>
                    </a:moveTo>
                    <a:cubicBezTo>
                      <a:pt x="897" y="0"/>
                      <a:pt x="876" y="5"/>
                      <a:pt x="857" y="15"/>
                    </a:cubicBezTo>
                    <a:lnTo>
                      <a:pt x="72" y="381"/>
                    </a:lnTo>
                    <a:cubicBezTo>
                      <a:pt x="18" y="407"/>
                      <a:pt x="0" y="488"/>
                      <a:pt x="27" y="532"/>
                    </a:cubicBezTo>
                    <a:cubicBezTo>
                      <a:pt x="50" y="567"/>
                      <a:pt x="84" y="583"/>
                      <a:pt x="122" y="583"/>
                    </a:cubicBezTo>
                    <a:cubicBezTo>
                      <a:pt x="143" y="583"/>
                      <a:pt x="165" y="578"/>
                      <a:pt x="188" y="568"/>
                    </a:cubicBezTo>
                    <a:lnTo>
                      <a:pt x="973" y="202"/>
                    </a:lnTo>
                    <a:cubicBezTo>
                      <a:pt x="1026" y="175"/>
                      <a:pt x="1044" y="95"/>
                      <a:pt x="1008" y="50"/>
                    </a:cubicBezTo>
                    <a:cubicBezTo>
                      <a:pt x="991" y="16"/>
                      <a:pt x="956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360" bIns="93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24" name="Google Shape;2575;p27"/>
              <p:cNvSpPr/>
              <p:nvPr/>
            </p:nvSpPr>
            <p:spPr>
              <a:xfrm flipH="1">
                <a:off x="429840" y="4601160"/>
                <a:ext cx="36720" cy="20160"/>
              </a:xfrm>
              <a:custGeom>
                <a:avLst/>
                <a:gdLst>
                  <a:gd name="textAreaLeft" fmla="*/ 360 w 36720"/>
                  <a:gd name="textAreaRight" fmla="*/ 37440 w 36720"/>
                  <a:gd name="textAreaTop" fmla="*/ 0 h 20160"/>
                  <a:gd name="textAreaBottom" fmla="*/ 20520 h 20160"/>
                </a:gdLst>
                <a:ahLst/>
                <a:cxnLst/>
                <a:rect l="textAreaLeft" t="textAreaTop" r="textAreaRight" b="textAreaBottom"/>
                <a:pathLst>
                  <a:path w="1161" h="645">
                    <a:moveTo>
                      <a:pt x="1039" y="0"/>
                    </a:moveTo>
                    <a:cubicBezTo>
                      <a:pt x="1020" y="0"/>
                      <a:pt x="1000" y="5"/>
                      <a:pt x="982" y="15"/>
                    </a:cubicBezTo>
                    <a:cubicBezTo>
                      <a:pt x="679" y="157"/>
                      <a:pt x="375" y="300"/>
                      <a:pt x="72" y="443"/>
                    </a:cubicBezTo>
                    <a:cubicBezTo>
                      <a:pt x="19" y="470"/>
                      <a:pt x="1" y="550"/>
                      <a:pt x="27" y="595"/>
                    </a:cubicBezTo>
                    <a:cubicBezTo>
                      <a:pt x="50" y="629"/>
                      <a:pt x="84" y="645"/>
                      <a:pt x="120" y="645"/>
                    </a:cubicBezTo>
                    <a:cubicBezTo>
                      <a:pt x="140" y="645"/>
                      <a:pt x="160" y="640"/>
                      <a:pt x="179" y="630"/>
                    </a:cubicBezTo>
                    <a:cubicBezTo>
                      <a:pt x="482" y="496"/>
                      <a:pt x="786" y="354"/>
                      <a:pt x="1089" y="211"/>
                    </a:cubicBezTo>
                    <a:cubicBezTo>
                      <a:pt x="1143" y="184"/>
                      <a:pt x="1160" y="104"/>
                      <a:pt x="1134" y="59"/>
                    </a:cubicBezTo>
                    <a:cubicBezTo>
                      <a:pt x="1110" y="18"/>
                      <a:pt x="1075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0080" bIns="10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25" name="Google Shape;2576;p27"/>
              <p:cNvSpPr/>
              <p:nvPr/>
            </p:nvSpPr>
            <p:spPr>
              <a:xfrm flipH="1">
                <a:off x="250920" y="4972680"/>
                <a:ext cx="38880" cy="21240"/>
              </a:xfrm>
              <a:custGeom>
                <a:avLst/>
                <a:gdLst>
                  <a:gd name="textAreaLeft" fmla="*/ 360 w 38880"/>
                  <a:gd name="textAreaRight" fmla="*/ 39600 w 38880"/>
                  <a:gd name="textAreaTop" fmla="*/ 0 h 21240"/>
                  <a:gd name="textAreaBottom" fmla="*/ 21600 h 21240"/>
                </a:gdLst>
                <a:ahLst/>
                <a:cxnLst/>
                <a:rect l="textAreaLeft" t="textAreaTop" r="textAreaRight" b="textAreaBottom"/>
                <a:pathLst>
                  <a:path w="1224" h="675">
                    <a:moveTo>
                      <a:pt x="1095" y="1"/>
                    </a:moveTo>
                    <a:cubicBezTo>
                      <a:pt x="1075" y="1"/>
                      <a:pt x="1054" y="6"/>
                      <a:pt x="1036" y="15"/>
                    </a:cubicBezTo>
                    <a:cubicBezTo>
                      <a:pt x="715" y="167"/>
                      <a:pt x="393" y="318"/>
                      <a:pt x="72" y="470"/>
                    </a:cubicBezTo>
                    <a:cubicBezTo>
                      <a:pt x="10" y="497"/>
                      <a:pt x="1" y="577"/>
                      <a:pt x="28" y="622"/>
                    </a:cubicBezTo>
                    <a:cubicBezTo>
                      <a:pt x="53" y="659"/>
                      <a:pt x="90" y="675"/>
                      <a:pt x="129" y="675"/>
                    </a:cubicBezTo>
                    <a:cubicBezTo>
                      <a:pt x="146" y="675"/>
                      <a:pt x="163" y="672"/>
                      <a:pt x="179" y="666"/>
                    </a:cubicBezTo>
                    <a:cubicBezTo>
                      <a:pt x="500" y="515"/>
                      <a:pt x="831" y="363"/>
                      <a:pt x="1152" y="211"/>
                    </a:cubicBezTo>
                    <a:cubicBezTo>
                      <a:pt x="1205" y="185"/>
                      <a:pt x="1223" y="104"/>
                      <a:pt x="1187" y="60"/>
                    </a:cubicBezTo>
                    <a:cubicBezTo>
                      <a:pt x="1170" y="19"/>
                      <a:pt x="113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0800" bIns="108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</p:grpSp>
      <p:grpSp>
        <p:nvGrpSpPr>
          <p:cNvPr id="2026" name="Google Shape;2577;p27"/>
          <p:cNvGrpSpPr/>
          <p:nvPr/>
        </p:nvGrpSpPr>
        <p:grpSpPr>
          <a:xfrm>
            <a:off x="720000" y="321840"/>
            <a:ext cx="585720" cy="435960"/>
            <a:chOff x="720000" y="321840"/>
            <a:chExt cx="585720" cy="435960"/>
          </a:xfrm>
        </p:grpSpPr>
        <p:sp>
          <p:nvSpPr>
            <p:cNvPr id="2027" name="Google Shape;2578;p27"/>
            <p:cNvSpPr/>
            <p:nvPr/>
          </p:nvSpPr>
          <p:spPr>
            <a:xfrm flipH="1">
              <a:off x="720720" y="367200"/>
              <a:ext cx="540360" cy="386640"/>
            </a:xfrm>
            <a:custGeom>
              <a:avLst/>
              <a:gdLst>
                <a:gd name="textAreaLeft" fmla="*/ -360 w 540360"/>
                <a:gd name="textAreaRight" fmla="*/ 54036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28" name="Google Shape;2579;p27"/>
            <p:cNvSpPr/>
            <p:nvPr/>
          </p:nvSpPr>
          <p:spPr>
            <a:xfrm flipH="1">
              <a:off x="722160" y="364680"/>
              <a:ext cx="541800" cy="392040"/>
            </a:xfrm>
            <a:custGeom>
              <a:avLst/>
              <a:gdLst>
                <a:gd name="textAreaLeft" fmla="*/ -360 w 541800"/>
                <a:gd name="textAreaRight" fmla="*/ 541800 w 541800"/>
                <a:gd name="textAreaTop" fmla="*/ 0 h 392040"/>
                <a:gd name="textAreaBottom" fmla="*/ 392400 h 39204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29" name="Google Shape;2580;p27"/>
            <p:cNvSpPr/>
            <p:nvPr/>
          </p:nvSpPr>
          <p:spPr>
            <a:xfrm flipH="1">
              <a:off x="755640" y="393120"/>
              <a:ext cx="491760" cy="331920"/>
            </a:xfrm>
            <a:custGeom>
              <a:avLst/>
              <a:gdLst>
                <a:gd name="textAreaLeft" fmla="*/ 360 w 491760"/>
                <a:gd name="textAreaRight" fmla="*/ 49248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0" name="Google Shape;2581;p27"/>
            <p:cNvSpPr/>
            <p:nvPr/>
          </p:nvSpPr>
          <p:spPr>
            <a:xfrm flipH="1">
              <a:off x="758880" y="390240"/>
              <a:ext cx="490680" cy="337320"/>
            </a:xfrm>
            <a:custGeom>
              <a:avLst/>
              <a:gdLst>
                <a:gd name="textAreaLeft" fmla="*/ -360 w 490680"/>
                <a:gd name="textAreaRight" fmla="*/ 49068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1" name="Google Shape;2582;p27"/>
            <p:cNvSpPr/>
            <p:nvPr/>
          </p:nvSpPr>
          <p:spPr>
            <a:xfrm flipH="1">
              <a:off x="720000" y="458640"/>
              <a:ext cx="378720" cy="296640"/>
            </a:xfrm>
            <a:custGeom>
              <a:avLst/>
              <a:gdLst>
                <a:gd name="textAreaLeft" fmla="*/ 360 w 378720"/>
                <a:gd name="textAreaRight" fmla="*/ 37944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2" name="Google Shape;2583;p27"/>
            <p:cNvSpPr/>
            <p:nvPr/>
          </p:nvSpPr>
          <p:spPr>
            <a:xfrm flipH="1">
              <a:off x="725040" y="455760"/>
              <a:ext cx="375120" cy="302040"/>
            </a:xfrm>
            <a:custGeom>
              <a:avLst/>
              <a:gdLst>
                <a:gd name="textAreaLeft" fmla="*/ 360 w 375120"/>
                <a:gd name="textAreaRight" fmla="*/ 375840 w 37512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3" name="Google Shape;2584;p27"/>
            <p:cNvSpPr/>
            <p:nvPr/>
          </p:nvSpPr>
          <p:spPr>
            <a:xfrm flipH="1">
              <a:off x="1136520" y="435600"/>
              <a:ext cx="34560" cy="30240"/>
            </a:xfrm>
            <a:custGeom>
              <a:avLst/>
              <a:gdLst>
                <a:gd name="textAreaLeft" fmla="*/ 360 w 34560"/>
                <a:gd name="textAreaRight" fmla="*/ 3528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4" name="Google Shape;2585;p27"/>
            <p:cNvSpPr/>
            <p:nvPr/>
          </p:nvSpPr>
          <p:spPr>
            <a:xfrm flipH="1">
              <a:off x="1100160" y="487440"/>
              <a:ext cx="56160" cy="48960"/>
            </a:xfrm>
            <a:custGeom>
              <a:avLst/>
              <a:gdLst>
                <a:gd name="textAreaLeft" fmla="*/ 360 w 56160"/>
                <a:gd name="textAreaRight" fmla="*/ 5688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5" name="Google Shape;2586;p27"/>
            <p:cNvSpPr/>
            <p:nvPr/>
          </p:nvSpPr>
          <p:spPr>
            <a:xfrm flipH="1">
              <a:off x="1067040" y="488160"/>
              <a:ext cx="16920" cy="15120"/>
            </a:xfrm>
            <a:custGeom>
              <a:avLst/>
              <a:gdLst>
                <a:gd name="textAreaLeft" fmla="*/ -360 w 16920"/>
                <a:gd name="textAreaRight" fmla="*/ 1692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6" name="Google Shape;2587;p27"/>
            <p:cNvSpPr/>
            <p:nvPr/>
          </p:nvSpPr>
          <p:spPr>
            <a:xfrm flipH="1">
              <a:off x="986040" y="522360"/>
              <a:ext cx="34560" cy="30240"/>
            </a:xfrm>
            <a:custGeom>
              <a:avLst/>
              <a:gdLst>
                <a:gd name="textAreaLeft" fmla="*/ 360 w 34560"/>
                <a:gd name="textAreaRight" fmla="*/ 3528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7" name="Google Shape;2588;p27"/>
            <p:cNvSpPr/>
            <p:nvPr/>
          </p:nvSpPr>
          <p:spPr>
            <a:xfrm flipH="1">
              <a:off x="866520" y="641160"/>
              <a:ext cx="34920" cy="30240"/>
            </a:xfrm>
            <a:custGeom>
              <a:avLst/>
              <a:gdLst>
                <a:gd name="textAreaLeft" fmla="*/ -360 w 34920"/>
                <a:gd name="textAreaRight" fmla="*/ 3492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8" name="Google Shape;2589;p27"/>
            <p:cNvSpPr/>
            <p:nvPr/>
          </p:nvSpPr>
          <p:spPr>
            <a:xfrm flipH="1">
              <a:off x="909720" y="568440"/>
              <a:ext cx="55800" cy="48960"/>
            </a:xfrm>
            <a:custGeom>
              <a:avLst/>
              <a:gdLst>
                <a:gd name="textAreaLeft" fmla="*/ -360 w 55800"/>
                <a:gd name="textAreaRight" fmla="*/ 5580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9" name="Google Shape;2590;p27"/>
            <p:cNvSpPr/>
            <p:nvPr/>
          </p:nvSpPr>
          <p:spPr>
            <a:xfrm flipH="1">
              <a:off x="792360" y="647280"/>
              <a:ext cx="56160" cy="48960"/>
            </a:xfrm>
            <a:custGeom>
              <a:avLst/>
              <a:gdLst>
                <a:gd name="textAreaLeft" fmla="*/ 360 w 56160"/>
                <a:gd name="textAreaRight" fmla="*/ 5688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0" name="Google Shape;2591;p27"/>
            <p:cNvSpPr/>
            <p:nvPr/>
          </p:nvSpPr>
          <p:spPr>
            <a:xfrm flipH="1">
              <a:off x="990360" y="582480"/>
              <a:ext cx="16920" cy="15120"/>
            </a:xfrm>
            <a:custGeom>
              <a:avLst/>
              <a:gdLst>
                <a:gd name="textAreaLeft" fmla="*/ -360 w 16920"/>
                <a:gd name="textAreaRight" fmla="*/ 1692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1" name="Google Shape;2592;p27"/>
            <p:cNvSpPr/>
            <p:nvPr/>
          </p:nvSpPr>
          <p:spPr>
            <a:xfrm flipH="1">
              <a:off x="875160" y="599400"/>
              <a:ext cx="17280" cy="15120"/>
            </a:xfrm>
            <a:custGeom>
              <a:avLst/>
              <a:gdLst>
                <a:gd name="textAreaLeft" fmla="*/ 360 w 17280"/>
                <a:gd name="textAreaRight" fmla="*/ 1800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2" name="Google Shape;2593;p27"/>
            <p:cNvSpPr/>
            <p:nvPr/>
          </p:nvSpPr>
          <p:spPr>
            <a:xfrm flipH="1">
              <a:off x="758880" y="390240"/>
              <a:ext cx="490680" cy="337320"/>
            </a:xfrm>
            <a:custGeom>
              <a:avLst/>
              <a:gdLst>
                <a:gd name="textAreaLeft" fmla="*/ -360 w 490680"/>
                <a:gd name="textAreaRight" fmla="*/ 49068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3" name="Google Shape;2594;p27"/>
            <p:cNvSpPr/>
            <p:nvPr/>
          </p:nvSpPr>
          <p:spPr>
            <a:xfrm flipH="1">
              <a:off x="1130760" y="321840"/>
              <a:ext cx="174600" cy="236880"/>
            </a:xfrm>
            <a:custGeom>
              <a:avLst/>
              <a:gdLst>
                <a:gd name="textAreaLeft" fmla="*/ -360 w 174600"/>
                <a:gd name="textAreaRight" fmla="*/ 17460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4" name="Google Shape;2595;p27"/>
            <p:cNvSpPr/>
            <p:nvPr/>
          </p:nvSpPr>
          <p:spPr>
            <a:xfrm flipH="1">
              <a:off x="1141560" y="340920"/>
              <a:ext cx="60480" cy="36000"/>
            </a:xfrm>
            <a:custGeom>
              <a:avLst/>
              <a:gdLst>
                <a:gd name="textAreaLeft" fmla="*/ 360 w 60480"/>
                <a:gd name="textAreaRight" fmla="*/ 6120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5" name="Google Shape;2596;p27"/>
            <p:cNvSpPr/>
            <p:nvPr/>
          </p:nvSpPr>
          <p:spPr>
            <a:xfrm flipH="1">
              <a:off x="1159560" y="371880"/>
              <a:ext cx="60480" cy="35640"/>
            </a:xfrm>
            <a:custGeom>
              <a:avLst/>
              <a:gdLst>
                <a:gd name="textAreaLeft" fmla="*/ 360 w 60480"/>
                <a:gd name="textAreaRight" fmla="*/ 6120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6" name="Google Shape;2597;p27"/>
            <p:cNvSpPr/>
            <p:nvPr/>
          </p:nvSpPr>
          <p:spPr>
            <a:xfrm flipH="1">
              <a:off x="1176480" y="402840"/>
              <a:ext cx="60840" cy="35640"/>
            </a:xfrm>
            <a:custGeom>
              <a:avLst/>
              <a:gdLst>
                <a:gd name="textAreaLeft" fmla="*/ -360 w 60840"/>
                <a:gd name="textAreaRight" fmla="*/ 6084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7" name="Google Shape;2598;p27"/>
            <p:cNvSpPr/>
            <p:nvPr/>
          </p:nvSpPr>
          <p:spPr>
            <a:xfrm flipH="1">
              <a:off x="1194120" y="433440"/>
              <a:ext cx="60840" cy="36000"/>
            </a:xfrm>
            <a:custGeom>
              <a:avLst/>
              <a:gdLst>
                <a:gd name="textAreaLeft" fmla="*/ -360 w 60840"/>
                <a:gd name="textAreaRight" fmla="*/ 6084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8" name="Google Shape;2599;p27"/>
            <p:cNvSpPr/>
            <p:nvPr/>
          </p:nvSpPr>
          <p:spPr>
            <a:xfrm flipH="1">
              <a:off x="1212120" y="464760"/>
              <a:ext cx="60840" cy="35640"/>
            </a:xfrm>
            <a:custGeom>
              <a:avLst/>
              <a:gdLst>
                <a:gd name="textAreaLeft" fmla="*/ -360 w 60840"/>
                <a:gd name="textAreaRight" fmla="*/ 6084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9" name="Google Shape;2600;p27"/>
            <p:cNvSpPr/>
            <p:nvPr/>
          </p:nvSpPr>
          <p:spPr>
            <a:xfrm flipH="1">
              <a:off x="1230480" y="495360"/>
              <a:ext cx="60480" cy="35640"/>
            </a:xfrm>
            <a:custGeom>
              <a:avLst/>
              <a:gdLst>
                <a:gd name="textAreaLeft" fmla="*/ 360 w 60480"/>
                <a:gd name="textAreaRight" fmla="*/ 6120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050" name="Google Shape;2601;p27"/>
          <p:cNvGrpSpPr/>
          <p:nvPr/>
        </p:nvGrpSpPr>
        <p:grpSpPr>
          <a:xfrm>
            <a:off x="7777800" y="4125960"/>
            <a:ext cx="612360" cy="787320"/>
            <a:chOff x="7777800" y="4125960"/>
            <a:chExt cx="612360" cy="787320"/>
          </a:xfrm>
        </p:grpSpPr>
        <p:sp>
          <p:nvSpPr>
            <p:cNvPr id="2051" name="Google Shape;2602;p27"/>
            <p:cNvSpPr/>
            <p:nvPr/>
          </p:nvSpPr>
          <p:spPr>
            <a:xfrm flipH="1">
              <a:off x="7777440" y="4177800"/>
              <a:ext cx="612360" cy="735480"/>
            </a:xfrm>
            <a:custGeom>
              <a:avLst/>
              <a:gdLst>
                <a:gd name="textAreaLeft" fmla="*/ -360 w 612360"/>
                <a:gd name="textAreaRight" fmla="*/ 612360 w 612360"/>
                <a:gd name="textAreaTop" fmla="*/ 0 h 735480"/>
                <a:gd name="textAreaBottom" fmla="*/ 735840 h 735480"/>
              </a:gdLst>
              <a:ahLst/>
              <a:cxnLst/>
              <a:rect l="textAreaLeft" t="textAreaTop" r="textAreaRight" b="textAreaBottom"/>
              <a:pathLst>
                <a:path w="24427" h="29327">
                  <a:moveTo>
                    <a:pt x="7235" y="0"/>
                  </a:moveTo>
                  <a:lnTo>
                    <a:pt x="2927" y="1838"/>
                  </a:lnTo>
                  <a:cubicBezTo>
                    <a:pt x="3542" y="3274"/>
                    <a:pt x="4622" y="5817"/>
                    <a:pt x="5451" y="7770"/>
                  </a:cubicBezTo>
                  <a:lnTo>
                    <a:pt x="3399" y="8645"/>
                  </a:lnTo>
                  <a:cubicBezTo>
                    <a:pt x="1080" y="9635"/>
                    <a:pt x="0" y="12311"/>
                    <a:pt x="991" y="14631"/>
                  </a:cubicBezTo>
                  <a:lnTo>
                    <a:pt x="6076" y="26558"/>
                  </a:lnTo>
                  <a:cubicBezTo>
                    <a:pt x="6816" y="28291"/>
                    <a:pt x="8497" y="29327"/>
                    <a:pt x="10267" y="29327"/>
                  </a:cubicBezTo>
                  <a:cubicBezTo>
                    <a:pt x="10866" y="29327"/>
                    <a:pt x="11475" y="29208"/>
                    <a:pt x="12062" y="28958"/>
                  </a:cubicBezTo>
                  <a:lnTo>
                    <a:pt x="21036" y="25131"/>
                  </a:lnTo>
                  <a:cubicBezTo>
                    <a:pt x="23347" y="24149"/>
                    <a:pt x="24426" y="21464"/>
                    <a:pt x="23436" y="19153"/>
                  </a:cubicBezTo>
                  <a:lnTo>
                    <a:pt x="18351" y="7226"/>
                  </a:lnTo>
                  <a:cubicBezTo>
                    <a:pt x="17610" y="5491"/>
                    <a:pt x="15926" y="4450"/>
                    <a:pt x="14153" y="4450"/>
                  </a:cubicBezTo>
                  <a:cubicBezTo>
                    <a:pt x="13556" y="4450"/>
                    <a:pt x="12949" y="4568"/>
                    <a:pt x="12365" y="4817"/>
                  </a:cubicBezTo>
                  <a:lnTo>
                    <a:pt x="9760" y="5933"/>
                  </a:lnTo>
                  <a:cubicBezTo>
                    <a:pt x="8930" y="3979"/>
                    <a:pt x="7842" y="1436"/>
                    <a:pt x="7235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2" name="Google Shape;2603;p27"/>
            <p:cNvSpPr/>
            <p:nvPr/>
          </p:nvSpPr>
          <p:spPr>
            <a:xfrm flipH="1">
              <a:off x="7819560" y="4205880"/>
              <a:ext cx="529560" cy="667800"/>
            </a:xfrm>
            <a:custGeom>
              <a:avLst/>
              <a:gdLst>
                <a:gd name="textAreaLeft" fmla="*/ -360 w 529560"/>
                <a:gd name="textAreaRight" fmla="*/ 529560 w 529560"/>
                <a:gd name="textAreaTop" fmla="*/ 0 h 667800"/>
                <a:gd name="textAreaBottom" fmla="*/ 668160 h 667800"/>
              </a:gdLst>
              <a:ahLst/>
              <a:cxnLst/>
              <a:rect l="textAreaLeft" t="textAreaTop" r="textAreaRight" b="textAreaBottom"/>
              <a:pathLst>
                <a:path w="21126" h="26636">
                  <a:moveTo>
                    <a:pt x="4853" y="0"/>
                  </a:move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050" y="25700"/>
                    <a:pt x="7539" y="26636"/>
                    <a:pt x="9082" y="26636"/>
                  </a:cubicBezTo>
                  <a:cubicBezTo>
                    <a:pt x="9579" y="26636"/>
                    <a:pt x="10081" y="26539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5076" y="5684"/>
                    <a:pt x="13589" y="4745"/>
                    <a:pt x="12047" y="4745"/>
                  </a:cubicBezTo>
                  <a:cubicBezTo>
                    <a:pt x="11550" y="4745"/>
                    <a:pt x="11046" y="4843"/>
                    <a:pt x="10563" y="5049"/>
                  </a:cubicBez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3" name="Google Shape;2604;p27"/>
            <p:cNvSpPr/>
            <p:nvPr/>
          </p:nvSpPr>
          <p:spPr>
            <a:xfrm flipH="1">
              <a:off x="7819920" y="4477320"/>
              <a:ext cx="476280" cy="398520"/>
            </a:xfrm>
            <a:custGeom>
              <a:avLst/>
              <a:gdLst>
                <a:gd name="textAreaLeft" fmla="*/ -360 w 476280"/>
                <a:gd name="textAreaRight" fmla="*/ 476280 w 476280"/>
                <a:gd name="textAreaTop" fmla="*/ 0 h 398520"/>
                <a:gd name="textAreaBottom" fmla="*/ 398880 h 398520"/>
              </a:gdLst>
              <a:ahLst/>
              <a:cxnLst/>
              <a:rect l="textAreaLeft" t="textAreaTop" r="textAreaRight" b="textAreaBottom"/>
              <a:pathLst>
                <a:path w="19003" h="15898">
                  <a:moveTo>
                    <a:pt x="12514" y="1"/>
                  </a:moveTo>
                  <a:cubicBezTo>
                    <a:pt x="12348" y="1"/>
                    <a:pt x="12187" y="31"/>
                    <a:pt x="12035" y="105"/>
                  </a:cubicBezTo>
                  <a:cubicBezTo>
                    <a:pt x="11152" y="534"/>
                    <a:pt x="11241" y="2113"/>
                    <a:pt x="10295" y="2371"/>
                  </a:cubicBezTo>
                  <a:cubicBezTo>
                    <a:pt x="10211" y="2395"/>
                    <a:pt x="10128" y="2406"/>
                    <a:pt x="10045" y="2406"/>
                  </a:cubicBezTo>
                  <a:cubicBezTo>
                    <a:pt x="9447" y="2406"/>
                    <a:pt x="8868" y="1866"/>
                    <a:pt x="8254" y="1866"/>
                  </a:cubicBezTo>
                  <a:cubicBezTo>
                    <a:pt x="8218" y="1866"/>
                    <a:pt x="8182" y="1868"/>
                    <a:pt x="8145" y="1872"/>
                  </a:cubicBezTo>
                  <a:cubicBezTo>
                    <a:pt x="7905" y="1899"/>
                    <a:pt x="7690" y="2015"/>
                    <a:pt x="7503" y="2157"/>
                  </a:cubicBezTo>
                  <a:cubicBezTo>
                    <a:pt x="7173" y="2407"/>
                    <a:pt x="6923" y="2755"/>
                    <a:pt x="6780" y="3139"/>
                  </a:cubicBezTo>
                  <a:cubicBezTo>
                    <a:pt x="6664" y="3442"/>
                    <a:pt x="6611" y="3799"/>
                    <a:pt x="6379" y="4022"/>
                  </a:cubicBezTo>
                  <a:cubicBezTo>
                    <a:pt x="6212" y="4171"/>
                    <a:pt x="5984" y="4233"/>
                    <a:pt x="5753" y="4233"/>
                  </a:cubicBezTo>
                  <a:cubicBezTo>
                    <a:pt x="5639" y="4233"/>
                    <a:pt x="5524" y="4218"/>
                    <a:pt x="5416" y="4191"/>
                  </a:cubicBezTo>
                  <a:cubicBezTo>
                    <a:pt x="5085" y="4120"/>
                    <a:pt x="4773" y="3968"/>
                    <a:pt x="4443" y="3906"/>
                  </a:cubicBezTo>
                  <a:cubicBezTo>
                    <a:pt x="4317" y="3880"/>
                    <a:pt x="4188" y="3867"/>
                    <a:pt x="4059" y="3867"/>
                  </a:cubicBezTo>
                  <a:cubicBezTo>
                    <a:pt x="3399" y="3867"/>
                    <a:pt x="2738" y="4201"/>
                    <a:pt x="2365" y="4753"/>
                  </a:cubicBezTo>
                  <a:cubicBezTo>
                    <a:pt x="2061" y="5208"/>
                    <a:pt x="1901" y="5833"/>
                    <a:pt x="1392" y="6029"/>
                  </a:cubicBezTo>
                  <a:cubicBezTo>
                    <a:pt x="1283" y="6071"/>
                    <a:pt x="1175" y="6089"/>
                    <a:pt x="1066" y="6089"/>
                  </a:cubicBezTo>
                  <a:cubicBezTo>
                    <a:pt x="713" y="6089"/>
                    <a:pt x="362" y="5900"/>
                    <a:pt x="0" y="5744"/>
                  </a:cubicBezTo>
                  <a:lnTo>
                    <a:pt x="0" y="5744"/>
                  </a:lnTo>
                  <a:lnTo>
                    <a:pt x="3266" y="13407"/>
                  </a:lnTo>
                  <a:cubicBezTo>
                    <a:pt x="3926" y="14958"/>
                    <a:pt x="5413" y="15897"/>
                    <a:pt x="6955" y="15897"/>
                  </a:cubicBezTo>
                  <a:cubicBezTo>
                    <a:pt x="7453" y="15897"/>
                    <a:pt x="7956" y="15799"/>
                    <a:pt x="8440" y="15592"/>
                  </a:cubicBezTo>
                  <a:lnTo>
                    <a:pt x="16121" y="12318"/>
                  </a:lnTo>
                  <a:cubicBezTo>
                    <a:pt x="18101" y="11471"/>
                    <a:pt x="19002" y="9125"/>
                    <a:pt x="18119" y="7073"/>
                  </a:cubicBezTo>
                  <a:lnTo>
                    <a:pt x="15220" y="257"/>
                  </a:lnTo>
                  <a:cubicBezTo>
                    <a:pt x="15211" y="266"/>
                    <a:pt x="15202" y="275"/>
                    <a:pt x="15193" y="284"/>
                  </a:cubicBezTo>
                  <a:cubicBezTo>
                    <a:pt x="15006" y="432"/>
                    <a:pt x="14780" y="488"/>
                    <a:pt x="14542" y="488"/>
                  </a:cubicBezTo>
                  <a:cubicBezTo>
                    <a:pt x="14236" y="488"/>
                    <a:pt x="13909" y="394"/>
                    <a:pt x="13623" y="284"/>
                  </a:cubicBezTo>
                  <a:cubicBezTo>
                    <a:pt x="13266" y="149"/>
                    <a:pt x="12880" y="1"/>
                    <a:pt x="12514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4" name="Google Shape;2605;p27"/>
            <p:cNvSpPr/>
            <p:nvPr/>
          </p:nvSpPr>
          <p:spPr>
            <a:xfrm flipH="1">
              <a:off x="8153280" y="4403160"/>
              <a:ext cx="43200" cy="3816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8160"/>
                <a:gd name="textAreaBottom" fmla="*/ 38520 h 38160"/>
              </a:gdLst>
              <a:ahLst/>
              <a:cxnLst/>
              <a:rect l="textAreaLeft" t="textAreaTop" r="textAreaRight" b="textAreaBottom"/>
              <a:pathLst>
                <a:path w="1732" h="1529">
                  <a:moveTo>
                    <a:pt x="870" y="1"/>
                  </a:moveTo>
                  <a:cubicBezTo>
                    <a:pt x="768" y="1"/>
                    <a:pt x="664" y="22"/>
                    <a:pt x="563" y="65"/>
                  </a:cubicBezTo>
                  <a:cubicBezTo>
                    <a:pt x="179" y="226"/>
                    <a:pt x="1" y="672"/>
                    <a:pt x="162" y="1064"/>
                  </a:cubicBezTo>
                  <a:cubicBezTo>
                    <a:pt x="288" y="1351"/>
                    <a:pt x="570" y="1528"/>
                    <a:pt x="868" y="1528"/>
                  </a:cubicBezTo>
                  <a:cubicBezTo>
                    <a:pt x="969" y="1528"/>
                    <a:pt x="1071" y="1508"/>
                    <a:pt x="1170" y="1466"/>
                  </a:cubicBezTo>
                  <a:cubicBezTo>
                    <a:pt x="1553" y="1305"/>
                    <a:pt x="1732" y="850"/>
                    <a:pt x="1571" y="466"/>
                  </a:cubicBezTo>
                  <a:cubicBezTo>
                    <a:pt x="1445" y="174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5" name="Google Shape;2606;p27"/>
            <p:cNvSpPr/>
            <p:nvPr/>
          </p:nvSpPr>
          <p:spPr>
            <a:xfrm flipH="1">
              <a:off x="8177760" y="447804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2">
                  <a:moveTo>
                    <a:pt x="1390" y="0"/>
                  </a:moveTo>
                  <a:cubicBezTo>
                    <a:pt x="1230" y="0"/>
                    <a:pt x="1067" y="32"/>
                    <a:pt x="910" y="99"/>
                  </a:cubicBezTo>
                  <a:cubicBezTo>
                    <a:pt x="286" y="367"/>
                    <a:pt x="0" y="1080"/>
                    <a:pt x="259" y="1705"/>
                  </a:cubicBezTo>
                  <a:cubicBezTo>
                    <a:pt x="460" y="2174"/>
                    <a:pt x="917" y="2451"/>
                    <a:pt x="1397" y="2451"/>
                  </a:cubicBezTo>
                  <a:cubicBezTo>
                    <a:pt x="1556" y="2451"/>
                    <a:pt x="1718" y="2421"/>
                    <a:pt x="1874" y="2356"/>
                  </a:cubicBezTo>
                  <a:cubicBezTo>
                    <a:pt x="2489" y="2089"/>
                    <a:pt x="2784" y="1366"/>
                    <a:pt x="2516" y="741"/>
                  </a:cubicBezTo>
                  <a:cubicBezTo>
                    <a:pt x="2316" y="281"/>
                    <a:pt x="1866" y="0"/>
                    <a:pt x="1390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6" name="Google Shape;2607;p27"/>
            <p:cNvSpPr/>
            <p:nvPr/>
          </p:nvSpPr>
          <p:spPr>
            <a:xfrm flipH="1">
              <a:off x="7993440" y="437616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3">
                  <a:moveTo>
                    <a:pt x="1391" y="1"/>
                  </a:moveTo>
                  <a:cubicBezTo>
                    <a:pt x="1231" y="1"/>
                    <a:pt x="1067" y="33"/>
                    <a:pt x="910" y="100"/>
                  </a:cubicBezTo>
                  <a:cubicBezTo>
                    <a:pt x="294" y="368"/>
                    <a:pt x="0" y="1081"/>
                    <a:pt x="268" y="1706"/>
                  </a:cubicBezTo>
                  <a:cubicBezTo>
                    <a:pt x="469" y="2175"/>
                    <a:pt x="921" y="2452"/>
                    <a:pt x="1398" y="2452"/>
                  </a:cubicBezTo>
                  <a:cubicBezTo>
                    <a:pt x="1556" y="2452"/>
                    <a:pt x="1718" y="2422"/>
                    <a:pt x="1873" y="2357"/>
                  </a:cubicBezTo>
                  <a:cubicBezTo>
                    <a:pt x="2498" y="2089"/>
                    <a:pt x="2783" y="1367"/>
                    <a:pt x="2525" y="742"/>
                  </a:cubicBezTo>
                  <a:cubicBezTo>
                    <a:pt x="2324" y="282"/>
                    <a:pt x="1869" y="1"/>
                    <a:pt x="1391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7" name="Google Shape;2608;p27"/>
            <p:cNvSpPr/>
            <p:nvPr/>
          </p:nvSpPr>
          <p:spPr>
            <a:xfrm flipH="1">
              <a:off x="8109000" y="447012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7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0"/>
                    <a:pt x="1" y="342"/>
                    <a:pt x="81" y="529"/>
                  </a:cubicBezTo>
                  <a:cubicBezTo>
                    <a:pt x="142" y="677"/>
                    <a:pt x="283" y="764"/>
                    <a:pt x="432" y="764"/>
                  </a:cubicBezTo>
                  <a:cubicBezTo>
                    <a:pt x="482" y="764"/>
                    <a:pt x="532" y="754"/>
                    <a:pt x="581" y="734"/>
                  </a:cubicBezTo>
                  <a:cubicBezTo>
                    <a:pt x="777" y="654"/>
                    <a:pt x="866" y="422"/>
                    <a:pt x="786" y="235"/>
                  </a:cubicBezTo>
                  <a:cubicBezTo>
                    <a:pt x="726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8" name="Google Shape;2609;p27"/>
            <p:cNvSpPr/>
            <p:nvPr/>
          </p:nvSpPr>
          <p:spPr>
            <a:xfrm flipH="1">
              <a:off x="8264520" y="4481280"/>
              <a:ext cx="21600" cy="18720"/>
            </a:xfrm>
            <a:custGeom>
              <a:avLst/>
              <a:gdLst>
                <a:gd name="textAreaLeft" fmla="*/ 360 w 21600"/>
                <a:gd name="textAreaRight" fmla="*/ 22320 w 2160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5" y="0"/>
                  </a:moveTo>
                  <a:cubicBezTo>
                    <a:pt x="385" y="0"/>
                    <a:pt x="335" y="10"/>
                    <a:pt x="286" y="30"/>
                  </a:cubicBezTo>
                  <a:cubicBezTo>
                    <a:pt x="90" y="110"/>
                    <a:pt x="1" y="333"/>
                    <a:pt x="81" y="529"/>
                  </a:cubicBezTo>
                  <a:cubicBezTo>
                    <a:pt x="148" y="677"/>
                    <a:pt x="291" y="764"/>
                    <a:pt x="441" y="764"/>
                  </a:cubicBezTo>
                  <a:cubicBezTo>
                    <a:pt x="490" y="764"/>
                    <a:pt x="541" y="754"/>
                    <a:pt x="589" y="734"/>
                  </a:cubicBezTo>
                  <a:cubicBezTo>
                    <a:pt x="777" y="654"/>
                    <a:pt x="875" y="422"/>
                    <a:pt x="786" y="235"/>
                  </a:cubicBezTo>
                  <a:cubicBezTo>
                    <a:pt x="725" y="87"/>
                    <a:pt x="584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59" name="Google Shape;2610;p27"/>
            <p:cNvSpPr/>
            <p:nvPr/>
          </p:nvSpPr>
          <p:spPr>
            <a:xfrm flipH="1">
              <a:off x="8195040" y="4320000"/>
              <a:ext cx="21600" cy="18720"/>
            </a:xfrm>
            <a:custGeom>
              <a:avLst/>
              <a:gdLst>
                <a:gd name="textAreaLeft" fmla="*/ 360 w 21600"/>
                <a:gd name="textAreaRight" fmla="*/ 22320 w 2160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4" y="0"/>
                  </a:moveTo>
                  <a:cubicBezTo>
                    <a:pt x="385" y="0"/>
                    <a:pt x="334" y="10"/>
                    <a:pt x="286" y="30"/>
                  </a:cubicBezTo>
                  <a:cubicBezTo>
                    <a:pt x="98" y="110"/>
                    <a:pt x="0" y="342"/>
                    <a:pt x="89" y="529"/>
                  </a:cubicBezTo>
                  <a:cubicBezTo>
                    <a:pt x="150" y="677"/>
                    <a:pt x="291" y="764"/>
                    <a:pt x="440" y="764"/>
                  </a:cubicBezTo>
                  <a:cubicBezTo>
                    <a:pt x="490" y="764"/>
                    <a:pt x="540" y="754"/>
                    <a:pt x="589" y="734"/>
                  </a:cubicBezTo>
                  <a:cubicBezTo>
                    <a:pt x="785" y="654"/>
                    <a:pt x="874" y="422"/>
                    <a:pt x="785" y="235"/>
                  </a:cubicBezTo>
                  <a:cubicBezTo>
                    <a:pt x="725" y="87"/>
                    <a:pt x="584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0" name="Google Shape;2611;p27"/>
            <p:cNvSpPr/>
            <p:nvPr/>
          </p:nvSpPr>
          <p:spPr>
            <a:xfrm flipH="1">
              <a:off x="8165160" y="4728960"/>
              <a:ext cx="43200" cy="3816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8160"/>
                <a:gd name="textAreaBottom" fmla="*/ 38520 h 38160"/>
              </a:gdLst>
              <a:ahLst/>
              <a:cxnLst/>
              <a:rect l="textAreaLeft" t="textAreaTop" r="textAreaRight" b="textAreaBottom"/>
              <a:pathLst>
                <a:path w="1731" h="1529">
                  <a:moveTo>
                    <a:pt x="869" y="1"/>
                  </a:moveTo>
                  <a:cubicBezTo>
                    <a:pt x="767" y="1"/>
                    <a:pt x="663" y="22"/>
                    <a:pt x="562" y="65"/>
                  </a:cubicBezTo>
                  <a:cubicBezTo>
                    <a:pt x="178" y="226"/>
                    <a:pt x="0" y="672"/>
                    <a:pt x="161" y="1064"/>
                  </a:cubicBezTo>
                  <a:cubicBezTo>
                    <a:pt x="287" y="1351"/>
                    <a:pt x="569" y="1528"/>
                    <a:pt x="867" y="1528"/>
                  </a:cubicBezTo>
                  <a:cubicBezTo>
                    <a:pt x="968" y="1528"/>
                    <a:pt x="1070" y="1508"/>
                    <a:pt x="1169" y="1466"/>
                  </a:cubicBezTo>
                  <a:cubicBezTo>
                    <a:pt x="1552" y="1305"/>
                    <a:pt x="1731" y="850"/>
                    <a:pt x="1570" y="466"/>
                  </a:cubicBezTo>
                  <a:cubicBezTo>
                    <a:pt x="1444" y="174"/>
                    <a:pt x="1165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1" name="Google Shape;2612;p27"/>
            <p:cNvSpPr/>
            <p:nvPr/>
          </p:nvSpPr>
          <p:spPr>
            <a:xfrm flipH="1">
              <a:off x="8037720" y="4783680"/>
              <a:ext cx="43200" cy="3816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8160"/>
                <a:gd name="textAreaBottom" fmla="*/ 38520 h 38160"/>
              </a:gdLst>
              <a:ahLst/>
              <a:cxnLst/>
              <a:rect l="textAreaLeft" t="textAreaTop" r="textAreaRight" b="textAreaBottom"/>
              <a:pathLst>
                <a:path w="1731" h="1532">
                  <a:moveTo>
                    <a:pt x="859" y="1"/>
                  </a:moveTo>
                  <a:cubicBezTo>
                    <a:pt x="760" y="1"/>
                    <a:pt x="660" y="20"/>
                    <a:pt x="562" y="60"/>
                  </a:cubicBezTo>
                  <a:cubicBezTo>
                    <a:pt x="179" y="229"/>
                    <a:pt x="0" y="675"/>
                    <a:pt x="161" y="1068"/>
                  </a:cubicBezTo>
                  <a:cubicBezTo>
                    <a:pt x="288" y="1355"/>
                    <a:pt x="569" y="1532"/>
                    <a:pt x="867" y="1532"/>
                  </a:cubicBezTo>
                  <a:cubicBezTo>
                    <a:pt x="968" y="1532"/>
                    <a:pt x="1070" y="1512"/>
                    <a:pt x="1169" y="1469"/>
                  </a:cubicBezTo>
                  <a:cubicBezTo>
                    <a:pt x="1552" y="1300"/>
                    <a:pt x="1731" y="854"/>
                    <a:pt x="1570" y="470"/>
                  </a:cubicBezTo>
                  <a:cubicBezTo>
                    <a:pt x="1443" y="175"/>
                    <a:pt x="1159" y="1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2" name="Google Shape;2613;p27"/>
            <p:cNvSpPr/>
            <p:nvPr/>
          </p:nvSpPr>
          <p:spPr>
            <a:xfrm flipH="1">
              <a:off x="7898040" y="4594320"/>
              <a:ext cx="43200" cy="3780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7800"/>
                <a:gd name="textAreaBottom" fmla="*/ 38160 h 37800"/>
              </a:gdLst>
              <a:ahLst/>
              <a:cxnLst/>
              <a:rect l="textAreaLeft" t="textAreaTop" r="textAreaRight" b="textAreaBottom"/>
              <a:pathLst>
                <a:path w="1740" h="1528">
                  <a:moveTo>
                    <a:pt x="865" y="1"/>
                  </a:moveTo>
                  <a:cubicBezTo>
                    <a:pt x="766" y="1"/>
                    <a:pt x="667" y="20"/>
                    <a:pt x="571" y="60"/>
                  </a:cubicBezTo>
                  <a:cubicBezTo>
                    <a:pt x="178" y="229"/>
                    <a:pt x="0" y="675"/>
                    <a:pt x="170" y="1059"/>
                  </a:cubicBezTo>
                  <a:cubicBezTo>
                    <a:pt x="290" y="1354"/>
                    <a:pt x="577" y="1528"/>
                    <a:pt x="875" y="1528"/>
                  </a:cubicBezTo>
                  <a:cubicBezTo>
                    <a:pt x="974" y="1528"/>
                    <a:pt x="1073" y="1509"/>
                    <a:pt x="1169" y="1469"/>
                  </a:cubicBezTo>
                  <a:cubicBezTo>
                    <a:pt x="1561" y="1300"/>
                    <a:pt x="1740" y="854"/>
                    <a:pt x="1570" y="461"/>
                  </a:cubicBezTo>
                  <a:cubicBezTo>
                    <a:pt x="1450" y="173"/>
                    <a:pt x="1163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3" name="Google Shape;2614;p27"/>
            <p:cNvSpPr/>
            <p:nvPr/>
          </p:nvSpPr>
          <p:spPr>
            <a:xfrm flipH="1">
              <a:off x="8148240" y="460692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5" h="2450">
                  <a:moveTo>
                    <a:pt x="1396" y="0"/>
                  </a:moveTo>
                  <a:cubicBezTo>
                    <a:pt x="1234" y="0"/>
                    <a:pt x="1070" y="33"/>
                    <a:pt x="911" y="101"/>
                  </a:cubicBezTo>
                  <a:cubicBezTo>
                    <a:pt x="286" y="359"/>
                    <a:pt x="1" y="1082"/>
                    <a:pt x="259" y="1706"/>
                  </a:cubicBezTo>
                  <a:cubicBezTo>
                    <a:pt x="459" y="2172"/>
                    <a:pt x="911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0" y="2090"/>
                    <a:pt x="2784" y="1368"/>
                    <a:pt x="2516" y="743"/>
                  </a:cubicBezTo>
                  <a:cubicBezTo>
                    <a:pt x="2317" y="277"/>
                    <a:pt x="1870" y="0"/>
                    <a:pt x="139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4" name="Google Shape;2615;p27"/>
            <p:cNvSpPr/>
            <p:nvPr/>
          </p:nvSpPr>
          <p:spPr>
            <a:xfrm flipH="1">
              <a:off x="7988400" y="455940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49">
                  <a:moveTo>
                    <a:pt x="1397" y="0"/>
                  </a:moveTo>
                  <a:cubicBezTo>
                    <a:pt x="1234" y="0"/>
                    <a:pt x="1069" y="32"/>
                    <a:pt x="910" y="100"/>
                  </a:cubicBezTo>
                  <a:cubicBezTo>
                    <a:pt x="295" y="359"/>
                    <a:pt x="0" y="1082"/>
                    <a:pt x="268" y="1706"/>
                  </a:cubicBezTo>
                  <a:cubicBezTo>
                    <a:pt x="467" y="2172"/>
                    <a:pt x="915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8" y="2081"/>
                    <a:pt x="2784" y="1367"/>
                    <a:pt x="2525" y="743"/>
                  </a:cubicBezTo>
                  <a:cubicBezTo>
                    <a:pt x="2325" y="277"/>
                    <a:pt x="1873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5" name="Google Shape;2616;p27"/>
            <p:cNvSpPr/>
            <p:nvPr/>
          </p:nvSpPr>
          <p:spPr>
            <a:xfrm flipH="1">
              <a:off x="8044920" y="469296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0">
                  <a:moveTo>
                    <a:pt x="1397" y="1"/>
                  </a:moveTo>
                  <a:cubicBezTo>
                    <a:pt x="1234" y="1"/>
                    <a:pt x="1069" y="33"/>
                    <a:pt x="910" y="101"/>
                  </a:cubicBezTo>
                  <a:cubicBezTo>
                    <a:pt x="295" y="369"/>
                    <a:pt x="0" y="1083"/>
                    <a:pt x="268" y="1707"/>
                  </a:cubicBezTo>
                  <a:cubicBezTo>
                    <a:pt x="467" y="2173"/>
                    <a:pt x="915" y="2450"/>
                    <a:pt x="1388" y="2450"/>
                  </a:cubicBezTo>
                  <a:cubicBezTo>
                    <a:pt x="1550" y="2450"/>
                    <a:pt x="1715" y="2418"/>
                    <a:pt x="1874" y="2349"/>
                  </a:cubicBezTo>
                  <a:cubicBezTo>
                    <a:pt x="2498" y="2091"/>
                    <a:pt x="2784" y="1368"/>
                    <a:pt x="2525" y="744"/>
                  </a:cubicBezTo>
                  <a:cubicBezTo>
                    <a:pt x="2325" y="278"/>
                    <a:pt x="187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6" name="Google Shape;2617;p27"/>
            <p:cNvSpPr/>
            <p:nvPr/>
          </p:nvSpPr>
          <p:spPr>
            <a:xfrm flipH="1">
              <a:off x="7938000" y="471492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6">
                  <a:moveTo>
                    <a:pt x="1389" y="1"/>
                  </a:moveTo>
                  <a:cubicBezTo>
                    <a:pt x="1230" y="1"/>
                    <a:pt x="1067" y="32"/>
                    <a:pt x="910" y="100"/>
                  </a:cubicBezTo>
                  <a:cubicBezTo>
                    <a:pt x="286" y="367"/>
                    <a:pt x="1" y="1090"/>
                    <a:pt x="259" y="1705"/>
                  </a:cubicBezTo>
                  <a:cubicBezTo>
                    <a:pt x="460" y="2173"/>
                    <a:pt x="915" y="2456"/>
                    <a:pt x="1394" y="2456"/>
                  </a:cubicBezTo>
                  <a:cubicBezTo>
                    <a:pt x="1554" y="2456"/>
                    <a:pt x="1717" y="2424"/>
                    <a:pt x="1874" y="2357"/>
                  </a:cubicBezTo>
                  <a:cubicBezTo>
                    <a:pt x="2490" y="2089"/>
                    <a:pt x="2784" y="1366"/>
                    <a:pt x="2516" y="751"/>
                  </a:cubicBezTo>
                  <a:cubicBezTo>
                    <a:pt x="2316" y="283"/>
                    <a:pt x="1865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7" name="Google Shape;2618;p27"/>
            <p:cNvSpPr/>
            <p:nvPr/>
          </p:nvSpPr>
          <p:spPr>
            <a:xfrm flipH="1">
              <a:off x="8096400" y="4605480"/>
              <a:ext cx="21600" cy="19080"/>
            </a:xfrm>
            <a:custGeom>
              <a:avLst/>
              <a:gdLst>
                <a:gd name="textAreaLeft" fmla="*/ 360 w 21600"/>
                <a:gd name="textAreaRight" fmla="*/ 22320 w 21600"/>
                <a:gd name="textAreaTop" fmla="*/ 0 h 19080"/>
                <a:gd name="textAreaBottom" fmla="*/ 19440 h 19080"/>
              </a:gdLst>
              <a:ahLst/>
              <a:cxnLst/>
              <a:rect l="textAreaLeft" t="textAreaTop" r="textAreaRight" b="textAreaBottom"/>
              <a:pathLst>
                <a:path w="875" h="768">
                  <a:moveTo>
                    <a:pt x="438" y="0"/>
                  </a:moveTo>
                  <a:cubicBezTo>
                    <a:pt x="388" y="0"/>
                    <a:pt x="336" y="11"/>
                    <a:pt x="286" y="34"/>
                  </a:cubicBezTo>
                  <a:cubicBezTo>
                    <a:pt x="89" y="114"/>
                    <a:pt x="0" y="337"/>
                    <a:pt x="89" y="533"/>
                  </a:cubicBezTo>
                  <a:cubicBezTo>
                    <a:pt x="150" y="681"/>
                    <a:pt x="291" y="768"/>
                    <a:pt x="441" y="768"/>
                  </a:cubicBezTo>
                  <a:cubicBezTo>
                    <a:pt x="490" y="768"/>
                    <a:pt x="540" y="758"/>
                    <a:pt x="589" y="739"/>
                  </a:cubicBezTo>
                  <a:cubicBezTo>
                    <a:pt x="785" y="649"/>
                    <a:pt x="874" y="426"/>
                    <a:pt x="785" y="230"/>
                  </a:cubicBezTo>
                  <a:cubicBezTo>
                    <a:pt x="725" y="90"/>
                    <a:pt x="586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720" bIns="9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8" name="Google Shape;2619;p27"/>
            <p:cNvSpPr/>
            <p:nvPr/>
          </p:nvSpPr>
          <p:spPr>
            <a:xfrm flipH="1">
              <a:off x="7985160" y="465732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29" y="0"/>
                  </a:moveTo>
                  <a:cubicBezTo>
                    <a:pt x="381" y="0"/>
                    <a:pt x="332" y="10"/>
                    <a:pt x="286" y="29"/>
                  </a:cubicBezTo>
                  <a:cubicBezTo>
                    <a:pt x="89" y="110"/>
                    <a:pt x="0" y="333"/>
                    <a:pt x="81" y="529"/>
                  </a:cubicBezTo>
                  <a:cubicBezTo>
                    <a:pt x="141" y="677"/>
                    <a:pt x="282" y="764"/>
                    <a:pt x="432" y="764"/>
                  </a:cubicBezTo>
                  <a:cubicBezTo>
                    <a:pt x="481" y="764"/>
                    <a:pt x="531" y="754"/>
                    <a:pt x="580" y="734"/>
                  </a:cubicBezTo>
                  <a:cubicBezTo>
                    <a:pt x="776" y="645"/>
                    <a:pt x="866" y="422"/>
                    <a:pt x="785" y="235"/>
                  </a:cubicBezTo>
                  <a:cubicBezTo>
                    <a:pt x="718" y="87"/>
                    <a:pt x="57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69" name="Google Shape;2620;p27"/>
            <p:cNvSpPr/>
            <p:nvPr/>
          </p:nvSpPr>
          <p:spPr>
            <a:xfrm flipH="1">
              <a:off x="7953480" y="452196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5">
                  <a:moveTo>
                    <a:pt x="425" y="1"/>
                  </a:moveTo>
                  <a:cubicBezTo>
                    <a:pt x="376" y="1"/>
                    <a:pt x="325" y="10"/>
                    <a:pt x="277" y="30"/>
                  </a:cubicBezTo>
                  <a:cubicBezTo>
                    <a:pt x="89" y="120"/>
                    <a:pt x="0" y="343"/>
                    <a:pt x="80" y="539"/>
                  </a:cubicBezTo>
                  <a:cubicBezTo>
                    <a:pt x="141" y="679"/>
                    <a:pt x="281" y="765"/>
                    <a:pt x="430" y="765"/>
                  </a:cubicBezTo>
                  <a:cubicBezTo>
                    <a:pt x="480" y="765"/>
                    <a:pt x="531" y="755"/>
                    <a:pt x="580" y="735"/>
                  </a:cubicBezTo>
                  <a:cubicBezTo>
                    <a:pt x="776" y="655"/>
                    <a:pt x="865" y="432"/>
                    <a:pt x="785" y="235"/>
                  </a:cubicBezTo>
                  <a:cubicBezTo>
                    <a:pt x="718" y="88"/>
                    <a:pt x="575" y="1"/>
                    <a:pt x="4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0" name="Google Shape;2621;p27"/>
            <p:cNvSpPr/>
            <p:nvPr/>
          </p:nvSpPr>
          <p:spPr>
            <a:xfrm flipH="1">
              <a:off x="7877880" y="469980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2" y="10"/>
                    <a:pt x="286" y="29"/>
                  </a:cubicBezTo>
                  <a:cubicBezTo>
                    <a:pt x="90" y="119"/>
                    <a:pt x="0" y="342"/>
                    <a:pt x="81" y="538"/>
                  </a:cubicBezTo>
                  <a:cubicBezTo>
                    <a:pt x="141" y="678"/>
                    <a:pt x="281" y="764"/>
                    <a:pt x="431" y="764"/>
                  </a:cubicBezTo>
                  <a:cubicBezTo>
                    <a:pt x="480" y="764"/>
                    <a:pt x="531" y="754"/>
                    <a:pt x="580" y="734"/>
                  </a:cubicBezTo>
                  <a:cubicBezTo>
                    <a:pt x="776" y="654"/>
                    <a:pt x="866" y="431"/>
                    <a:pt x="785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1" name="Google Shape;2622;p27"/>
            <p:cNvSpPr/>
            <p:nvPr/>
          </p:nvSpPr>
          <p:spPr>
            <a:xfrm flipH="1">
              <a:off x="8116920" y="480168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9"/>
                    <a:pt x="1" y="342"/>
                    <a:pt x="81" y="538"/>
                  </a:cubicBezTo>
                  <a:cubicBezTo>
                    <a:pt x="141" y="679"/>
                    <a:pt x="287" y="764"/>
                    <a:pt x="435" y="764"/>
                  </a:cubicBezTo>
                  <a:cubicBezTo>
                    <a:pt x="484" y="764"/>
                    <a:pt x="534" y="754"/>
                    <a:pt x="581" y="734"/>
                  </a:cubicBezTo>
                  <a:cubicBezTo>
                    <a:pt x="777" y="654"/>
                    <a:pt x="866" y="431"/>
                    <a:pt x="786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2" name="Google Shape;2623;p27"/>
            <p:cNvSpPr/>
            <p:nvPr/>
          </p:nvSpPr>
          <p:spPr>
            <a:xfrm flipH="1">
              <a:off x="7819560" y="4205880"/>
              <a:ext cx="529560" cy="681480"/>
            </a:xfrm>
            <a:custGeom>
              <a:avLst/>
              <a:gdLst>
                <a:gd name="textAreaLeft" fmla="*/ -360 w 529560"/>
                <a:gd name="textAreaRight" fmla="*/ 529560 w 529560"/>
                <a:gd name="textAreaTop" fmla="*/ 0 h 681480"/>
                <a:gd name="textAreaBottom" fmla="*/ 681840 h 681480"/>
              </a:gdLst>
              <a:ahLst/>
              <a:cxnLst/>
              <a:rect l="textAreaLeft" t="textAreaTop" r="textAreaRight" b="textAreaBottom"/>
              <a:pathLst>
                <a:path w="21126" h="27174" fill="none">
                  <a:moveTo>
                    <a:pt x="10563" y="5049"/>
                  </a:move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263" y="26201"/>
                    <a:pt x="8582" y="27173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4863" y="5183"/>
                    <a:pt x="12543" y="4202"/>
                    <a:pt x="10563" y="5049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3" name="Google Shape;2624;p27"/>
            <p:cNvSpPr/>
            <p:nvPr/>
          </p:nvSpPr>
          <p:spPr>
            <a:xfrm flipH="1">
              <a:off x="8155080" y="4125960"/>
              <a:ext cx="213120" cy="147240"/>
            </a:xfrm>
            <a:custGeom>
              <a:avLst/>
              <a:gdLst>
                <a:gd name="textAreaLeft" fmla="*/ 360 w 213120"/>
                <a:gd name="textAreaRight" fmla="*/ 213840 w 213120"/>
                <a:gd name="textAreaTop" fmla="*/ 0 h 147240"/>
                <a:gd name="textAreaBottom" fmla="*/ 147600 h 147240"/>
              </a:gdLst>
              <a:ahLst/>
              <a:cxnLst/>
              <a:rect l="textAreaLeft" t="textAreaTop" r="textAreaRight" b="textAreaBottom"/>
              <a:pathLst>
                <a:path w="8503" h="5885">
                  <a:moveTo>
                    <a:pt x="7040" y="1"/>
                  </a:moveTo>
                  <a:cubicBezTo>
                    <a:pt x="6979" y="1"/>
                    <a:pt x="6919" y="13"/>
                    <a:pt x="6861" y="37"/>
                  </a:cubicBezTo>
                  <a:lnTo>
                    <a:pt x="348" y="2820"/>
                  </a:lnTo>
                  <a:cubicBezTo>
                    <a:pt x="107" y="2919"/>
                    <a:pt x="0" y="3195"/>
                    <a:pt x="99" y="3427"/>
                  </a:cubicBezTo>
                  <a:lnTo>
                    <a:pt x="1026" y="5604"/>
                  </a:lnTo>
                  <a:cubicBezTo>
                    <a:pt x="1106" y="5776"/>
                    <a:pt x="1275" y="5885"/>
                    <a:pt x="1455" y="5885"/>
                  </a:cubicBezTo>
                  <a:cubicBezTo>
                    <a:pt x="1517" y="5885"/>
                    <a:pt x="1580" y="5872"/>
                    <a:pt x="1642" y="5845"/>
                  </a:cubicBezTo>
                  <a:lnTo>
                    <a:pt x="8154" y="3070"/>
                  </a:lnTo>
                  <a:cubicBezTo>
                    <a:pt x="8386" y="2972"/>
                    <a:pt x="8502" y="2696"/>
                    <a:pt x="8395" y="2455"/>
                  </a:cubicBezTo>
                  <a:lnTo>
                    <a:pt x="7476" y="287"/>
                  </a:lnTo>
                  <a:cubicBezTo>
                    <a:pt x="7396" y="106"/>
                    <a:pt x="7220" y="1"/>
                    <a:pt x="704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3800" bIns="73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4" name="Google Shape;2625;p27"/>
            <p:cNvSpPr/>
            <p:nvPr/>
          </p:nvSpPr>
          <p:spPr>
            <a:xfrm flipH="1">
              <a:off x="8304840" y="418860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37" h="3010">
                  <a:moveTo>
                    <a:pt x="129" y="1"/>
                  </a:moveTo>
                  <a:cubicBezTo>
                    <a:pt x="108" y="1"/>
                    <a:pt x="87" y="6"/>
                    <a:pt x="71" y="15"/>
                  </a:cubicBezTo>
                  <a:cubicBezTo>
                    <a:pt x="9" y="51"/>
                    <a:pt x="0" y="113"/>
                    <a:pt x="27" y="167"/>
                  </a:cubicBezTo>
                  <a:cubicBezTo>
                    <a:pt x="428" y="1095"/>
                    <a:pt x="821" y="2022"/>
                    <a:pt x="1222" y="2959"/>
                  </a:cubicBezTo>
                  <a:cubicBezTo>
                    <a:pt x="1234" y="2993"/>
                    <a:pt x="1271" y="3009"/>
                    <a:pt x="1310" y="3009"/>
                  </a:cubicBezTo>
                  <a:cubicBezTo>
                    <a:pt x="1332" y="3009"/>
                    <a:pt x="1355" y="3004"/>
                    <a:pt x="1374" y="2995"/>
                  </a:cubicBezTo>
                  <a:cubicBezTo>
                    <a:pt x="1427" y="2959"/>
                    <a:pt x="1436" y="2897"/>
                    <a:pt x="1410" y="2843"/>
                  </a:cubicBezTo>
                  <a:cubicBezTo>
                    <a:pt x="1017" y="1915"/>
                    <a:pt x="616" y="979"/>
                    <a:pt x="223" y="51"/>
                  </a:cubicBezTo>
                  <a:cubicBezTo>
                    <a:pt x="206" y="17"/>
                    <a:pt x="167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5" name="Google Shape;2626;p27"/>
            <p:cNvSpPr/>
            <p:nvPr/>
          </p:nvSpPr>
          <p:spPr>
            <a:xfrm flipH="1">
              <a:off x="8264160" y="417096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7" y="1"/>
                  </a:moveTo>
                  <a:cubicBezTo>
                    <a:pt x="105" y="1"/>
                    <a:pt x="82" y="6"/>
                    <a:pt x="63" y="15"/>
                  </a:cubicBezTo>
                  <a:cubicBezTo>
                    <a:pt x="9" y="51"/>
                    <a:pt x="1" y="113"/>
                    <a:pt x="27" y="167"/>
                  </a:cubicBezTo>
                  <a:cubicBezTo>
                    <a:pt x="420" y="1095"/>
                    <a:pt x="821" y="2023"/>
                    <a:pt x="1214" y="2959"/>
                  </a:cubicBezTo>
                  <a:cubicBezTo>
                    <a:pt x="1231" y="2994"/>
                    <a:pt x="1270" y="3010"/>
                    <a:pt x="1308" y="3010"/>
                  </a:cubicBezTo>
                  <a:cubicBezTo>
                    <a:pt x="1329" y="3010"/>
                    <a:pt x="1349" y="3005"/>
                    <a:pt x="1365" y="2995"/>
                  </a:cubicBezTo>
                  <a:cubicBezTo>
                    <a:pt x="1428" y="2959"/>
                    <a:pt x="1428" y="2897"/>
                    <a:pt x="1410" y="2843"/>
                  </a:cubicBezTo>
                  <a:cubicBezTo>
                    <a:pt x="1009" y="1916"/>
                    <a:pt x="616" y="988"/>
                    <a:pt x="215" y="51"/>
                  </a:cubicBezTo>
                  <a:cubicBezTo>
                    <a:pt x="203" y="17"/>
                    <a:pt x="166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6" name="Google Shape;2627;p27"/>
            <p:cNvSpPr/>
            <p:nvPr/>
          </p:nvSpPr>
          <p:spPr>
            <a:xfrm flipH="1">
              <a:off x="8223120" y="415368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0" y="1"/>
                  </a:moveTo>
                  <a:cubicBezTo>
                    <a:pt x="99" y="1"/>
                    <a:pt x="79" y="6"/>
                    <a:pt x="63" y="15"/>
                  </a:cubicBezTo>
                  <a:cubicBezTo>
                    <a:pt x="0" y="51"/>
                    <a:pt x="0" y="114"/>
                    <a:pt x="18" y="167"/>
                  </a:cubicBezTo>
                  <a:cubicBezTo>
                    <a:pt x="419" y="1095"/>
                    <a:pt x="812" y="2023"/>
                    <a:pt x="1213" y="2959"/>
                  </a:cubicBezTo>
                  <a:cubicBezTo>
                    <a:pt x="1225" y="2994"/>
                    <a:pt x="1266" y="3010"/>
                    <a:pt x="1305" y="3010"/>
                  </a:cubicBezTo>
                  <a:cubicBezTo>
                    <a:pt x="1327" y="3010"/>
                    <a:pt x="1349" y="3005"/>
                    <a:pt x="1365" y="2995"/>
                  </a:cubicBezTo>
                  <a:cubicBezTo>
                    <a:pt x="1419" y="2959"/>
                    <a:pt x="1427" y="2897"/>
                    <a:pt x="1401" y="2843"/>
                  </a:cubicBezTo>
                  <a:cubicBezTo>
                    <a:pt x="1008" y="1916"/>
                    <a:pt x="607" y="988"/>
                    <a:pt x="214" y="51"/>
                  </a:cubicBezTo>
                  <a:cubicBezTo>
                    <a:pt x="197" y="17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7" name="Google Shape;2628;p27"/>
            <p:cNvSpPr/>
            <p:nvPr/>
          </p:nvSpPr>
          <p:spPr>
            <a:xfrm flipH="1">
              <a:off x="8182080" y="413604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38" h="3009">
                  <a:moveTo>
                    <a:pt x="130" y="0"/>
                  </a:moveTo>
                  <a:cubicBezTo>
                    <a:pt x="109" y="0"/>
                    <a:pt x="88" y="5"/>
                    <a:pt x="72" y="15"/>
                  </a:cubicBezTo>
                  <a:cubicBezTo>
                    <a:pt x="10" y="50"/>
                    <a:pt x="1" y="113"/>
                    <a:pt x="28" y="166"/>
                  </a:cubicBezTo>
                  <a:cubicBezTo>
                    <a:pt x="429" y="1094"/>
                    <a:pt x="821" y="2031"/>
                    <a:pt x="1214" y="2959"/>
                  </a:cubicBezTo>
                  <a:cubicBezTo>
                    <a:pt x="1231" y="2993"/>
                    <a:pt x="1270" y="3009"/>
                    <a:pt x="1310" y="3009"/>
                  </a:cubicBezTo>
                  <a:cubicBezTo>
                    <a:pt x="1333" y="3009"/>
                    <a:pt x="1355" y="3004"/>
                    <a:pt x="1375" y="2994"/>
                  </a:cubicBezTo>
                  <a:cubicBezTo>
                    <a:pt x="1428" y="2968"/>
                    <a:pt x="1437" y="2896"/>
                    <a:pt x="1410" y="2843"/>
                  </a:cubicBezTo>
                  <a:cubicBezTo>
                    <a:pt x="1018" y="1915"/>
                    <a:pt x="616" y="987"/>
                    <a:pt x="224" y="50"/>
                  </a:cubicBezTo>
                  <a:cubicBezTo>
                    <a:pt x="207" y="16"/>
                    <a:pt x="167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284120" y="1516680"/>
            <a:ext cx="6575760" cy="1552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96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9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6" name="Google Shape;752;p11"/>
          <p:cNvSpPr/>
          <p:nvPr/>
        </p:nvSpPr>
        <p:spPr>
          <a:xfrm flipH="1">
            <a:off x="-720" y="0"/>
            <a:ext cx="2834280" cy="3017880"/>
          </a:xfrm>
          <a:custGeom>
            <a:avLst/>
            <a:gdLst>
              <a:gd name="textAreaLeft" fmla="*/ -360 w 2834280"/>
              <a:gd name="textAreaRight" fmla="*/ 2834280 w 2834280"/>
              <a:gd name="textAreaTop" fmla="*/ 0 h 3017880"/>
              <a:gd name="textAreaBottom" fmla="*/ 3018240 h 3017880"/>
            </a:gdLst>
            <a:ahLst/>
            <a:cxnLst/>
            <a:rect l="textAreaLeft" t="textAreaTop" r="textAreaRight" b="textAreaBottom"/>
            <a:pathLst>
              <a:path w="38512" h="41004">
                <a:moveTo>
                  <a:pt x="1125" y="0"/>
                </a:moveTo>
                <a:cubicBezTo>
                  <a:pt x="0" y="4377"/>
                  <a:pt x="2462" y="9119"/>
                  <a:pt x="5958" y="12037"/>
                </a:cubicBezTo>
                <a:cubicBezTo>
                  <a:pt x="9636" y="15077"/>
                  <a:pt x="14286" y="16688"/>
                  <a:pt x="18602" y="18724"/>
                </a:cubicBezTo>
                <a:cubicBezTo>
                  <a:pt x="21125" y="19909"/>
                  <a:pt x="23861" y="21703"/>
                  <a:pt x="24043" y="24438"/>
                </a:cubicBezTo>
                <a:cubicBezTo>
                  <a:pt x="24226" y="26748"/>
                  <a:pt x="22493" y="28876"/>
                  <a:pt x="22432" y="31186"/>
                </a:cubicBezTo>
                <a:cubicBezTo>
                  <a:pt x="22402" y="34347"/>
                  <a:pt x="25411" y="36627"/>
                  <a:pt x="28268" y="37964"/>
                </a:cubicBezTo>
                <a:cubicBezTo>
                  <a:pt x="31490" y="39484"/>
                  <a:pt x="34955" y="40518"/>
                  <a:pt x="38512" y="41004"/>
                </a:cubicBezTo>
                <a:lnTo>
                  <a:pt x="38512" y="0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37" name="Google Shape;753;p11"/>
          <p:cNvSpPr/>
          <p:nvPr/>
        </p:nvSpPr>
        <p:spPr>
          <a:xfrm flipH="1">
            <a:off x="6424560" y="2708640"/>
            <a:ext cx="2718360" cy="2434320"/>
          </a:xfrm>
          <a:custGeom>
            <a:avLst/>
            <a:gdLst>
              <a:gd name="textAreaLeft" fmla="*/ -360 w 2718360"/>
              <a:gd name="textAreaRight" fmla="*/ 2718360 w 2718360"/>
              <a:gd name="textAreaTop" fmla="*/ 0 h 2434320"/>
              <a:gd name="textAreaBottom" fmla="*/ 2434680 h 2434320"/>
            </a:gdLst>
            <a:ahLst/>
            <a:cxnLst/>
            <a:rect l="textAreaLeft" t="textAreaTop" r="textAreaRight" b="textAreaBottom"/>
            <a:pathLst>
              <a:path w="41643" h="37296">
                <a:moveTo>
                  <a:pt x="0" y="0"/>
                </a:moveTo>
                <a:lnTo>
                  <a:pt x="0" y="37296"/>
                </a:lnTo>
                <a:lnTo>
                  <a:pt x="41642" y="37296"/>
                </a:lnTo>
                <a:cubicBezTo>
                  <a:pt x="41125" y="35442"/>
                  <a:pt x="40122" y="33770"/>
                  <a:pt x="38603" y="32554"/>
                </a:cubicBezTo>
                <a:cubicBezTo>
                  <a:pt x="36475" y="30822"/>
                  <a:pt x="33709" y="30609"/>
                  <a:pt x="31156" y="29697"/>
                </a:cubicBezTo>
                <a:cubicBezTo>
                  <a:pt x="28602" y="28785"/>
                  <a:pt x="25958" y="26870"/>
                  <a:pt x="25046" y="24347"/>
                </a:cubicBezTo>
                <a:cubicBezTo>
                  <a:pt x="24043" y="21612"/>
                  <a:pt x="24590" y="18207"/>
                  <a:pt x="25715" y="15563"/>
                </a:cubicBezTo>
                <a:cubicBezTo>
                  <a:pt x="26870" y="12858"/>
                  <a:pt x="27842" y="9666"/>
                  <a:pt x="26353" y="7143"/>
                </a:cubicBezTo>
                <a:cubicBezTo>
                  <a:pt x="25107" y="5076"/>
                  <a:pt x="23253" y="4560"/>
                  <a:pt x="20821" y="4529"/>
                </a:cubicBezTo>
                <a:cubicBezTo>
                  <a:pt x="20762" y="4529"/>
                  <a:pt x="20703" y="4528"/>
                  <a:pt x="20644" y="4528"/>
                </a:cubicBezTo>
                <a:cubicBezTo>
                  <a:pt x="18273" y="4528"/>
                  <a:pt x="15929" y="5111"/>
                  <a:pt x="13557" y="5259"/>
                </a:cubicBezTo>
                <a:cubicBezTo>
                  <a:pt x="13260" y="5275"/>
                  <a:pt x="12964" y="5283"/>
                  <a:pt x="12668" y="5283"/>
                </a:cubicBezTo>
                <a:cubicBezTo>
                  <a:pt x="7963" y="5283"/>
                  <a:pt x="3403" y="3261"/>
                  <a:pt x="0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38" name="Google Shape;754;p11"/>
          <p:cNvSpPr/>
          <p:nvPr/>
        </p:nvSpPr>
        <p:spPr>
          <a:xfrm flipH="1">
            <a:off x="177480" y="1161000"/>
            <a:ext cx="164160" cy="164160"/>
          </a:xfrm>
          <a:custGeom>
            <a:avLst/>
            <a:gdLst>
              <a:gd name="textAreaLeft" fmla="*/ 360 w 164160"/>
              <a:gd name="textAreaRight" fmla="*/ 16488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39" name="Google Shape;755;p11"/>
          <p:cNvGrpSpPr/>
          <p:nvPr/>
        </p:nvGrpSpPr>
        <p:grpSpPr>
          <a:xfrm>
            <a:off x="8657280" y="1575000"/>
            <a:ext cx="353520" cy="459360"/>
            <a:chOff x="8657280" y="1575000"/>
            <a:chExt cx="353520" cy="459360"/>
          </a:xfrm>
        </p:grpSpPr>
        <p:sp>
          <p:nvSpPr>
            <p:cNvPr id="140" name="Google Shape;756;p11"/>
            <p:cNvSpPr/>
            <p:nvPr/>
          </p:nvSpPr>
          <p:spPr>
            <a:xfrm flipH="1">
              <a:off x="8670960" y="1737000"/>
              <a:ext cx="312840" cy="271080"/>
            </a:xfrm>
            <a:custGeom>
              <a:avLst/>
              <a:gdLst>
                <a:gd name="textAreaLeft" fmla="*/ -360 w 312840"/>
                <a:gd name="textAreaRight" fmla="*/ 31284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" name="Google Shape;757;p11"/>
            <p:cNvSpPr/>
            <p:nvPr/>
          </p:nvSpPr>
          <p:spPr>
            <a:xfrm flipH="1">
              <a:off x="8670960" y="1601280"/>
              <a:ext cx="312840" cy="135360"/>
            </a:xfrm>
            <a:custGeom>
              <a:avLst/>
              <a:gdLst>
                <a:gd name="textAreaLeft" fmla="*/ -360 w 312840"/>
                <a:gd name="textAreaRight" fmla="*/ 31284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" name="Google Shape;758;p11"/>
            <p:cNvSpPr/>
            <p:nvPr/>
          </p:nvSpPr>
          <p:spPr>
            <a:xfrm flipH="1">
              <a:off x="8656920" y="184644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" name="Google Shape;759;p11"/>
            <p:cNvSpPr/>
            <p:nvPr/>
          </p:nvSpPr>
          <p:spPr>
            <a:xfrm flipH="1">
              <a:off x="8958240" y="184644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4" name="Google Shape;760;p11"/>
            <p:cNvSpPr/>
            <p:nvPr/>
          </p:nvSpPr>
          <p:spPr>
            <a:xfrm flipH="1">
              <a:off x="8656920" y="157500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5" name="Google Shape;761;p11"/>
            <p:cNvSpPr/>
            <p:nvPr/>
          </p:nvSpPr>
          <p:spPr>
            <a:xfrm flipH="1">
              <a:off x="8958240" y="157500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6" name="Google Shape;762;p11"/>
            <p:cNvSpPr/>
            <p:nvPr/>
          </p:nvSpPr>
          <p:spPr>
            <a:xfrm flipH="1">
              <a:off x="8885520" y="198216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" name="Google Shape;763;p11"/>
            <p:cNvSpPr/>
            <p:nvPr/>
          </p:nvSpPr>
          <p:spPr>
            <a:xfrm flipH="1">
              <a:off x="8730360" y="198216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" name="Google Shape;764;p11"/>
            <p:cNvSpPr/>
            <p:nvPr/>
          </p:nvSpPr>
          <p:spPr>
            <a:xfrm flipH="1">
              <a:off x="8885520" y="171072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" name="Google Shape;765;p11"/>
            <p:cNvSpPr/>
            <p:nvPr/>
          </p:nvSpPr>
          <p:spPr>
            <a:xfrm flipH="1">
              <a:off x="8730360" y="171072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50" name="Google Shape;766;p11"/>
          <p:cNvSpPr/>
          <p:nvPr/>
        </p:nvSpPr>
        <p:spPr>
          <a:xfrm flipH="1">
            <a:off x="4888080" y="185760"/>
            <a:ext cx="163800" cy="164160"/>
          </a:xfrm>
          <a:custGeom>
            <a:avLst/>
            <a:gdLst>
              <a:gd name="textAreaLeft" fmla="*/ -360 w 163800"/>
              <a:gd name="textAreaRight" fmla="*/ 16380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51" name="Google Shape;767;p11"/>
          <p:cNvSpPr/>
          <p:nvPr/>
        </p:nvSpPr>
        <p:spPr>
          <a:xfrm flipH="1">
            <a:off x="245880" y="3689640"/>
            <a:ext cx="220680" cy="220680"/>
          </a:xfrm>
          <a:custGeom>
            <a:avLst/>
            <a:gdLst>
              <a:gd name="textAreaLeft" fmla="*/ -360 w 220680"/>
              <a:gd name="textAreaRight" fmla="*/ 22068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2" name="Google Shape;768;p11"/>
          <p:cNvSpPr/>
          <p:nvPr/>
        </p:nvSpPr>
        <p:spPr>
          <a:xfrm flipH="1">
            <a:off x="2799720" y="4777920"/>
            <a:ext cx="193320" cy="176040"/>
          </a:xfrm>
          <a:custGeom>
            <a:avLst/>
            <a:gdLst>
              <a:gd name="textAreaLeft" fmla="*/ -360 w 193320"/>
              <a:gd name="textAreaRight" fmla="*/ 19332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3" name="Google Shape;769;p11"/>
          <p:cNvSpPr/>
          <p:nvPr/>
        </p:nvSpPr>
        <p:spPr>
          <a:xfrm flipH="1">
            <a:off x="2968920" y="4616280"/>
            <a:ext cx="61920" cy="56520"/>
          </a:xfrm>
          <a:custGeom>
            <a:avLst/>
            <a:gdLst>
              <a:gd name="textAreaLeft" fmla="*/ 360 w 61920"/>
              <a:gd name="textAreaRight" fmla="*/ 6264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4" name="Google Shape;770;p11"/>
          <p:cNvSpPr/>
          <p:nvPr/>
        </p:nvSpPr>
        <p:spPr>
          <a:xfrm flipH="1">
            <a:off x="435960" y="3548160"/>
            <a:ext cx="41760" cy="42120"/>
          </a:xfrm>
          <a:custGeom>
            <a:avLst/>
            <a:gdLst>
              <a:gd name="textAreaLeft" fmla="*/ 360 w 41760"/>
              <a:gd name="textAreaRight" fmla="*/ 4248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55" name="Google Shape;771;p11"/>
          <p:cNvGrpSpPr/>
          <p:nvPr/>
        </p:nvGrpSpPr>
        <p:grpSpPr>
          <a:xfrm>
            <a:off x="7989840" y="99360"/>
            <a:ext cx="812880" cy="718200"/>
            <a:chOff x="7989840" y="99360"/>
            <a:chExt cx="812880" cy="718200"/>
          </a:xfrm>
        </p:grpSpPr>
        <p:sp>
          <p:nvSpPr>
            <p:cNvPr id="156" name="Google Shape;772;p11"/>
            <p:cNvSpPr/>
            <p:nvPr/>
          </p:nvSpPr>
          <p:spPr>
            <a:xfrm flipH="1">
              <a:off x="8583120" y="102960"/>
              <a:ext cx="52920" cy="51480"/>
            </a:xfrm>
            <a:custGeom>
              <a:avLst/>
              <a:gdLst>
                <a:gd name="textAreaLeft" fmla="*/ -360 w 52920"/>
                <a:gd name="textAreaRight" fmla="*/ 5292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" name="Google Shape;773;p11"/>
            <p:cNvSpPr/>
            <p:nvPr/>
          </p:nvSpPr>
          <p:spPr>
            <a:xfrm flipH="1">
              <a:off x="8674920" y="463680"/>
              <a:ext cx="57960" cy="51480"/>
            </a:xfrm>
            <a:custGeom>
              <a:avLst/>
              <a:gdLst>
                <a:gd name="textAreaLeft" fmla="*/ -360 w 57960"/>
                <a:gd name="textAreaRight" fmla="*/ 5796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" name="Google Shape;774;p11"/>
            <p:cNvSpPr/>
            <p:nvPr/>
          </p:nvSpPr>
          <p:spPr>
            <a:xfrm flipH="1">
              <a:off x="8624880" y="676080"/>
              <a:ext cx="53280" cy="51840"/>
            </a:xfrm>
            <a:custGeom>
              <a:avLst/>
              <a:gdLst>
                <a:gd name="textAreaLeft" fmla="*/ 360 w 53280"/>
                <a:gd name="textAreaRight" fmla="*/ 5400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9" name="Google Shape;775;p11"/>
            <p:cNvSpPr/>
            <p:nvPr/>
          </p:nvSpPr>
          <p:spPr>
            <a:xfrm flipH="1">
              <a:off x="8149680" y="761400"/>
              <a:ext cx="57240" cy="51840"/>
            </a:xfrm>
            <a:custGeom>
              <a:avLst/>
              <a:gdLst>
                <a:gd name="textAreaLeft" fmla="*/ -360 w 57240"/>
                <a:gd name="textAreaRight" fmla="*/ 5724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" name="Google Shape;776;p11"/>
            <p:cNvSpPr/>
            <p:nvPr/>
          </p:nvSpPr>
          <p:spPr>
            <a:xfrm flipH="1">
              <a:off x="8060400" y="493920"/>
              <a:ext cx="52920" cy="51480"/>
            </a:xfrm>
            <a:custGeom>
              <a:avLst/>
              <a:gdLst>
                <a:gd name="textAreaLeft" fmla="*/ -360 w 52920"/>
                <a:gd name="textAreaRight" fmla="*/ 5292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" name="Google Shape;777;p11"/>
            <p:cNvSpPr/>
            <p:nvPr/>
          </p:nvSpPr>
          <p:spPr>
            <a:xfrm flipH="1">
              <a:off x="8123760" y="189720"/>
              <a:ext cx="52920" cy="51840"/>
            </a:xfrm>
            <a:custGeom>
              <a:avLst/>
              <a:gdLst>
                <a:gd name="textAreaLeft" fmla="*/ -360 w 52920"/>
                <a:gd name="textAreaRight" fmla="*/ 5292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" name="Google Shape;778;p11"/>
            <p:cNvSpPr/>
            <p:nvPr/>
          </p:nvSpPr>
          <p:spPr>
            <a:xfrm flipH="1">
              <a:off x="8158680" y="223560"/>
              <a:ext cx="464040" cy="407520"/>
            </a:xfrm>
            <a:custGeom>
              <a:avLst/>
              <a:gdLst>
                <a:gd name="textAreaLeft" fmla="*/ -360 w 464040"/>
                <a:gd name="textAreaRight" fmla="*/ 46404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rgbClr val="5BD2FC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163" name="Google Shape;779;p11"/>
            <p:cNvGrpSpPr/>
            <p:nvPr/>
          </p:nvGrpSpPr>
          <p:grpSpPr>
            <a:xfrm>
              <a:off x="8187480" y="223200"/>
              <a:ext cx="407520" cy="407520"/>
              <a:chOff x="8187480" y="223200"/>
              <a:chExt cx="407520" cy="407520"/>
            </a:xfrm>
          </p:grpSpPr>
          <p:sp>
            <p:nvSpPr>
              <p:cNvPr id="164" name="Google Shape;780;p11"/>
              <p:cNvSpPr/>
              <p:nvPr/>
            </p:nvSpPr>
            <p:spPr>
              <a:xfrm flipH="1">
                <a:off x="8232480" y="265320"/>
                <a:ext cx="335880" cy="307080"/>
              </a:xfrm>
              <a:custGeom>
                <a:avLst/>
                <a:gdLst>
                  <a:gd name="textAreaLeft" fmla="*/ -360 w 335880"/>
                  <a:gd name="textAreaRight" fmla="*/ 33588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5" name="Google Shape;781;p11"/>
              <p:cNvSpPr/>
              <p:nvPr/>
            </p:nvSpPr>
            <p:spPr>
              <a:xfrm flipH="1">
                <a:off x="8267760" y="230760"/>
                <a:ext cx="326880" cy="302760"/>
              </a:xfrm>
              <a:custGeom>
                <a:avLst/>
                <a:gdLst>
                  <a:gd name="textAreaLeft" fmla="*/ 360 w 326880"/>
                  <a:gd name="textAreaRight" fmla="*/ 32760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6" name="Google Shape;782;p11"/>
              <p:cNvSpPr/>
              <p:nvPr/>
            </p:nvSpPr>
            <p:spPr>
              <a:xfrm flipH="1">
                <a:off x="8512200" y="263880"/>
                <a:ext cx="37440" cy="35280"/>
              </a:xfrm>
              <a:custGeom>
                <a:avLst/>
                <a:gdLst>
                  <a:gd name="textAreaLeft" fmla="*/ 360 w 37440"/>
                  <a:gd name="textAreaRight" fmla="*/ 3816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7" name="Google Shape;783;p11"/>
              <p:cNvSpPr/>
              <p:nvPr/>
            </p:nvSpPr>
            <p:spPr>
              <a:xfrm flipH="1">
                <a:off x="8404920" y="224280"/>
                <a:ext cx="189000" cy="187920"/>
              </a:xfrm>
              <a:custGeom>
                <a:avLst/>
                <a:gdLst>
                  <a:gd name="textAreaLeft" fmla="*/ -360 w 189000"/>
                  <a:gd name="textAreaRight" fmla="*/ 18900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8" name="Google Shape;784;p11"/>
              <p:cNvSpPr/>
              <p:nvPr/>
            </p:nvSpPr>
            <p:spPr>
              <a:xfrm flipH="1">
                <a:off x="8325000" y="223200"/>
                <a:ext cx="269640" cy="225360"/>
              </a:xfrm>
              <a:custGeom>
                <a:avLst/>
                <a:gdLst>
                  <a:gd name="textAreaLeft" fmla="*/ -360 w 269640"/>
                  <a:gd name="textAreaRight" fmla="*/ 26964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9" name="Google Shape;785;p11"/>
              <p:cNvSpPr/>
              <p:nvPr/>
            </p:nvSpPr>
            <p:spPr>
              <a:xfrm flipH="1">
                <a:off x="8206200" y="298800"/>
                <a:ext cx="329400" cy="301320"/>
              </a:xfrm>
              <a:custGeom>
                <a:avLst/>
                <a:gdLst>
                  <a:gd name="textAreaLeft" fmla="*/ -360 w 329400"/>
                  <a:gd name="textAreaRight" fmla="*/ 32940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70" name="Google Shape;786;p11"/>
              <p:cNvSpPr/>
              <p:nvPr/>
            </p:nvSpPr>
            <p:spPr>
              <a:xfrm flipH="1">
                <a:off x="8208000" y="510120"/>
                <a:ext cx="47880" cy="69480"/>
              </a:xfrm>
              <a:custGeom>
                <a:avLst/>
                <a:gdLst>
                  <a:gd name="textAreaLeft" fmla="*/ -360 w 47880"/>
                  <a:gd name="textAreaRight" fmla="*/ 4788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71" name="Google Shape;787;p11"/>
              <p:cNvSpPr/>
              <p:nvPr/>
            </p:nvSpPr>
            <p:spPr>
              <a:xfrm flipH="1">
                <a:off x="8187120" y="411480"/>
                <a:ext cx="246600" cy="219240"/>
              </a:xfrm>
              <a:custGeom>
                <a:avLst/>
                <a:gdLst>
                  <a:gd name="textAreaLeft" fmla="*/ -360 w 246600"/>
                  <a:gd name="textAreaRight" fmla="*/ 24660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72" name="Google Shape;788;p11"/>
              <p:cNvSpPr/>
              <p:nvPr/>
            </p:nvSpPr>
            <p:spPr>
              <a:xfrm flipH="1">
                <a:off x="8261640" y="584280"/>
                <a:ext cx="72000" cy="38160"/>
              </a:xfrm>
              <a:custGeom>
                <a:avLst/>
                <a:gdLst>
                  <a:gd name="textAreaLeft" fmla="*/ 360 w 72000"/>
                  <a:gd name="textAreaRight" fmla="*/ 7272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73" name="Google Shape;789;p11"/>
              <p:cNvSpPr/>
              <p:nvPr/>
            </p:nvSpPr>
            <p:spPr>
              <a:xfrm flipH="1">
                <a:off x="8187840" y="375120"/>
                <a:ext cx="282600" cy="253800"/>
              </a:xfrm>
              <a:custGeom>
                <a:avLst/>
                <a:gdLst>
                  <a:gd name="textAreaLeft" fmla="*/ -360 w 282600"/>
                  <a:gd name="textAreaRight" fmla="*/ 28260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74" name="Google Shape;790;p11"/>
              <p:cNvSpPr/>
              <p:nvPr/>
            </p:nvSpPr>
            <p:spPr>
              <a:xfrm flipH="1">
                <a:off x="8192880" y="338760"/>
                <a:ext cx="309960" cy="276840"/>
              </a:xfrm>
              <a:custGeom>
                <a:avLst/>
                <a:gdLst>
                  <a:gd name="textAreaLeft" fmla="*/ -360 w 309960"/>
                  <a:gd name="textAreaRight" fmla="*/ 30996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rgbClr val="5BD2FC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175" name="Google Shape;791;p11"/>
            <p:cNvSpPr/>
            <p:nvPr/>
          </p:nvSpPr>
          <p:spPr>
            <a:xfrm flipH="1">
              <a:off x="8158680" y="195120"/>
              <a:ext cx="464040" cy="464400"/>
            </a:xfrm>
            <a:custGeom>
              <a:avLst/>
              <a:gdLst>
                <a:gd name="textAreaLeft" fmla="*/ -360 w 464040"/>
                <a:gd name="textAreaRight" fmla="*/ 46404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6" name="Google Shape;792;p11"/>
            <p:cNvSpPr/>
            <p:nvPr/>
          </p:nvSpPr>
          <p:spPr>
            <a:xfrm flipH="1">
              <a:off x="7989840" y="375120"/>
              <a:ext cx="812880" cy="169560"/>
            </a:xfrm>
            <a:custGeom>
              <a:avLst/>
              <a:gdLst>
                <a:gd name="textAreaLeft" fmla="*/ 360 w 812880"/>
                <a:gd name="textAreaRight" fmla="*/ 81360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7" name="Google Shape;793;p11"/>
            <p:cNvSpPr/>
            <p:nvPr/>
          </p:nvSpPr>
          <p:spPr>
            <a:xfrm flipH="1">
              <a:off x="8145360" y="99360"/>
              <a:ext cx="505440" cy="718200"/>
            </a:xfrm>
            <a:custGeom>
              <a:avLst/>
              <a:gdLst>
                <a:gd name="textAreaLeft" fmla="*/ 360 w 505440"/>
                <a:gd name="textAreaRight" fmla="*/ 50616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8" name="Google Shape;794;p11"/>
            <p:cNvSpPr/>
            <p:nvPr/>
          </p:nvSpPr>
          <p:spPr>
            <a:xfrm flipH="1">
              <a:off x="8108640" y="119880"/>
              <a:ext cx="565560" cy="677520"/>
            </a:xfrm>
            <a:custGeom>
              <a:avLst/>
              <a:gdLst>
                <a:gd name="textAreaLeft" fmla="*/ -360 w 565560"/>
                <a:gd name="textAreaRight" fmla="*/ 56556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9" name="Google Shape;795;p11"/>
          <p:cNvSpPr/>
          <p:nvPr/>
        </p:nvSpPr>
        <p:spPr>
          <a:xfrm flipH="1">
            <a:off x="1670760" y="3347280"/>
            <a:ext cx="163800" cy="164160"/>
          </a:xfrm>
          <a:custGeom>
            <a:avLst/>
            <a:gdLst>
              <a:gd name="textAreaLeft" fmla="*/ -360 w 163800"/>
              <a:gd name="textAreaRight" fmla="*/ 16380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80" name="Google Shape;796;p11"/>
          <p:cNvSpPr/>
          <p:nvPr/>
        </p:nvSpPr>
        <p:spPr>
          <a:xfrm flipH="1">
            <a:off x="4149000" y="4731840"/>
            <a:ext cx="235800" cy="234360"/>
          </a:xfrm>
          <a:custGeom>
            <a:avLst/>
            <a:gdLst>
              <a:gd name="textAreaLeft" fmla="*/ -360 w 235800"/>
              <a:gd name="textAreaRight" fmla="*/ 235800 w 23580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81" name="Google Shape;797;p11"/>
          <p:cNvGrpSpPr/>
          <p:nvPr/>
        </p:nvGrpSpPr>
        <p:grpSpPr>
          <a:xfrm>
            <a:off x="385560" y="99360"/>
            <a:ext cx="812880" cy="718200"/>
            <a:chOff x="385560" y="99360"/>
            <a:chExt cx="812880" cy="718200"/>
          </a:xfrm>
        </p:grpSpPr>
        <p:sp>
          <p:nvSpPr>
            <p:cNvPr id="182" name="Google Shape;798;p11"/>
            <p:cNvSpPr/>
            <p:nvPr/>
          </p:nvSpPr>
          <p:spPr>
            <a:xfrm>
              <a:off x="551520" y="10296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" name="Google Shape;799;p11"/>
            <p:cNvSpPr/>
            <p:nvPr/>
          </p:nvSpPr>
          <p:spPr>
            <a:xfrm>
              <a:off x="455040" y="46368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" name="Google Shape;800;p11"/>
            <p:cNvSpPr/>
            <p:nvPr/>
          </p:nvSpPr>
          <p:spPr>
            <a:xfrm>
              <a:off x="510480" y="67608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5" name="Google Shape;801;p11"/>
            <p:cNvSpPr/>
            <p:nvPr/>
          </p:nvSpPr>
          <p:spPr>
            <a:xfrm>
              <a:off x="980640" y="76140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" name="Google Shape;802;p11"/>
            <p:cNvSpPr/>
            <p:nvPr/>
          </p:nvSpPr>
          <p:spPr>
            <a:xfrm>
              <a:off x="1074240" y="49392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" name="Google Shape;803;p11"/>
            <p:cNvSpPr/>
            <p:nvPr/>
          </p:nvSpPr>
          <p:spPr>
            <a:xfrm>
              <a:off x="1010880" y="18972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" name="Google Shape;804;p11"/>
            <p:cNvSpPr/>
            <p:nvPr/>
          </p:nvSpPr>
          <p:spPr>
            <a:xfrm>
              <a:off x="564840" y="22356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189" name="Google Shape;805;p11"/>
            <p:cNvGrpSpPr/>
            <p:nvPr/>
          </p:nvGrpSpPr>
          <p:grpSpPr>
            <a:xfrm>
              <a:off x="592920" y="223560"/>
              <a:ext cx="407880" cy="407160"/>
              <a:chOff x="592920" y="223560"/>
              <a:chExt cx="407880" cy="407160"/>
            </a:xfrm>
          </p:grpSpPr>
          <p:sp>
            <p:nvSpPr>
              <p:cNvPr id="190" name="Google Shape;806;p11"/>
              <p:cNvSpPr/>
              <p:nvPr/>
            </p:nvSpPr>
            <p:spPr>
              <a:xfrm>
                <a:off x="619200" y="26568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1" name="Google Shape;807;p11"/>
              <p:cNvSpPr/>
              <p:nvPr/>
            </p:nvSpPr>
            <p:spPr>
              <a:xfrm>
                <a:off x="594000" y="23076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2" name="Google Shape;808;p11"/>
              <p:cNvSpPr/>
              <p:nvPr/>
            </p:nvSpPr>
            <p:spPr>
              <a:xfrm>
                <a:off x="639000" y="26388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3" name="Google Shape;809;p11"/>
              <p:cNvSpPr/>
              <p:nvPr/>
            </p:nvSpPr>
            <p:spPr>
              <a:xfrm>
                <a:off x="594000" y="22464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4" name="Google Shape;810;p11"/>
              <p:cNvSpPr/>
              <p:nvPr/>
            </p:nvSpPr>
            <p:spPr>
              <a:xfrm>
                <a:off x="592920" y="22356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5" name="Google Shape;811;p11"/>
              <p:cNvSpPr/>
              <p:nvPr/>
            </p:nvSpPr>
            <p:spPr>
              <a:xfrm>
                <a:off x="651960" y="29916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6" name="Google Shape;812;p11"/>
              <p:cNvSpPr/>
              <p:nvPr/>
            </p:nvSpPr>
            <p:spPr>
              <a:xfrm>
                <a:off x="932040" y="51012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7" name="Google Shape;813;p11"/>
              <p:cNvSpPr/>
              <p:nvPr/>
            </p:nvSpPr>
            <p:spPr>
              <a:xfrm>
                <a:off x="754200" y="41148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8" name="Google Shape;814;p11"/>
              <p:cNvSpPr/>
              <p:nvPr/>
            </p:nvSpPr>
            <p:spPr>
              <a:xfrm>
                <a:off x="855000" y="58428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99" name="Google Shape;815;p11"/>
              <p:cNvSpPr/>
              <p:nvPr/>
            </p:nvSpPr>
            <p:spPr>
              <a:xfrm>
                <a:off x="717480" y="37512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0" name="Google Shape;816;p11"/>
              <p:cNvSpPr/>
              <p:nvPr/>
            </p:nvSpPr>
            <p:spPr>
              <a:xfrm>
                <a:off x="684720" y="33912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201" name="Google Shape;817;p11"/>
            <p:cNvSpPr/>
            <p:nvPr/>
          </p:nvSpPr>
          <p:spPr>
            <a:xfrm>
              <a:off x="564840" y="19512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2" name="Google Shape;818;p11"/>
            <p:cNvSpPr/>
            <p:nvPr/>
          </p:nvSpPr>
          <p:spPr>
            <a:xfrm>
              <a:off x="385560" y="37512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3" name="Google Shape;819;p11"/>
            <p:cNvSpPr/>
            <p:nvPr/>
          </p:nvSpPr>
          <p:spPr>
            <a:xfrm>
              <a:off x="537840" y="9936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4" name="Google Shape;820;p11"/>
            <p:cNvSpPr/>
            <p:nvPr/>
          </p:nvSpPr>
          <p:spPr>
            <a:xfrm>
              <a:off x="513360" y="11988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05" name="Google Shape;821;p11"/>
          <p:cNvGrpSpPr/>
          <p:nvPr/>
        </p:nvGrpSpPr>
        <p:grpSpPr>
          <a:xfrm>
            <a:off x="8157240" y="4138920"/>
            <a:ext cx="717120" cy="694440"/>
            <a:chOff x="8157240" y="4138920"/>
            <a:chExt cx="717120" cy="694440"/>
          </a:xfrm>
        </p:grpSpPr>
        <p:sp>
          <p:nvSpPr>
            <p:cNvPr id="206" name="Google Shape;822;p11"/>
            <p:cNvSpPr/>
            <p:nvPr/>
          </p:nvSpPr>
          <p:spPr>
            <a:xfrm rot="829800">
              <a:off x="8207280" y="427140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7" name="Google Shape;823;p11"/>
            <p:cNvSpPr/>
            <p:nvPr/>
          </p:nvSpPr>
          <p:spPr>
            <a:xfrm rot="829800">
              <a:off x="8247600" y="431172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8" name="Google Shape;824;p11"/>
            <p:cNvSpPr/>
            <p:nvPr/>
          </p:nvSpPr>
          <p:spPr>
            <a:xfrm rot="829800">
              <a:off x="8409240" y="4342320"/>
              <a:ext cx="374760" cy="40968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" name="Google Shape;825;p11"/>
            <p:cNvSpPr/>
            <p:nvPr/>
          </p:nvSpPr>
          <p:spPr>
            <a:xfrm rot="829800">
              <a:off x="8439120" y="44067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0" name="Google Shape;826;p11"/>
            <p:cNvSpPr/>
            <p:nvPr/>
          </p:nvSpPr>
          <p:spPr>
            <a:xfrm rot="829800">
              <a:off x="8553960" y="4369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" name="Google Shape;827;p11"/>
            <p:cNvSpPr/>
            <p:nvPr/>
          </p:nvSpPr>
          <p:spPr>
            <a:xfrm rot="829800">
              <a:off x="8352720" y="43174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" name="Google Shape;828;p11"/>
            <p:cNvSpPr/>
            <p:nvPr/>
          </p:nvSpPr>
          <p:spPr>
            <a:xfrm rot="829800">
              <a:off x="8433360" y="44679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" name="Google Shape;829;p11"/>
            <p:cNvSpPr/>
            <p:nvPr/>
          </p:nvSpPr>
          <p:spPr>
            <a:xfrm rot="829800">
              <a:off x="8507160" y="4420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" name="Google Shape;830;p11"/>
            <p:cNvSpPr/>
            <p:nvPr/>
          </p:nvSpPr>
          <p:spPr>
            <a:xfrm rot="829800">
              <a:off x="8385480" y="43783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" name="Google Shape;831;p11"/>
            <p:cNvSpPr/>
            <p:nvPr/>
          </p:nvSpPr>
          <p:spPr>
            <a:xfrm rot="829800">
              <a:off x="8398440" y="4543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6" name="Google Shape;832;p11"/>
            <p:cNvSpPr/>
            <p:nvPr/>
          </p:nvSpPr>
          <p:spPr>
            <a:xfrm rot="829800">
              <a:off x="8426880" y="46299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" name="Google Shape;833;p11"/>
            <p:cNvSpPr/>
            <p:nvPr/>
          </p:nvSpPr>
          <p:spPr>
            <a:xfrm rot="829800">
              <a:off x="8499240" y="4581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8" name="Google Shape;834;p11"/>
            <p:cNvSpPr/>
            <p:nvPr/>
          </p:nvSpPr>
          <p:spPr>
            <a:xfrm rot="829800">
              <a:off x="8670600" y="45795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" name="Google Shape;835;p11"/>
            <p:cNvSpPr/>
            <p:nvPr/>
          </p:nvSpPr>
          <p:spPr>
            <a:xfrm rot="829800">
              <a:off x="8585280" y="45835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" name="Google Shape;836;p11"/>
            <p:cNvSpPr/>
            <p:nvPr/>
          </p:nvSpPr>
          <p:spPr>
            <a:xfrm rot="829800">
              <a:off x="8683560" y="44035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1" name="Google Shape;837;p11"/>
            <p:cNvSpPr/>
            <p:nvPr/>
          </p:nvSpPr>
          <p:spPr>
            <a:xfrm rot="829800">
              <a:off x="8532720" y="46494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2" name="Google Shape;838;p11"/>
            <p:cNvSpPr/>
            <p:nvPr/>
          </p:nvSpPr>
          <p:spPr>
            <a:xfrm rot="829800">
              <a:off x="8577360" y="44856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" name="Google Shape;839;p11"/>
            <p:cNvSpPr/>
            <p:nvPr/>
          </p:nvSpPr>
          <p:spPr>
            <a:xfrm rot="829800">
              <a:off x="8682840" y="44686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" name="Google Shape;840;p11"/>
            <p:cNvSpPr/>
            <p:nvPr/>
          </p:nvSpPr>
          <p:spPr>
            <a:xfrm rot="829800">
              <a:off x="8482320" y="4663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" name="Google Shape;841;p11"/>
            <p:cNvSpPr/>
            <p:nvPr/>
          </p:nvSpPr>
          <p:spPr>
            <a:xfrm rot="829800">
              <a:off x="8550000" y="45385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" name="Google Shape;842;p11"/>
            <p:cNvSpPr/>
            <p:nvPr/>
          </p:nvSpPr>
          <p:spPr>
            <a:xfrm rot="829800">
              <a:off x="8655120" y="44362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" name="Google Shape;843;p11"/>
            <p:cNvSpPr/>
            <p:nvPr/>
          </p:nvSpPr>
          <p:spPr>
            <a:xfrm rot="829800">
              <a:off x="8626680" y="46450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" name="Google Shape;844;p11"/>
            <p:cNvSpPr/>
            <p:nvPr/>
          </p:nvSpPr>
          <p:spPr>
            <a:xfrm rot="829800">
              <a:off x="8645760" y="454140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" name="Google Shape;845;p11"/>
            <p:cNvSpPr/>
            <p:nvPr/>
          </p:nvSpPr>
          <p:spPr>
            <a:xfrm rot="829800">
              <a:off x="8246880" y="429012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" name="Google Shape;846;p11"/>
            <p:cNvSpPr/>
            <p:nvPr/>
          </p:nvSpPr>
          <p:spPr>
            <a:xfrm rot="829800">
              <a:off x="8215920" y="415692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" name="Google Shape;847;p11"/>
            <p:cNvSpPr/>
            <p:nvPr/>
          </p:nvSpPr>
          <p:spPr>
            <a:xfrm rot="829800">
              <a:off x="8209080" y="43171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" name="Google Shape;848;p11"/>
            <p:cNvSpPr/>
            <p:nvPr/>
          </p:nvSpPr>
          <p:spPr>
            <a:xfrm rot="829800">
              <a:off x="8235720" y="42915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" name="Google Shape;849;p11"/>
            <p:cNvSpPr/>
            <p:nvPr/>
          </p:nvSpPr>
          <p:spPr>
            <a:xfrm rot="829800">
              <a:off x="8262000" y="42660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" name="Google Shape;850;p11"/>
            <p:cNvSpPr/>
            <p:nvPr/>
          </p:nvSpPr>
          <p:spPr>
            <a:xfrm rot="829800">
              <a:off x="8288640" y="42404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" name="Google Shape;851;p11"/>
            <p:cNvSpPr/>
            <p:nvPr/>
          </p:nvSpPr>
          <p:spPr>
            <a:xfrm rot="829800">
              <a:off x="8314920" y="42148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6" name="Google Shape;852;p11"/>
            <p:cNvSpPr/>
            <p:nvPr/>
          </p:nvSpPr>
          <p:spPr>
            <a:xfrm rot="829800">
              <a:off x="8341200" y="41893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37" name="Google Shape;853;p11"/>
          <p:cNvGrpSpPr/>
          <p:nvPr/>
        </p:nvGrpSpPr>
        <p:grpSpPr>
          <a:xfrm>
            <a:off x="342000" y="3689640"/>
            <a:ext cx="2016720" cy="1780920"/>
            <a:chOff x="342000" y="3689640"/>
            <a:chExt cx="2016720" cy="1780920"/>
          </a:xfrm>
        </p:grpSpPr>
        <p:grpSp>
          <p:nvGrpSpPr>
            <p:cNvPr id="238" name="Google Shape;854;p11"/>
            <p:cNvGrpSpPr/>
            <p:nvPr/>
          </p:nvGrpSpPr>
          <p:grpSpPr>
            <a:xfrm>
              <a:off x="726120" y="3689640"/>
              <a:ext cx="746640" cy="1047960"/>
              <a:chOff x="726120" y="3689640"/>
              <a:chExt cx="746640" cy="1047960"/>
            </a:xfrm>
          </p:grpSpPr>
          <p:sp>
            <p:nvSpPr>
              <p:cNvPr id="239" name="Google Shape;855;p11"/>
              <p:cNvSpPr/>
              <p:nvPr/>
            </p:nvSpPr>
            <p:spPr>
              <a:xfrm rot="5070600">
                <a:off x="643680" y="3928320"/>
                <a:ext cx="906120" cy="648000"/>
              </a:xfrm>
              <a:custGeom>
                <a:avLst/>
                <a:gdLst>
                  <a:gd name="textAreaLeft" fmla="*/ 0 w 906120"/>
                  <a:gd name="textAreaRight" fmla="*/ 906480 w 906120"/>
                  <a:gd name="textAreaTop" fmla="*/ 0 h 648000"/>
                  <a:gd name="textAreaBottom" fmla="*/ 648360 h 64800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" name="Google Shape;856;p11"/>
              <p:cNvSpPr/>
              <p:nvPr/>
            </p:nvSpPr>
            <p:spPr>
              <a:xfrm rot="5070600">
                <a:off x="642240" y="3920760"/>
                <a:ext cx="908640" cy="657000"/>
              </a:xfrm>
              <a:custGeom>
                <a:avLst/>
                <a:gdLst>
                  <a:gd name="textAreaLeft" fmla="*/ 0 w 908640"/>
                  <a:gd name="textAreaRight" fmla="*/ 909000 w 908640"/>
                  <a:gd name="textAreaTop" fmla="*/ 0 h 657000"/>
                  <a:gd name="textAreaBottom" fmla="*/ 657360 h 65700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" name="Google Shape;857;p11"/>
              <p:cNvSpPr/>
              <p:nvPr/>
            </p:nvSpPr>
            <p:spPr>
              <a:xfrm rot="5070600">
                <a:off x="685440" y="3957480"/>
                <a:ext cx="824400" cy="556560"/>
              </a:xfrm>
              <a:custGeom>
                <a:avLst/>
                <a:gdLst>
                  <a:gd name="textAreaLeft" fmla="*/ 0 w 824400"/>
                  <a:gd name="textAreaRight" fmla="*/ 824760 w 824400"/>
                  <a:gd name="textAreaTop" fmla="*/ 0 h 556560"/>
                  <a:gd name="textAreaBottom" fmla="*/ 556920 h 55656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" name="Google Shape;858;p11"/>
              <p:cNvSpPr/>
              <p:nvPr/>
            </p:nvSpPr>
            <p:spPr>
              <a:xfrm rot="5070600">
                <a:off x="685440" y="3946680"/>
                <a:ext cx="822960" cy="565920"/>
              </a:xfrm>
              <a:custGeom>
                <a:avLst/>
                <a:gdLst>
                  <a:gd name="textAreaLeft" fmla="*/ 0 w 822960"/>
                  <a:gd name="textAreaRight" fmla="*/ 823320 w 822960"/>
                  <a:gd name="textAreaTop" fmla="*/ 0 h 565920"/>
                  <a:gd name="textAreaBottom" fmla="*/ 566280 h 56592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" name="Google Shape;859;p11"/>
              <p:cNvSpPr/>
              <p:nvPr/>
            </p:nvSpPr>
            <p:spPr>
              <a:xfrm rot="5070600">
                <a:off x="714960" y="4149000"/>
                <a:ext cx="635040" cy="497520"/>
              </a:xfrm>
              <a:custGeom>
                <a:avLst/>
                <a:gdLst>
                  <a:gd name="textAreaLeft" fmla="*/ 0 w 635040"/>
                  <a:gd name="textAreaRight" fmla="*/ 635400 w 635040"/>
                  <a:gd name="textAreaTop" fmla="*/ 0 h 497520"/>
                  <a:gd name="textAreaBottom" fmla="*/ 497880 h 49752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4" name="Google Shape;860;p11"/>
              <p:cNvSpPr/>
              <p:nvPr/>
            </p:nvSpPr>
            <p:spPr>
              <a:xfrm rot="5070600">
                <a:off x="717480" y="4138200"/>
                <a:ext cx="628920" cy="506880"/>
              </a:xfrm>
              <a:custGeom>
                <a:avLst/>
                <a:gdLst>
                  <a:gd name="textAreaLeft" fmla="*/ 0 w 628920"/>
                  <a:gd name="textAreaRight" fmla="*/ 629280 w 628920"/>
                  <a:gd name="textAreaTop" fmla="*/ 0 h 506880"/>
                  <a:gd name="textAreaBottom" fmla="*/ 507240 h 5068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5" name="Google Shape;861;p11"/>
              <p:cNvSpPr/>
              <p:nvPr/>
            </p:nvSpPr>
            <p:spPr>
              <a:xfrm rot="5070600">
                <a:off x="1224360" y="3938760"/>
                <a:ext cx="58320" cy="51120"/>
              </a:xfrm>
              <a:custGeom>
                <a:avLst/>
                <a:gdLst>
                  <a:gd name="textAreaLeft" fmla="*/ 0 w 58320"/>
                  <a:gd name="textAreaRight" fmla="*/ 58680 w 5832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6" name="Google Shape;862;p11"/>
              <p:cNvSpPr/>
              <p:nvPr/>
            </p:nvSpPr>
            <p:spPr>
              <a:xfrm rot="5070600">
                <a:off x="1108800" y="3975840"/>
                <a:ext cx="94320" cy="82440"/>
              </a:xfrm>
              <a:custGeom>
                <a:avLst/>
                <a:gdLst>
                  <a:gd name="textAreaLeft" fmla="*/ 0 w 94320"/>
                  <a:gd name="textAreaRight" fmla="*/ 94680 w 9432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7" name="Google Shape;863;p11"/>
              <p:cNvSpPr/>
              <p:nvPr/>
            </p:nvSpPr>
            <p:spPr>
              <a:xfrm rot="5070600">
                <a:off x="1176840" y="4087800"/>
                <a:ext cx="28800" cy="2556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8" name="Google Shape;864;p11"/>
              <p:cNvSpPr/>
              <p:nvPr/>
            </p:nvSpPr>
            <p:spPr>
              <a:xfrm rot="5070600">
                <a:off x="1103760" y="4204080"/>
                <a:ext cx="58320" cy="51120"/>
              </a:xfrm>
              <a:custGeom>
                <a:avLst/>
                <a:gdLst>
                  <a:gd name="textAreaLeft" fmla="*/ 0 w 58320"/>
                  <a:gd name="textAreaRight" fmla="*/ 58680 w 5832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9" name="Google Shape;865;p11"/>
              <p:cNvSpPr/>
              <p:nvPr/>
            </p:nvSpPr>
            <p:spPr>
              <a:xfrm rot="5070600">
                <a:off x="924480" y="4420800"/>
                <a:ext cx="58680" cy="51120"/>
              </a:xfrm>
              <a:custGeom>
                <a:avLst/>
                <a:gdLst>
                  <a:gd name="textAreaLeft" fmla="*/ 0 w 58680"/>
                  <a:gd name="textAreaRight" fmla="*/ 59040 w 5868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0" name="Google Shape;866;p11"/>
              <p:cNvSpPr/>
              <p:nvPr/>
            </p:nvSpPr>
            <p:spPr>
              <a:xfrm rot="5070600">
                <a:off x="1004400" y="4305600"/>
                <a:ext cx="93960" cy="82440"/>
              </a:xfrm>
              <a:custGeom>
                <a:avLst/>
                <a:gdLst>
                  <a:gd name="textAreaLeft" fmla="*/ 0 w 93960"/>
                  <a:gd name="textAreaRight" fmla="*/ 94320 w 9396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1" name="Google Shape;867;p11"/>
              <p:cNvSpPr/>
              <p:nvPr/>
            </p:nvSpPr>
            <p:spPr>
              <a:xfrm rot="5070600">
                <a:off x="891000" y="4514760"/>
                <a:ext cx="94320" cy="82440"/>
              </a:xfrm>
              <a:custGeom>
                <a:avLst/>
                <a:gdLst>
                  <a:gd name="textAreaLeft" fmla="*/ 0 w 94320"/>
                  <a:gd name="textAreaRight" fmla="*/ 94680 w 9432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2" name="Google Shape;868;p11"/>
              <p:cNvSpPr/>
              <p:nvPr/>
            </p:nvSpPr>
            <p:spPr>
              <a:xfrm rot="5070600">
                <a:off x="1031760" y="4231440"/>
                <a:ext cx="28800" cy="2556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3" name="Google Shape;869;p11"/>
              <p:cNvSpPr/>
              <p:nvPr/>
            </p:nvSpPr>
            <p:spPr>
              <a:xfrm rot="5070600">
                <a:off x="1022040" y="4427640"/>
                <a:ext cx="29160" cy="25560"/>
              </a:xfrm>
              <a:custGeom>
                <a:avLst/>
                <a:gdLst>
                  <a:gd name="textAreaLeft" fmla="*/ 0 w 29160"/>
                  <a:gd name="textAreaRight" fmla="*/ 29520 w 2916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4" name="Google Shape;870;p11"/>
              <p:cNvSpPr/>
              <p:nvPr/>
            </p:nvSpPr>
            <p:spPr>
              <a:xfrm rot="5070600">
                <a:off x="685440" y="3946680"/>
                <a:ext cx="822960" cy="565920"/>
              </a:xfrm>
              <a:custGeom>
                <a:avLst/>
                <a:gdLst>
                  <a:gd name="textAreaLeft" fmla="*/ 0 w 822960"/>
                  <a:gd name="textAreaRight" fmla="*/ 823320 w 822960"/>
                  <a:gd name="textAreaTop" fmla="*/ 0 h 565920"/>
                  <a:gd name="textAreaBottom" fmla="*/ 566280 h 56592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5" name="Google Shape;871;p11"/>
              <p:cNvSpPr/>
              <p:nvPr/>
            </p:nvSpPr>
            <p:spPr>
              <a:xfrm rot="5070600">
                <a:off x="1114560" y="3655440"/>
                <a:ext cx="292680" cy="397080"/>
              </a:xfrm>
              <a:custGeom>
                <a:avLst/>
                <a:gdLst>
                  <a:gd name="textAreaLeft" fmla="*/ 0 w 292680"/>
                  <a:gd name="textAreaRight" fmla="*/ 293040 w 292680"/>
                  <a:gd name="textAreaTop" fmla="*/ 0 h 397080"/>
                  <a:gd name="textAreaBottom" fmla="*/ 397440 h 39708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6" name="Google Shape;872;p11"/>
              <p:cNvSpPr/>
              <p:nvPr/>
            </p:nvSpPr>
            <p:spPr>
              <a:xfrm rot="5070600">
                <a:off x="1352880" y="3889440"/>
                <a:ext cx="101520" cy="6048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480"/>
                  <a:gd name="textAreaBottom" fmla="*/ 60840 h 6048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7" name="Google Shape;873;p11"/>
              <p:cNvSpPr/>
              <p:nvPr/>
            </p:nvSpPr>
            <p:spPr>
              <a:xfrm rot="5070600">
                <a:off x="1298880" y="3864600"/>
                <a:ext cx="101520" cy="6012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" name="Google Shape;874;p11"/>
              <p:cNvSpPr/>
              <p:nvPr/>
            </p:nvSpPr>
            <p:spPr>
              <a:xfrm rot="5070600">
                <a:off x="1244160" y="3840120"/>
                <a:ext cx="101880" cy="6012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9" name="Google Shape;875;p11"/>
              <p:cNvSpPr/>
              <p:nvPr/>
            </p:nvSpPr>
            <p:spPr>
              <a:xfrm rot="5070600">
                <a:off x="1189800" y="3814920"/>
                <a:ext cx="101880" cy="6048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480"/>
                  <a:gd name="textAreaBottom" fmla="*/ 60840 h 6048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0" name="Google Shape;876;p11"/>
              <p:cNvSpPr/>
              <p:nvPr/>
            </p:nvSpPr>
            <p:spPr>
              <a:xfrm rot="5070600">
                <a:off x="1135440" y="3790440"/>
                <a:ext cx="101880" cy="6012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1" name="Google Shape;877;p11"/>
              <p:cNvSpPr/>
              <p:nvPr/>
            </p:nvSpPr>
            <p:spPr>
              <a:xfrm rot="5070600">
                <a:off x="1081440" y="3765600"/>
                <a:ext cx="101520" cy="6012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262" name="Google Shape;878;p11"/>
            <p:cNvGrpSpPr/>
            <p:nvPr/>
          </p:nvGrpSpPr>
          <p:grpSpPr>
            <a:xfrm>
              <a:off x="1548360" y="4077360"/>
              <a:ext cx="747000" cy="1047960"/>
              <a:chOff x="1548360" y="4077360"/>
              <a:chExt cx="747000" cy="1047960"/>
            </a:xfrm>
          </p:grpSpPr>
          <p:sp>
            <p:nvSpPr>
              <p:cNvPr id="263" name="Google Shape;879;p11"/>
              <p:cNvSpPr/>
              <p:nvPr/>
            </p:nvSpPr>
            <p:spPr>
              <a:xfrm rot="5070600">
                <a:off x="1466280" y="4316040"/>
                <a:ext cx="906120" cy="648000"/>
              </a:xfrm>
              <a:custGeom>
                <a:avLst/>
                <a:gdLst>
                  <a:gd name="textAreaLeft" fmla="*/ 0 w 906120"/>
                  <a:gd name="textAreaRight" fmla="*/ 906480 w 906120"/>
                  <a:gd name="textAreaTop" fmla="*/ 0 h 648000"/>
                  <a:gd name="textAreaBottom" fmla="*/ 648360 h 64800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4" name="Google Shape;880;p11"/>
              <p:cNvSpPr/>
              <p:nvPr/>
            </p:nvSpPr>
            <p:spPr>
              <a:xfrm rot="5070600">
                <a:off x="1464480" y="4308480"/>
                <a:ext cx="908640" cy="657000"/>
              </a:xfrm>
              <a:custGeom>
                <a:avLst/>
                <a:gdLst>
                  <a:gd name="textAreaLeft" fmla="*/ 0 w 908640"/>
                  <a:gd name="textAreaRight" fmla="*/ 909000 w 908640"/>
                  <a:gd name="textAreaTop" fmla="*/ 0 h 657000"/>
                  <a:gd name="textAreaBottom" fmla="*/ 657360 h 65700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5" name="Google Shape;881;p11"/>
              <p:cNvSpPr/>
              <p:nvPr/>
            </p:nvSpPr>
            <p:spPr>
              <a:xfrm rot="5070600">
                <a:off x="1507680" y="4345200"/>
                <a:ext cx="824400" cy="556560"/>
              </a:xfrm>
              <a:custGeom>
                <a:avLst/>
                <a:gdLst>
                  <a:gd name="textAreaLeft" fmla="*/ 0 w 824400"/>
                  <a:gd name="textAreaRight" fmla="*/ 824760 w 824400"/>
                  <a:gd name="textAreaTop" fmla="*/ 0 h 556560"/>
                  <a:gd name="textAreaBottom" fmla="*/ 556920 h 55656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6" name="Google Shape;882;p11"/>
              <p:cNvSpPr/>
              <p:nvPr/>
            </p:nvSpPr>
            <p:spPr>
              <a:xfrm rot="5070600">
                <a:off x="1507680" y="4334400"/>
                <a:ext cx="822960" cy="565920"/>
              </a:xfrm>
              <a:custGeom>
                <a:avLst/>
                <a:gdLst>
                  <a:gd name="textAreaLeft" fmla="*/ 0 w 822960"/>
                  <a:gd name="textAreaRight" fmla="*/ 823320 w 822960"/>
                  <a:gd name="textAreaTop" fmla="*/ 0 h 565920"/>
                  <a:gd name="textAreaBottom" fmla="*/ 566280 h 56592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7" name="Google Shape;883;p11"/>
              <p:cNvSpPr/>
              <p:nvPr/>
            </p:nvSpPr>
            <p:spPr>
              <a:xfrm rot="5070600">
                <a:off x="1537560" y="4536720"/>
                <a:ext cx="635040" cy="497520"/>
              </a:xfrm>
              <a:custGeom>
                <a:avLst/>
                <a:gdLst>
                  <a:gd name="textAreaLeft" fmla="*/ 0 w 635040"/>
                  <a:gd name="textAreaRight" fmla="*/ 635400 w 635040"/>
                  <a:gd name="textAreaTop" fmla="*/ 0 h 497520"/>
                  <a:gd name="textAreaBottom" fmla="*/ 497880 h 49752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8" name="Google Shape;884;p11"/>
              <p:cNvSpPr/>
              <p:nvPr/>
            </p:nvSpPr>
            <p:spPr>
              <a:xfrm rot="5070600">
                <a:off x="1540080" y="4525920"/>
                <a:ext cx="628920" cy="506880"/>
              </a:xfrm>
              <a:custGeom>
                <a:avLst/>
                <a:gdLst>
                  <a:gd name="textAreaLeft" fmla="*/ 0 w 628920"/>
                  <a:gd name="textAreaRight" fmla="*/ 629280 w 628920"/>
                  <a:gd name="textAreaTop" fmla="*/ 0 h 506880"/>
                  <a:gd name="textAreaBottom" fmla="*/ 507240 h 5068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69" name="Google Shape;885;p11"/>
              <p:cNvSpPr/>
              <p:nvPr/>
            </p:nvSpPr>
            <p:spPr>
              <a:xfrm rot="5070600">
                <a:off x="2046960" y="4326120"/>
                <a:ext cx="58320" cy="51120"/>
              </a:xfrm>
              <a:custGeom>
                <a:avLst/>
                <a:gdLst>
                  <a:gd name="textAreaLeft" fmla="*/ 0 w 58320"/>
                  <a:gd name="textAreaRight" fmla="*/ 58680 w 5832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0" name="Google Shape;886;p11"/>
              <p:cNvSpPr/>
              <p:nvPr/>
            </p:nvSpPr>
            <p:spPr>
              <a:xfrm rot="5070600">
                <a:off x="1931400" y="4363560"/>
                <a:ext cx="94320" cy="82440"/>
              </a:xfrm>
              <a:custGeom>
                <a:avLst/>
                <a:gdLst>
                  <a:gd name="textAreaLeft" fmla="*/ 0 w 94320"/>
                  <a:gd name="textAreaRight" fmla="*/ 94680 w 9432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1" name="Google Shape;887;p11"/>
              <p:cNvSpPr/>
              <p:nvPr/>
            </p:nvSpPr>
            <p:spPr>
              <a:xfrm rot="5070600">
                <a:off x="1999080" y="4475520"/>
                <a:ext cx="28800" cy="2556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2" name="Google Shape;888;p11"/>
              <p:cNvSpPr/>
              <p:nvPr/>
            </p:nvSpPr>
            <p:spPr>
              <a:xfrm rot="5070600">
                <a:off x="1926360" y="4591800"/>
                <a:ext cx="58320" cy="51120"/>
              </a:xfrm>
              <a:custGeom>
                <a:avLst/>
                <a:gdLst>
                  <a:gd name="textAreaLeft" fmla="*/ 0 w 58320"/>
                  <a:gd name="textAreaRight" fmla="*/ 58680 w 5832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3" name="Google Shape;889;p11"/>
              <p:cNvSpPr/>
              <p:nvPr/>
            </p:nvSpPr>
            <p:spPr>
              <a:xfrm rot="5070600">
                <a:off x="1747080" y="4808520"/>
                <a:ext cx="58680" cy="51120"/>
              </a:xfrm>
              <a:custGeom>
                <a:avLst/>
                <a:gdLst>
                  <a:gd name="textAreaLeft" fmla="*/ 0 w 58680"/>
                  <a:gd name="textAreaRight" fmla="*/ 59040 w 5868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4" name="Google Shape;890;p11"/>
              <p:cNvSpPr/>
              <p:nvPr/>
            </p:nvSpPr>
            <p:spPr>
              <a:xfrm rot="5070600">
                <a:off x="1826640" y="4693320"/>
                <a:ext cx="93960" cy="82440"/>
              </a:xfrm>
              <a:custGeom>
                <a:avLst/>
                <a:gdLst>
                  <a:gd name="textAreaLeft" fmla="*/ 0 w 93960"/>
                  <a:gd name="textAreaRight" fmla="*/ 94320 w 9396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5" name="Google Shape;891;p11"/>
              <p:cNvSpPr/>
              <p:nvPr/>
            </p:nvSpPr>
            <p:spPr>
              <a:xfrm rot="5070600">
                <a:off x="1713600" y="4902480"/>
                <a:ext cx="94320" cy="82440"/>
              </a:xfrm>
              <a:custGeom>
                <a:avLst/>
                <a:gdLst>
                  <a:gd name="textAreaLeft" fmla="*/ 0 w 94320"/>
                  <a:gd name="textAreaRight" fmla="*/ 94680 w 9432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6" name="Google Shape;892;p11"/>
              <p:cNvSpPr/>
              <p:nvPr/>
            </p:nvSpPr>
            <p:spPr>
              <a:xfrm rot="5070600">
                <a:off x="1854360" y="4619160"/>
                <a:ext cx="28800" cy="2556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7" name="Google Shape;893;p11"/>
              <p:cNvSpPr/>
              <p:nvPr/>
            </p:nvSpPr>
            <p:spPr>
              <a:xfrm rot="5070600">
                <a:off x="1844640" y="4815360"/>
                <a:ext cx="29160" cy="25560"/>
              </a:xfrm>
              <a:custGeom>
                <a:avLst/>
                <a:gdLst>
                  <a:gd name="textAreaLeft" fmla="*/ 0 w 29160"/>
                  <a:gd name="textAreaRight" fmla="*/ 29520 w 2916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8" name="Google Shape;894;p11"/>
              <p:cNvSpPr/>
              <p:nvPr/>
            </p:nvSpPr>
            <p:spPr>
              <a:xfrm rot="5070600">
                <a:off x="1507680" y="4334400"/>
                <a:ext cx="822960" cy="565920"/>
              </a:xfrm>
              <a:custGeom>
                <a:avLst/>
                <a:gdLst>
                  <a:gd name="textAreaLeft" fmla="*/ 0 w 822960"/>
                  <a:gd name="textAreaRight" fmla="*/ 823320 w 822960"/>
                  <a:gd name="textAreaTop" fmla="*/ 0 h 565920"/>
                  <a:gd name="textAreaBottom" fmla="*/ 566280 h 56592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79" name="Google Shape;895;p11"/>
              <p:cNvSpPr/>
              <p:nvPr/>
            </p:nvSpPr>
            <p:spPr>
              <a:xfrm rot="5070600">
                <a:off x="1937160" y="4043160"/>
                <a:ext cx="292680" cy="397080"/>
              </a:xfrm>
              <a:custGeom>
                <a:avLst/>
                <a:gdLst>
                  <a:gd name="textAreaLeft" fmla="*/ 0 w 292680"/>
                  <a:gd name="textAreaRight" fmla="*/ 293040 w 292680"/>
                  <a:gd name="textAreaTop" fmla="*/ 0 h 397080"/>
                  <a:gd name="textAreaBottom" fmla="*/ 397440 h 39708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0" name="Google Shape;896;p11"/>
              <p:cNvSpPr/>
              <p:nvPr/>
            </p:nvSpPr>
            <p:spPr>
              <a:xfrm rot="5070600">
                <a:off x="2175480" y="4277160"/>
                <a:ext cx="101520" cy="6048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480"/>
                  <a:gd name="textAreaBottom" fmla="*/ 60840 h 6048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1" name="Google Shape;897;p11"/>
              <p:cNvSpPr/>
              <p:nvPr/>
            </p:nvSpPr>
            <p:spPr>
              <a:xfrm rot="5070600">
                <a:off x="2121120" y="4252320"/>
                <a:ext cx="101520" cy="6012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2" name="Google Shape;898;p11"/>
              <p:cNvSpPr/>
              <p:nvPr/>
            </p:nvSpPr>
            <p:spPr>
              <a:xfrm rot="5070600">
                <a:off x="2066760" y="4227840"/>
                <a:ext cx="101880" cy="6012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3" name="Google Shape;899;p11"/>
              <p:cNvSpPr/>
              <p:nvPr/>
            </p:nvSpPr>
            <p:spPr>
              <a:xfrm rot="5070600">
                <a:off x="2012400" y="4202640"/>
                <a:ext cx="101880" cy="6048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480"/>
                  <a:gd name="textAreaBottom" fmla="*/ 60840 h 6048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4" name="Google Shape;900;p11"/>
              <p:cNvSpPr/>
              <p:nvPr/>
            </p:nvSpPr>
            <p:spPr>
              <a:xfrm rot="5070600">
                <a:off x="1958040" y="4178160"/>
                <a:ext cx="101880" cy="6012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5" name="Google Shape;901;p11"/>
              <p:cNvSpPr/>
              <p:nvPr/>
            </p:nvSpPr>
            <p:spPr>
              <a:xfrm rot="5070600">
                <a:off x="1904040" y="4153320"/>
                <a:ext cx="101520" cy="6012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286" name="Google Shape;902;p11"/>
            <p:cNvGrpSpPr/>
            <p:nvPr/>
          </p:nvGrpSpPr>
          <p:grpSpPr>
            <a:xfrm>
              <a:off x="1139040" y="3885120"/>
              <a:ext cx="746640" cy="1047960"/>
              <a:chOff x="1139040" y="3885120"/>
              <a:chExt cx="746640" cy="1047960"/>
            </a:xfrm>
          </p:grpSpPr>
          <p:sp>
            <p:nvSpPr>
              <p:cNvPr id="287" name="Google Shape;903;p11"/>
              <p:cNvSpPr/>
              <p:nvPr/>
            </p:nvSpPr>
            <p:spPr>
              <a:xfrm rot="5070600">
                <a:off x="1056600" y="4123800"/>
                <a:ext cx="906120" cy="648000"/>
              </a:xfrm>
              <a:custGeom>
                <a:avLst/>
                <a:gdLst>
                  <a:gd name="textAreaLeft" fmla="*/ 0 w 906120"/>
                  <a:gd name="textAreaRight" fmla="*/ 906480 w 906120"/>
                  <a:gd name="textAreaTop" fmla="*/ 0 h 648000"/>
                  <a:gd name="textAreaBottom" fmla="*/ 648360 h 64800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8" name="Google Shape;904;p11"/>
              <p:cNvSpPr/>
              <p:nvPr/>
            </p:nvSpPr>
            <p:spPr>
              <a:xfrm rot="5070600">
                <a:off x="1055160" y="4116240"/>
                <a:ext cx="908640" cy="657000"/>
              </a:xfrm>
              <a:custGeom>
                <a:avLst/>
                <a:gdLst>
                  <a:gd name="textAreaLeft" fmla="*/ 0 w 908640"/>
                  <a:gd name="textAreaRight" fmla="*/ 909000 w 908640"/>
                  <a:gd name="textAreaTop" fmla="*/ 0 h 657000"/>
                  <a:gd name="textAreaBottom" fmla="*/ 657360 h 65700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89" name="Google Shape;905;p11"/>
              <p:cNvSpPr/>
              <p:nvPr/>
            </p:nvSpPr>
            <p:spPr>
              <a:xfrm rot="5070600">
                <a:off x="1098360" y="4152960"/>
                <a:ext cx="824400" cy="556560"/>
              </a:xfrm>
              <a:custGeom>
                <a:avLst/>
                <a:gdLst>
                  <a:gd name="textAreaLeft" fmla="*/ 0 w 824400"/>
                  <a:gd name="textAreaRight" fmla="*/ 824760 w 824400"/>
                  <a:gd name="textAreaTop" fmla="*/ 0 h 556560"/>
                  <a:gd name="textAreaBottom" fmla="*/ 556920 h 55656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0" name="Google Shape;906;p11"/>
              <p:cNvSpPr/>
              <p:nvPr/>
            </p:nvSpPr>
            <p:spPr>
              <a:xfrm rot="5070600">
                <a:off x="1098360" y="4142160"/>
                <a:ext cx="822960" cy="565920"/>
              </a:xfrm>
              <a:custGeom>
                <a:avLst/>
                <a:gdLst>
                  <a:gd name="textAreaLeft" fmla="*/ 0 w 822960"/>
                  <a:gd name="textAreaRight" fmla="*/ 823320 w 822960"/>
                  <a:gd name="textAreaTop" fmla="*/ 0 h 565920"/>
                  <a:gd name="textAreaBottom" fmla="*/ 566280 h 56592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1" name="Google Shape;907;p11"/>
              <p:cNvSpPr/>
              <p:nvPr/>
            </p:nvSpPr>
            <p:spPr>
              <a:xfrm rot="5070600">
                <a:off x="1127880" y="4344480"/>
                <a:ext cx="635040" cy="497520"/>
              </a:xfrm>
              <a:custGeom>
                <a:avLst/>
                <a:gdLst>
                  <a:gd name="textAreaLeft" fmla="*/ 0 w 635040"/>
                  <a:gd name="textAreaRight" fmla="*/ 635400 w 635040"/>
                  <a:gd name="textAreaTop" fmla="*/ 0 h 497520"/>
                  <a:gd name="textAreaBottom" fmla="*/ 497880 h 49752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2" name="Google Shape;908;p11"/>
              <p:cNvSpPr/>
              <p:nvPr/>
            </p:nvSpPr>
            <p:spPr>
              <a:xfrm rot="5070600">
                <a:off x="1130400" y="4333680"/>
                <a:ext cx="628920" cy="506880"/>
              </a:xfrm>
              <a:custGeom>
                <a:avLst/>
                <a:gdLst>
                  <a:gd name="textAreaLeft" fmla="*/ 0 w 628920"/>
                  <a:gd name="textAreaRight" fmla="*/ 629280 w 628920"/>
                  <a:gd name="textAreaTop" fmla="*/ 0 h 506880"/>
                  <a:gd name="textAreaBottom" fmla="*/ 507240 h 50688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3" name="Google Shape;909;p11"/>
              <p:cNvSpPr/>
              <p:nvPr/>
            </p:nvSpPr>
            <p:spPr>
              <a:xfrm rot="5070600">
                <a:off x="1637280" y="4134240"/>
                <a:ext cx="58320" cy="51120"/>
              </a:xfrm>
              <a:custGeom>
                <a:avLst/>
                <a:gdLst>
                  <a:gd name="textAreaLeft" fmla="*/ 0 w 58320"/>
                  <a:gd name="textAreaRight" fmla="*/ 58680 w 5832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4" name="Google Shape;910;p11"/>
              <p:cNvSpPr/>
              <p:nvPr/>
            </p:nvSpPr>
            <p:spPr>
              <a:xfrm rot="5070600">
                <a:off x="1521720" y="4171320"/>
                <a:ext cx="94320" cy="82440"/>
              </a:xfrm>
              <a:custGeom>
                <a:avLst/>
                <a:gdLst>
                  <a:gd name="textAreaLeft" fmla="*/ 0 w 94320"/>
                  <a:gd name="textAreaRight" fmla="*/ 94680 w 9432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5" name="Google Shape;911;p11"/>
              <p:cNvSpPr/>
              <p:nvPr/>
            </p:nvSpPr>
            <p:spPr>
              <a:xfrm rot="5070600">
                <a:off x="1589760" y="4283280"/>
                <a:ext cx="28800" cy="2556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6" name="Google Shape;912;p11"/>
              <p:cNvSpPr/>
              <p:nvPr/>
            </p:nvSpPr>
            <p:spPr>
              <a:xfrm rot="5070600">
                <a:off x="1516680" y="4399560"/>
                <a:ext cx="58320" cy="51120"/>
              </a:xfrm>
              <a:custGeom>
                <a:avLst/>
                <a:gdLst>
                  <a:gd name="textAreaLeft" fmla="*/ 0 w 58320"/>
                  <a:gd name="textAreaRight" fmla="*/ 58680 w 5832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7" name="Google Shape;913;p11"/>
              <p:cNvSpPr/>
              <p:nvPr/>
            </p:nvSpPr>
            <p:spPr>
              <a:xfrm rot="5070600">
                <a:off x="1337400" y="4616280"/>
                <a:ext cx="58680" cy="51120"/>
              </a:xfrm>
              <a:custGeom>
                <a:avLst/>
                <a:gdLst>
                  <a:gd name="textAreaLeft" fmla="*/ 0 w 58680"/>
                  <a:gd name="textAreaRight" fmla="*/ 59040 w 58680"/>
                  <a:gd name="textAreaTop" fmla="*/ 0 h 51120"/>
                  <a:gd name="textAreaBottom" fmla="*/ 51480 h 5112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5560" bIns="255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8" name="Google Shape;914;p11"/>
              <p:cNvSpPr/>
              <p:nvPr/>
            </p:nvSpPr>
            <p:spPr>
              <a:xfrm rot="5070600">
                <a:off x="1417320" y="4501080"/>
                <a:ext cx="93960" cy="82440"/>
              </a:xfrm>
              <a:custGeom>
                <a:avLst/>
                <a:gdLst>
                  <a:gd name="textAreaLeft" fmla="*/ 0 w 93960"/>
                  <a:gd name="textAreaRight" fmla="*/ 94320 w 9396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99" name="Google Shape;915;p11"/>
              <p:cNvSpPr/>
              <p:nvPr/>
            </p:nvSpPr>
            <p:spPr>
              <a:xfrm rot="5070600">
                <a:off x="1303920" y="4710240"/>
                <a:ext cx="94320" cy="82440"/>
              </a:xfrm>
              <a:custGeom>
                <a:avLst/>
                <a:gdLst>
                  <a:gd name="textAreaLeft" fmla="*/ 0 w 94320"/>
                  <a:gd name="textAreaRight" fmla="*/ 94680 w 94320"/>
                  <a:gd name="textAreaTop" fmla="*/ 0 h 82440"/>
                  <a:gd name="textAreaBottom" fmla="*/ 82800 h 8244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41400" bIns="414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0" name="Google Shape;916;p11"/>
              <p:cNvSpPr/>
              <p:nvPr/>
            </p:nvSpPr>
            <p:spPr>
              <a:xfrm rot="5070600">
                <a:off x="1444680" y="4426920"/>
                <a:ext cx="28800" cy="25560"/>
              </a:xfrm>
              <a:custGeom>
                <a:avLst/>
                <a:gdLst>
                  <a:gd name="textAreaLeft" fmla="*/ 0 w 28800"/>
                  <a:gd name="textAreaRight" fmla="*/ 29160 w 2880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1" name="Google Shape;917;p11"/>
              <p:cNvSpPr/>
              <p:nvPr/>
            </p:nvSpPr>
            <p:spPr>
              <a:xfrm rot="5070600">
                <a:off x="1434960" y="4623120"/>
                <a:ext cx="29160" cy="25560"/>
              </a:xfrm>
              <a:custGeom>
                <a:avLst/>
                <a:gdLst>
                  <a:gd name="textAreaLeft" fmla="*/ 0 w 29160"/>
                  <a:gd name="textAreaRight" fmla="*/ 29520 w 29160"/>
                  <a:gd name="textAreaTop" fmla="*/ 0 h 25560"/>
                  <a:gd name="textAreaBottom" fmla="*/ 25920 h 2556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2960" bIns="129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2" name="Google Shape;918;p11"/>
              <p:cNvSpPr/>
              <p:nvPr/>
            </p:nvSpPr>
            <p:spPr>
              <a:xfrm rot="5070600">
                <a:off x="1098360" y="4142160"/>
                <a:ext cx="822960" cy="565920"/>
              </a:xfrm>
              <a:custGeom>
                <a:avLst/>
                <a:gdLst>
                  <a:gd name="textAreaLeft" fmla="*/ 0 w 822960"/>
                  <a:gd name="textAreaRight" fmla="*/ 823320 w 822960"/>
                  <a:gd name="textAreaTop" fmla="*/ 0 h 565920"/>
                  <a:gd name="textAreaBottom" fmla="*/ 566280 h 56592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3" name="Google Shape;919;p11"/>
              <p:cNvSpPr/>
              <p:nvPr/>
            </p:nvSpPr>
            <p:spPr>
              <a:xfrm rot="5070600">
                <a:off x="1527480" y="3850920"/>
                <a:ext cx="292680" cy="397080"/>
              </a:xfrm>
              <a:custGeom>
                <a:avLst/>
                <a:gdLst>
                  <a:gd name="textAreaLeft" fmla="*/ 0 w 292680"/>
                  <a:gd name="textAreaRight" fmla="*/ 293040 w 292680"/>
                  <a:gd name="textAreaTop" fmla="*/ 0 h 397080"/>
                  <a:gd name="textAreaBottom" fmla="*/ 397440 h 39708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4" name="Google Shape;920;p11"/>
              <p:cNvSpPr/>
              <p:nvPr/>
            </p:nvSpPr>
            <p:spPr>
              <a:xfrm rot="5070600">
                <a:off x="1765800" y="4084920"/>
                <a:ext cx="101520" cy="6048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480"/>
                  <a:gd name="textAreaBottom" fmla="*/ 60840 h 6048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5" name="Google Shape;921;p11"/>
              <p:cNvSpPr/>
              <p:nvPr/>
            </p:nvSpPr>
            <p:spPr>
              <a:xfrm rot="5070600">
                <a:off x="1711800" y="4060080"/>
                <a:ext cx="101520" cy="6012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6" name="Google Shape;922;p11"/>
              <p:cNvSpPr/>
              <p:nvPr/>
            </p:nvSpPr>
            <p:spPr>
              <a:xfrm rot="5070600">
                <a:off x="1657080" y="4035600"/>
                <a:ext cx="101880" cy="6012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7" name="Google Shape;923;p11"/>
              <p:cNvSpPr/>
              <p:nvPr/>
            </p:nvSpPr>
            <p:spPr>
              <a:xfrm rot="5070600">
                <a:off x="1602720" y="4010400"/>
                <a:ext cx="101880" cy="6048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480"/>
                  <a:gd name="textAreaBottom" fmla="*/ 60840 h 6048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8" name="Google Shape;924;p11"/>
              <p:cNvSpPr/>
              <p:nvPr/>
            </p:nvSpPr>
            <p:spPr>
              <a:xfrm rot="5070600">
                <a:off x="1548360" y="3985920"/>
                <a:ext cx="101880" cy="60120"/>
              </a:xfrm>
              <a:custGeom>
                <a:avLst/>
                <a:gdLst>
                  <a:gd name="textAreaLeft" fmla="*/ 0 w 101880"/>
                  <a:gd name="textAreaRight" fmla="*/ 102240 w 10188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09" name="Google Shape;925;p11"/>
              <p:cNvSpPr/>
              <p:nvPr/>
            </p:nvSpPr>
            <p:spPr>
              <a:xfrm rot="5070600">
                <a:off x="1494360" y="3961080"/>
                <a:ext cx="101520" cy="60120"/>
              </a:xfrm>
              <a:custGeom>
                <a:avLst/>
                <a:gdLst>
                  <a:gd name="textAreaLeft" fmla="*/ 0 w 101520"/>
                  <a:gd name="textAreaRight" fmla="*/ 101880 w 101520"/>
                  <a:gd name="textAreaTop" fmla="*/ 0 h 60120"/>
                  <a:gd name="textAreaBottom" fmla="*/ 60480 h 6012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0240" bIns="302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310" name="Google Shape;926;p11"/>
            <p:cNvGrpSpPr/>
            <p:nvPr/>
          </p:nvGrpSpPr>
          <p:grpSpPr>
            <a:xfrm>
              <a:off x="342000" y="3899160"/>
              <a:ext cx="2016720" cy="1571400"/>
              <a:chOff x="342000" y="3899160"/>
              <a:chExt cx="2016720" cy="1571400"/>
            </a:xfrm>
          </p:grpSpPr>
          <p:sp>
            <p:nvSpPr>
              <p:cNvPr id="311" name="Google Shape;927;p11"/>
              <p:cNvSpPr/>
              <p:nvPr/>
            </p:nvSpPr>
            <p:spPr>
              <a:xfrm flipH="1">
                <a:off x="727920" y="3899160"/>
                <a:ext cx="1630800" cy="828720"/>
              </a:xfrm>
              <a:custGeom>
                <a:avLst/>
                <a:gdLst>
                  <a:gd name="textAreaLeft" fmla="*/ 360 w 1630800"/>
                  <a:gd name="textAreaRight" fmla="*/ 1631520 w 1630800"/>
                  <a:gd name="textAreaTop" fmla="*/ 0 h 828720"/>
                  <a:gd name="textAreaBottom" fmla="*/ 829080 h 828720"/>
                </a:gdLst>
                <a:ahLst/>
                <a:cxnLst/>
                <a:rect l="textAreaLeft" t="textAreaTop" r="textAreaRight" b="textAreaBottom"/>
                <a:pathLst>
                  <a:path w="35685" h="18136">
                    <a:moveTo>
                      <a:pt x="34743" y="0"/>
                    </a:moveTo>
                    <a:cubicBezTo>
                      <a:pt x="34723" y="0"/>
                      <a:pt x="34704" y="4"/>
                      <a:pt x="34686" y="11"/>
                    </a:cubicBezTo>
                    <a:lnTo>
                      <a:pt x="99" y="16211"/>
                    </a:lnTo>
                    <a:cubicBezTo>
                      <a:pt x="27" y="16247"/>
                      <a:pt x="1" y="16336"/>
                      <a:pt x="27" y="16398"/>
                    </a:cubicBezTo>
                    <a:lnTo>
                      <a:pt x="803" y="18058"/>
                    </a:lnTo>
                    <a:cubicBezTo>
                      <a:pt x="828" y="18108"/>
                      <a:pt x="875" y="18136"/>
                      <a:pt x="926" y="18136"/>
                    </a:cubicBezTo>
                    <a:cubicBezTo>
                      <a:pt x="947" y="18136"/>
                      <a:pt x="969" y="18131"/>
                      <a:pt x="991" y="18120"/>
                    </a:cubicBezTo>
                    <a:lnTo>
                      <a:pt x="35587" y="1920"/>
                    </a:lnTo>
                    <a:cubicBezTo>
                      <a:pt x="35658" y="1893"/>
                      <a:pt x="35685" y="1804"/>
                      <a:pt x="35649" y="1732"/>
                    </a:cubicBezTo>
                    <a:lnTo>
                      <a:pt x="34882" y="82"/>
                    </a:lnTo>
                    <a:cubicBezTo>
                      <a:pt x="34855" y="29"/>
                      <a:pt x="34799" y="0"/>
                      <a:pt x="34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2" name="Google Shape;928;p11"/>
              <p:cNvSpPr/>
              <p:nvPr/>
            </p:nvSpPr>
            <p:spPr>
              <a:xfrm flipH="1">
                <a:off x="1861200" y="4601160"/>
                <a:ext cx="371520" cy="664560"/>
              </a:xfrm>
              <a:custGeom>
                <a:avLst/>
                <a:gdLst>
                  <a:gd name="textAreaLeft" fmla="*/ 360 w 371520"/>
                  <a:gd name="textAreaRight" fmla="*/ 372240 w 371520"/>
                  <a:gd name="textAreaTop" fmla="*/ 0 h 664560"/>
                  <a:gd name="textAreaBottom" fmla="*/ 664920 h 664560"/>
                </a:gdLst>
                <a:ahLst/>
                <a:cxnLst/>
                <a:rect l="textAreaLeft" t="textAreaTop" r="textAreaRight" b="textAreaBottom"/>
                <a:pathLst>
                  <a:path w="8137" h="14551">
                    <a:moveTo>
                      <a:pt x="1686" y="1"/>
                    </a:moveTo>
                    <a:lnTo>
                      <a:pt x="0" y="786"/>
                    </a:lnTo>
                    <a:lnTo>
                      <a:pt x="6450" y="14551"/>
                    </a:lnTo>
                    <a:lnTo>
                      <a:pt x="8136" y="13766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3" name="Google Shape;929;p11"/>
              <p:cNvSpPr/>
              <p:nvPr/>
            </p:nvSpPr>
            <p:spPr>
              <a:xfrm flipH="1">
                <a:off x="581400" y="4001760"/>
                <a:ext cx="371160" cy="665280"/>
              </a:xfrm>
              <a:custGeom>
                <a:avLst/>
                <a:gdLst>
                  <a:gd name="textAreaLeft" fmla="*/ -360 w 371160"/>
                  <a:gd name="textAreaRight" fmla="*/ 371160 w 371160"/>
                  <a:gd name="textAreaTop" fmla="*/ 0 h 665280"/>
                  <a:gd name="textAreaBottom" fmla="*/ 665640 h 665280"/>
                </a:gdLst>
                <a:ahLst/>
                <a:cxnLst/>
                <a:rect l="textAreaLeft" t="textAreaTop" r="textAreaRight" b="textAreaBottom"/>
                <a:pathLst>
                  <a:path w="8128" h="14560">
                    <a:moveTo>
                      <a:pt x="1686" y="1"/>
                    </a:moveTo>
                    <a:lnTo>
                      <a:pt x="0" y="795"/>
                    </a:lnTo>
                    <a:lnTo>
                      <a:pt x="6450" y="14560"/>
                    </a:lnTo>
                    <a:lnTo>
                      <a:pt x="8127" y="13775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4" name="Google Shape;930;p11"/>
              <p:cNvSpPr/>
              <p:nvPr/>
            </p:nvSpPr>
            <p:spPr>
              <a:xfrm flipH="1">
                <a:off x="468720" y="4566240"/>
                <a:ext cx="1573200" cy="791640"/>
              </a:xfrm>
              <a:custGeom>
                <a:avLst/>
                <a:gdLst>
                  <a:gd name="textAreaLeft" fmla="*/ 360 w 1573200"/>
                  <a:gd name="textAreaRight" fmla="*/ 1573920 w 1573200"/>
                  <a:gd name="textAreaTop" fmla="*/ 0 h 791640"/>
                  <a:gd name="textAreaBottom" fmla="*/ 792000 h 791640"/>
                </a:gdLst>
                <a:ahLst/>
                <a:cxnLst/>
                <a:rect l="textAreaLeft" t="textAreaTop" r="textAreaRight" b="textAreaBottom"/>
                <a:pathLst>
                  <a:path w="34427" h="17330">
                    <a:moveTo>
                      <a:pt x="33555" y="0"/>
                    </a:moveTo>
                    <a:cubicBezTo>
                      <a:pt x="33521" y="0"/>
                      <a:pt x="33487" y="7"/>
                      <a:pt x="33454" y="22"/>
                    </a:cubicBezTo>
                    <a:lnTo>
                      <a:pt x="170" y="15607"/>
                    </a:lnTo>
                    <a:cubicBezTo>
                      <a:pt x="54" y="15661"/>
                      <a:pt x="0" y="15804"/>
                      <a:pt x="54" y="15928"/>
                    </a:cubicBezTo>
                    <a:lnTo>
                      <a:pt x="705" y="17329"/>
                    </a:lnTo>
                    <a:lnTo>
                      <a:pt x="34427" y="1539"/>
                    </a:lnTo>
                    <a:lnTo>
                      <a:pt x="33766" y="138"/>
                    </a:lnTo>
                    <a:cubicBezTo>
                      <a:pt x="33728" y="48"/>
                      <a:pt x="33643" y="0"/>
                      <a:pt x="33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5" name="Google Shape;931;p11"/>
              <p:cNvSpPr/>
              <p:nvPr/>
            </p:nvSpPr>
            <p:spPr>
              <a:xfrm flipH="1">
                <a:off x="342000" y="4596840"/>
                <a:ext cx="1758960" cy="873720"/>
              </a:xfrm>
              <a:custGeom>
                <a:avLst/>
                <a:gdLst>
                  <a:gd name="textAreaLeft" fmla="*/ 360 w 1758960"/>
                  <a:gd name="textAreaRight" fmla="*/ 1759680 w 1758960"/>
                  <a:gd name="textAreaTop" fmla="*/ 0 h 873720"/>
                  <a:gd name="textAreaBottom" fmla="*/ 874080 h 873720"/>
                </a:gdLst>
                <a:ahLst/>
                <a:cxnLst/>
                <a:rect l="textAreaLeft" t="textAreaTop" r="textAreaRight" b="textAreaBottom"/>
                <a:pathLst>
                  <a:path w="38495" h="19121">
                    <a:moveTo>
                      <a:pt x="37641" y="1"/>
                    </a:moveTo>
                    <a:cubicBezTo>
                      <a:pt x="37589" y="1"/>
                      <a:pt x="37537" y="12"/>
                      <a:pt x="37487" y="37"/>
                    </a:cubicBezTo>
                    <a:lnTo>
                      <a:pt x="259" y="17469"/>
                    </a:lnTo>
                    <a:cubicBezTo>
                      <a:pt x="81" y="17558"/>
                      <a:pt x="1" y="17772"/>
                      <a:pt x="81" y="17951"/>
                    </a:cubicBezTo>
                    <a:lnTo>
                      <a:pt x="536" y="18914"/>
                    </a:lnTo>
                    <a:cubicBezTo>
                      <a:pt x="600" y="19043"/>
                      <a:pt x="725" y="19120"/>
                      <a:pt x="859" y="19120"/>
                    </a:cubicBezTo>
                    <a:cubicBezTo>
                      <a:pt x="911" y="19120"/>
                      <a:pt x="965" y="19108"/>
                      <a:pt x="1018" y="19084"/>
                    </a:cubicBezTo>
                    <a:lnTo>
                      <a:pt x="38236" y="1652"/>
                    </a:lnTo>
                    <a:cubicBezTo>
                      <a:pt x="38415" y="1572"/>
                      <a:pt x="38495" y="1358"/>
                      <a:pt x="38415" y="1170"/>
                    </a:cubicBezTo>
                    <a:lnTo>
                      <a:pt x="37960" y="207"/>
                    </a:lnTo>
                    <a:cubicBezTo>
                      <a:pt x="37902" y="78"/>
                      <a:pt x="37775" y="1"/>
                      <a:pt x="37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6" name="Google Shape;932;p11"/>
              <p:cNvSpPr/>
              <p:nvPr/>
            </p:nvSpPr>
            <p:spPr>
              <a:xfrm flipH="1">
                <a:off x="514440" y="4657320"/>
                <a:ext cx="1469160" cy="690840"/>
              </a:xfrm>
              <a:custGeom>
                <a:avLst/>
                <a:gdLst>
                  <a:gd name="textAreaLeft" fmla="*/ -360 w 1469160"/>
                  <a:gd name="textAreaRight" fmla="*/ 1469160 w 1469160"/>
                  <a:gd name="textAreaTop" fmla="*/ 0 h 690840"/>
                  <a:gd name="textAreaBottom" fmla="*/ 691200 h 690840"/>
                </a:gdLst>
                <a:ahLst/>
                <a:cxnLst/>
                <a:rect l="textAreaLeft" t="textAreaTop" r="textAreaRight" b="textAreaBottom"/>
                <a:pathLst>
                  <a:path w="32153" h="15120">
                    <a:moveTo>
                      <a:pt x="31981" y="1"/>
                    </a:moveTo>
                    <a:cubicBezTo>
                      <a:pt x="31964" y="1"/>
                      <a:pt x="31946" y="4"/>
                      <a:pt x="31929" y="13"/>
                    </a:cubicBezTo>
                    <a:cubicBezTo>
                      <a:pt x="29859" y="985"/>
                      <a:pt x="27789" y="1958"/>
                      <a:pt x="25719" y="2921"/>
                    </a:cubicBezTo>
                    <a:cubicBezTo>
                      <a:pt x="23641" y="3893"/>
                      <a:pt x="21571" y="4866"/>
                      <a:pt x="19501" y="5829"/>
                    </a:cubicBezTo>
                    <a:cubicBezTo>
                      <a:pt x="17432" y="6802"/>
                      <a:pt x="15362" y="7774"/>
                      <a:pt x="13292" y="8746"/>
                    </a:cubicBezTo>
                    <a:cubicBezTo>
                      <a:pt x="11223" y="9710"/>
                      <a:pt x="9162" y="10673"/>
                      <a:pt x="7101" y="11637"/>
                    </a:cubicBezTo>
                    <a:cubicBezTo>
                      <a:pt x="5032" y="12609"/>
                      <a:pt x="2962" y="13582"/>
                      <a:pt x="892" y="14554"/>
                    </a:cubicBezTo>
                    <a:cubicBezTo>
                      <a:pt x="633" y="14670"/>
                      <a:pt x="375" y="14795"/>
                      <a:pt x="116" y="14911"/>
                    </a:cubicBezTo>
                    <a:cubicBezTo>
                      <a:pt x="0" y="14965"/>
                      <a:pt x="72" y="15119"/>
                      <a:pt x="174" y="15119"/>
                    </a:cubicBezTo>
                    <a:cubicBezTo>
                      <a:pt x="190" y="15119"/>
                      <a:pt x="206" y="15115"/>
                      <a:pt x="223" y="15107"/>
                    </a:cubicBezTo>
                    <a:cubicBezTo>
                      <a:pt x="2293" y="14135"/>
                      <a:pt x="4371" y="13171"/>
                      <a:pt x="6441" y="12199"/>
                    </a:cubicBezTo>
                    <a:cubicBezTo>
                      <a:pt x="8511" y="11226"/>
                      <a:pt x="10580" y="10254"/>
                      <a:pt x="12650" y="9291"/>
                    </a:cubicBezTo>
                    <a:cubicBezTo>
                      <a:pt x="14729" y="8318"/>
                      <a:pt x="16798" y="7346"/>
                      <a:pt x="18868" y="6373"/>
                    </a:cubicBezTo>
                    <a:cubicBezTo>
                      <a:pt x="20929" y="5410"/>
                      <a:pt x="22990" y="4446"/>
                      <a:pt x="25050" y="3483"/>
                    </a:cubicBezTo>
                    <a:cubicBezTo>
                      <a:pt x="27120" y="2511"/>
                      <a:pt x="29199" y="1538"/>
                      <a:pt x="31268" y="566"/>
                    </a:cubicBezTo>
                    <a:cubicBezTo>
                      <a:pt x="31527" y="450"/>
                      <a:pt x="31786" y="325"/>
                      <a:pt x="32044" y="209"/>
                    </a:cubicBezTo>
                    <a:cubicBezTo>
                      <a:pt x="32153" y="155"/>
                      <a:pt x="32087" y="1"/>
                      <a:pt x="31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7" name="Google Shape;933;p11"/>
              <p:cNvSpPr/>
              <p:nvPr/>
            </p:nvSpPr>
            <p:spPr>
              <a:xfrm flipH="1">
                <a:off x="2149200" y="4662000"/>
                <a:ext cx="47520" cy="26280"/>
              </a:xfrm>
              <a:custGeom>
                <a:avLst/>
                <a:gdLst>
                  <a:gd name="textAreaLeft" fmla="*/ 360 w 47520"/>
                  <a:gd name="textAreaRight" fmla="*/ 48240 w 47520"/>
                  <a:gd name="textAreaTop" fmla="*/ 0 h 26280"/>
                  <a:gd name="textAreaBottom" fmla="*/ 26640 h 26280"/>
                </a:gdLst>
                <a:ahLst/>
                <a:cxnLst/>
                <a:rect l="textAreaLeft" t="textAreaTop" r="textAreaRight" b="textAreaBottom"/>
                <a:pathLst>
                  <a:path w="1044" h="583">
                    <a:moveTo>
                      <a:pt x="918" y="0"/>
                    </a:moveTo>
                    <a:cubicBezTo>
                      <a:pt x="897" y="0"/>
                      <a:pt x="876" y="5"/>
                      <a:pt x="857" y="15"/>
                    </a:cubicBezTo>
                    <a:lnTo>
                      <a:pt x="72" y="381"/>
                    </a:lnTo>
                    <a:cubicBezTo>
                      <a:pt x="18" y="407"/>
                      <a:pt x="0" y="488"/>
                      <a:pt x="27" y="532"/>
                    </a:cubicBezTo>
                    <a:cubicBezTo>
                      <a:pt x="50" y="567"/>
                      <a:pt x="84" y="583"/>
                      <a:pt x="122" y="583"/>
                    </a:cubicBezTo>
                    <a:cubicBezTo>
                      <a:pt x="143" y="583"/>
                      <a:pt x="165" y="578"/>
                      <a:pt x="188" y="568"/>
                    </a:cubicBezTo>
                    <a:lnTo>
                      <a:pt x="973" y="202"/>
                    </a:lnTo>
                    <a:cubicBezTo>
                      <a:pt x="1026" y="175"/>
                      <a:pt x="1044" y="95"/>
                      <a:pt x="1008" y="50"/>
                    </a:cubicBezTo>
                    <a:cubicBezTo>
                      <a:pt x="991" y="16"/>
                      <a:pt x="956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320" bIns="13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8" name="Google Shape;934;p11"/>
              <p:cNvSpPr/>
              <p:nvPr/>
            </p:nvSpPr>
            <p:spPr>
              <a:xfrm flipH="1">
                <a:off x="865800" y="4063680"/>
                <a:ext cx="52560" cy="29160"/>
              </a:xfrm>
              <a:custGeom>
                <a:avLst/>
                <a:gdLst>
                  <a:gd name="textAreaLeft" fmla="*/ 360 w 52560"/>
                  <a:gd name="textAreaRight" fmla="*/ 53280 w 52560"/>
                  <a:gd name="textAreaTop" fmla="*/ 0 h 29160"/>
                  <a:gd name="textAreaBottom" fmla="*/ 29520 h 29160"/>
                </a:gdLst>
                <a:ahLst/>
                <a:cxnLst/>
                <a:rect l="textAreaLeft" t="textAreaTop" r="textAreaRight" b="textAreaBottom"/>
                <a:pathLst>
                  <a:path w="1161" h="645">
                    <a:moveTo>
                      <a:pt x="1039" y="0"/>
                    </a:moveTo>
                    <a:cubicBezTo>
                      <a:pt x="1020" y="0"/>
                      <a:pt x="1000" y="5"/>
                      <a:pt x="982" y="15"/>
                    </a:cubicBezTo>
                    <a:cubicBezTo>
                      <a:pt x="679" y="157"/>
                      <a:pt x="375" y="300"/>
                      <a:pt x="72" y="443"/>
                    </a:cubicBezTo>
                    <a:cubicBezTo>
                      <a:pt x="19" y="470"/>
                      <a:pt x="1" y="550"/>
                      <a:pt x="27" y="595"/>
                    </a:cubicBezTo>
                    <a:cubicBezTo>
                      <a:pt x="50" y="629"/>
                      <a:pt x="84" y="645"/>
                      <a:pt x="120" y="645"/>
                    </a:cubicBezTo>
                    <a:cubicBezTo>
                      <a:pt x="140" y="645"/>
                      <a:pt x="160" y="640"/>
                      <a:pt x="179" y="630"/>
                    </a:cubicBezTo>
                    <a:cubicBezTo>
                      <a:pt x="482" y="496"/>
                      <a:pt x="786" y="354"/>
                      <a:pt x="1089" y="211"/>
                    </a:cubicBezTo>
                    <a:cubicBezTo>
                      <a:pt x="1143" y="184"/>
                      <a:pt x="1160" y="104"/>
                      <a:pt x="1134" y="59"/>
                    </a:cubicBezTo>
                    <a:cubicBezTo>
                      <a:pt x="1110" y="18"/>
                      <a:pt x="1075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760" bIns="1476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19" name="Google Shape;935;p11"/>
              <p:cNvSpPr/>
              <p:nvPr/>
            </p:nvSpPr>
            <p:spPr>
              <a:xfrm flipH="1">
                <a:off x="610920" y="4593240"/>
                <a:ext cx="55440" cy="30600"/>
              </a:xfrm>
              <a:custGeom>
                <a:avLst/>
                <a:gdLst>
                  <a:gd name="textAreaLeft" fmla="*/ 360 w 55440"/>
                  <a:gd name="textAreaRight" fmla="*/ 56160 w 55440"/>
                  <a:gd name="textAreaTop" fmla="*/ 0 h 30600"/>
                  <a:gd name="textAreaBottom" fmla="*/ 30960 h 30600"/>
                </a:gdLst>
                <a:ahLst/>
                <a:cxnLst/>
                <a:rect l="textAreaLeft" t="textAreaTop" r="textAreaRight" b="textAreaBottom"/>
                <a:pathLst>
                  <a:path w="1224" h="675">
                    <a:moveTo>
                      <a:pt x="1095" y="1"/>
                    </a:moveTo>
                    <a:cubicBezTo>
                      <a:pt x="1075" y="1"/>
                      <a:pt x="1054" y="6"/>
                      <a:pt x="1036" y="15"/>
                    </a:cubicBezTo>
                    <a:cubicBezTo>
                      <a:pt x="715" y="167"/>
                      <a:pt x="393" y="318"/>
                      <a:pt x="72" y="470"/>
                    </a:cubicBezTo>
                    <a:cubicBezTo>
                      <a:pt x="10" y="497"/>
                      <a:pt x="1" y="577"/>
                      <a:pt x="28" y="622"/>
                    </a:cubicBezTo>
                    <a:cubicBezTo>
                      <a:pt x="53" y="659"/>
                      <a:pt x="90" y="675"/>
                      <a:pt x="129" y="675"/>
                    </a:cubicBezTo>
                    <a:cubicBezTo>
                      <a:pt x="146" y="675"/>
                      <a:pt x="163" y="672"/>
                      <a:pt x="179" y="666"/>
                    </a:cubicBezTo>
                    <a:cubicBezTo>
                      <a:pt x="500" y="515"/>
                      <a:pt x="831" y="363"/>
                      <a:pt x="1152" y="211"/>
                    </a:cubicBezTo>
                    <a:cubicBezTo>
                      <a:pt x="1205" y="185"/>
                      <a:pt x="1223" y="104"/>
                      <a:pt x="1187" y="60"/>
                    </a:cubicBezTo>
                    <a:cubicBezTo>
                      <a:pt x="1170" y="19"/>
                      <a:pt x="113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5480" bIns="154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</p:grpSp>
      <p:grpSp>
        <p:nvGrpSpPr>
          <p:cNvPr id="320" name="Google Shape;936;p11"/>
          <p:cNvGrpSpPr/>
          <p:nvPr/>
        </p:nvGrpSpPr>
        <p:grpSpPr>
          <a:xfrm>
            <a:off x="451800" y="1008360"/>
            <a:ext cx="612360" cy="787320"/>
            <a:chOff x="451800" y="1008360"/>
            <a:chExt cx="612360" cy="787320"/>
          </a:xfrm>
        </p:grpSpPr>
        <p:sp>
          <p:nvSpPr>
            <p:cNvPr id="321" name="Google Shape;937;p11"/>
            <p:cNvSpPr/>
            <p:nvPr/>
          </p:nvSpPr>
          <p:spPr>
            <a:xfrm flipH="1">
              <a:off x="451440" y="1060200"/>
              <a:ext cx="612360" cy="735480"/>
            </a:xfrm>
            <a:custGeom>
              <a:avLst/>
              <a:gdLst>
                <a:gd name="textAreaLeft" fmla="*/ -360 w 612360"/>
                <a:gd name="textAreaRight" fmla="*/ 612360 w 612360"/>
                <a:gd name="textAreaTop" fmla="*/ 0 h 735480"/>
                <a:gd name="textAreaBottom" fmla="*/ 735840 h 735480"/>
              </a:gdLst>
              <a:ahLst/>
              <a:cxnLst/>
              <a:rect l="textAreaLeft" t="textAreaTop" r="textAreaRight" b="textAreaBottom"/>
              <a:pathLst>
                <a:path w="24427" h="29327">
                  <a:moveTo>
                    <a:pt x="7235" y="0"/>
                  </a:moveTo>
                  <a:lnTo>
                    <a:pt x="2927" y="1838"/>
                  </a:lnTo>
                  <a:cubicBezTo>
                    <a:pt x="3542" y="3274"/>
                    <a:pt x="4622" y="5817"/>
                    <a:pt x="5451" y="7770"/>
                  </a:cubicBezTo>
                  <a:lnTo>
                    <a:pt x="3399" y="8645"/>
                  </a:lnTo>
                  <a:cubicBezTo>
                    <a:pt x="1080" y="9635"/>
                    <a:pt x="0" y="12311"/>
                    <a:pt x="991" y="14631"/>
                  </a:cubicBezTo>
                  <a:lnTo>
                    <a:pt x="6076" y="26558"/>
                  </a:lnTo>
                  <a:cubicBezTo>
                    <a:pt x="6816" y="28291"/>
                    <a:pt x="8497" y="29327"/>
                    <a:pt x="10267" y="29327"/>
                  </a:cubicBezTo>
                  <a:cubicBezTo>
                    <a:pt x="10866" y="29327"/>
                    <a:pt x="11475" y="29208"/>
                    <a:pt x="12062" y="28958"/>
                  </a:cubicBezTo>
                  <a:lnTo>
                    <a:pt x="21036" y="25131"/>
                  </a:lnTo>
                  <a:cubicBezTo>
                    <a:pt x="23347" y="24149"/>
                    <a:pt x="24426" y="21464"/>
                    <a:pt x="23436" y="19153"/>
                  </a:cubicBezTo>
                  <a:lnTo>
                    <a:pt x="18351" y="7226"/>
                  </a:lnTo>
                  <a:cubicBezTo>
                    <a:pt x="17610" y="5491"/>
                    <a:pt x="15926" y="4450"/>
                    <a:pt x="14153" y="4450"/>
                  </a:cubicBezTo>
                  <a:cubicBezTo>
                    <a:pt x="13556" y="4450"/>
                    <a:pt x="12949" y="4568"/>
                    <a:pt x="12365" y="4817"/>
                  </a:cubicBezTo>
                  <a:lnTo>
                    <a:pt x="9760" y="5933"/>
                  </a:lnTo>
                  <a:cubicBezTo>
                    <a:pt x="8930" y="3979"/>
                    <a:pt x="7842" y="1436"/>
                    <a:pt x="7235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" name="Google Shape;938;p11"/>
            <p:cNvSpPr/>
            <p:nvPr/>
          </p:nvSpPr>
          <p:spPr>
            <a:xfrm flipH="1">
              <a:off x="493560" y="1088640"/>
              <a:ext cx="529560" cy="667800"/>
            </a:xfrm>
            <a:custGeom>
              <a:avLst/>
              <a:gdLst>
                <a:gd name="textAreaLeft" fmla="*/ -360 w 529560"/>
                <a:gd name="textAreaRight" fmla="*/ 529560 w 529560"/>
                <a:gd name="textAreaTop" fmla="*/ 0 h 667800"/>
                <a:gd name="textAreaBottom" fmla="*/ 668160 h 667800"/>
              </a:gdLst>
              <a:ahLst/>
              <a:cxnLst/>
              <a:rect l="textAreaLeft" t="textAreaTop" r="textAreaRight" b="textAreaBottom"/>
              <a:pathLst>
                <a:path w="21126" h="26636">
                  <a:moveTo>
                    <a:pt x="4853" y="0"/>
                  </a:move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050" y="25700"/>
                    <a:pt x="7539" y="26636"/>
                    <a:pt x="9082" y="26636"/>
                  </a:cubicBezTo>
                  <a:cubicBezTo>
                    <a:pt x="9579" y="26636"/>
                    <a:pt x="10081" y="26539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5076" y="5684"/>
                    <a:pt x="13589" y="4745"/>
                    <a:pt x="12047" y="4745"/>
                  </a:cubicBezTo>
                  <a:cubicBezTo>
                    <a:pt x="11550" y="4745"/>
                    <a:pt x="11046" y="4843"/>
                    <a:pt x="10563" y="5049"/>
                  </a:cubicBez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" name="Google Shape;939;p11"/>
            <p:cNvSpPr/>
            <p:nvPr/>
          </p:nvSpPr>
          <p:spPr>
            <a:xfrm flipH="1">
              <a:off x="493920" y="1359720"/>
              <a:ext cx="476280" cy="398520"/>
            </a:xfrm>
            <a:custGeom>
              <a:avLst/>
              <a:gdLst>
                <a:gd name="textAreaLeft" fmla="*/ -360 w 476280"/>
                <a:gd name="textAreaRight" fmla="*/ 476280 w 476280"/>
                <a:gd name="textAreaTop" fmla="*/ 0 h 398520"/>
                <a:gd name="textAreaBottom" fmla="*/ 398880 h 398520"/>
              </a:gdLst>
              <a:ahLst/>
              <a:cxnLst/>
              <a:rect l="textAreaLeft" t="textAreaTop" r="textAreaRight" b="textAreaBottom"/>
              <a:pathLst>
                <a:path w="19003" h="15898">
                  <a:moveTo>
                    <a:pt x="12514" y="1"/>
                  </a:moveTo>
                  <a:cubicBezTo>
                    <a:pt x="12348" y="1"/>
                    <a:pt x="12187" y="31"/>
                    <a:pt x="12035" y="105"/>
                  </a:cubicBezTo>
                  <a:cubicBezTo>
                    <a:pt x="11152" y="534"/>
                    <a:pt x="11241" y="2113"/>
                    <a:pt x="10295" y="2371"/>
                  </a:cubicBezTo>
                  <a:cubicBezTo>
                    <a:pt x="10211" y="2395"/>
                    <a:pt x="10128" y="2406"/>
                    <a:pt x="10045" y="2406"/>
                  </a:cubicBezTo>
                  <a:cubicBezTo>
                    <a:pt x="9447" y="2406"/>
                    <a:pt x="8868" y="1866"/>
                    <a:pt x="8254" y="1866"/>
                  </a:cubicBezTo>
                  <a:cubicBezTo>
                    <a:pt x="8218" y="1866"/>
                    <a:pt x="8182" y="1868"/>
                    <a:pt x="8145" y="1872"/>
                  </a:cubicBezTo>
                  <a:cubicBezTo>
                    <a:pt x="7905" y="1899"/>
                    <a:pt x="7690" y="2015"/>
                    <a:pt x="7503" y="2157"/>
                  </a:cubicBezTo>
                  <a:cubicBezTo>
                    <a:pt x="7173" y="2407"/>
                    <a:pt x="6923" y="2755"/>
                    <a:pt x="6780" y="3139"/>
                  </a:cubicBezTo>
                  <a:cubicBezTo>
                    <a:pt x="6664" y="3442"/>
                    <a:pt x="6611" y="3799"/>
                    <a:pt x="6379" y="4022"/>
                  </a:cubicBezTo>
                  <a:cubicBezTo>
                    <a:pt x="6212" y="4171"/>
                    <a:pt x="5984" y="4233"/>
                    <a:pt x="5753" y="4233"/>
                  </a:cubicBezTo>
                  <a:cubicBezTo>
                    <a:pt x="5639" y="4233"/>
                    <a:pt x="5524" y="4218"/>
                    <a:pt x="5416" y="4191"/>
                  </a:cubicBezTo>
                  <a:cubicBezTo>
                    <a:pt x="5085" y="4120"/>
                    <a:pt x="4773" y="3968"/>
                    <a:pt x="4443" y="3906"/>
                  </a:cubicBezTo>
                  <a:cubicBezTo>
                    <a:pt x="4317" y="3880"/>
                    <a:pt x="4188" y="3867"/>
                    <a:pt x="4059" y="3867"/>
                  </a:cubicBezTo>
                  <a:cubicBezTo>
                    <a:pt x="3399" y="3867"/>
                    <a:pt x="2738" y="4201"/>
                    <a:pt x="2365" y="4753"/>
                  </a:cubicBezTo>
                  <a:cubicBezTo>
                    <a:pt x="2061" y="5208"/>
                    <a:pt x="1901" y="5833"/>
                    <a:pt x="1392" y="6029"/>
                  </a:cubicBezTo>
                  <a:cubicBezTo>
                    <a:pt x="1283" y="6071"/>
                    <a:pt x="1175" y="6089"/>
                    <a:pt x="1066" y="6089"/>
                  </a:cubicBezTo>
                  <a:cubicBezTo>
                    <a:pt x="713" y="6089"/>
                    <a:pt x="362" y="5900"/>
                    <a:pt x="0" y="5744"/>
                  </a:cubicBezTo>
                  <a:lnTo>
                    <a:pt x="0" y="5744"/>
                  </a:lnTo>
                  <a:lnTo>
                    <a:pt x="3266" y="13407"/>
                  </a:lnTo>
                  <a:cubicBezTo>
                    <a:pt x="3926" y="14958"/>
                    <a:pt x="5413" y="15897"/>
                    <a:pt x="6955" y="15897"/>
                  </a:cubicBezTo>
                  <a:cubicBezTo>
                    <a:pt x="7453" y="15897"/>
                    <a:pt x="7956" y="15799"/>
                    <a:pt x="8440" y="15592"/>
                  </a:cubicBezTo>
                  <a:lnTo>
                    <a:pt x="16121" y="12318"/>
                  </a:lnTo>
                  <a:cubicBezTo>
                    <a:pt x="18101" y="11471"/>
                    <a:pt x="19002" y="9125"/>
                    <a:pt x="18119" y="7073"/>
                  </a:cubicBezTo>
                  <a:lnTo>
                    <a:pt x="15220" y="257"/>
                  </a:lnTo>
                  <a:cubicBezTo>
                    <a:pt x="15211" y="266"/>
                    <a:pt x="15202" y="275"/>
                    <a:pt x="15193" y="284"/>
                  </a:cubicBezTo>
                  <a:cubicBezTo>
                    <a:pt x="15006" y="432"/>
                    <a:pt x="14780" y="488"/>
                    <a:pt x="14542" y="488"/>
                  </a:cubicBezTo>
                  <a:cubicBezTo>
                    <a:pt x="14236" y="488"/>
                    <a:pt x="13909" y="394"/>
                    <a:pt x="13623" y="284"/>
                  </a:cubicBezTo>
                  <a:cubicBezTo>
                    <a:pt x="13266" y="149"/>
                    <a:pt x="12880" y="1"/>
                    <a:pt x="12514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4" name="Google Shape;940;p11"/>
            <p:cNvSpPr/>
            <p:nvPr/>
          </p:nvSpPr>
          <p:spPr>
            <a:xfrm flipH="1">
              <a:off x="827280" y="1285560"/>
              <a:ext cx="43200" cy="3816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8160"/>
                <a:gd name="textAreaBottom" fmla="*/ 38520 h 38160"/>
              </a:gdLst>
              <a:ahLst/>
              <a:cxnLst/>
              <a:rect l="textAreaLeft" t="textAreaTop" r="textAreaRight" b="textAreaBottom"/>
              <a:pathLst>
                <a:path w="1732" h="1529">
                  <a:moveTo>
                    <a:pt x="870" y="1"/>
                  </a:moveTo>
                  <a:cubicBezTo>
                    <a:pt x="768" y="1"/>
                    <a:pt x="664" y="22"/>
                    <a:pt x="563" y="65"/>
                  </a:cubicBezTo>
                  <a:cubicBezTo>
                    <a:pt x="179" y="226"/>
                    <a:pt x="1" y="672"/>
                    <a:pt x="162" y="1064"/>
                  </a:cubicBezTo>
                  <a:cubicBezTo>
                    <a:pt x="288" y="1351"/>
                    <a:pt x="570" y="1528"/>
                    <a:pt x="868" y="1528"/>
                  </a:cubicBezTo>
                  <a:cubicBezTo>
                    <a:pt x="969" y="1528"/>
                    <a:pt x="1071" y="1508"/>
                    <a:pt x="1170" y="1466"/>
                  </a:cubicBezTo>
                  <a:cubicBezTo>
                    <a:pt x="1553" y="1305"/>
                    <a:pt x="1732" y="850"/>
                    <a:pt x="1571" y="466"/>
                  </a:cubicBezTo>
                  <a:cubicBezTo>
                    <a:pt x="1445" y="174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" name="Google Shape;941;p11"/>
            <p:cNvSpPr/>
            <p:nvPr/>
          </p:nvSpPr>
          <p:spPr>
            <a:xfrm flipH="1">
              <a:off x="851760" y="136080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2">
                  <a:moveTo>
                    <a:pt x="1390" y="0"/>
                  </a:moveTo>
                  <a:cubicBezTo>
                    <a:pt x="1230" y="0"/>
                    <a:pt x="1067" y="32"/>
                    <a:pt x="910" y="99"/>
                  </a:cubicBezTo>
                  <a:cubicBezTo>
                    <a:pt x="286" y="367"/>
                    <a:pt x="0" y="1080"/>
                    <a:pt x="259" y="1705"/>
                  </a:cubicBezTo>
                  <a:cubicBezTo>
                    <a:pt x="460" y="2174"/>
                    <a:pt x="917" y="2451"/>
                    <a:pt x="1397" y="2451"/>
                  </a:cubicBezTo>
                  <a:cubicBezTo>
                    <a:pt x="1556" y="2451"/>
                    <a:pt x="1718" y="2421"/>
                    <a:pt x="1874" y="2356"/>
                  </a:cubicBezTo>
                  <a:cubicBezTo>
                    <a:pt x="2489" y="2089"/>
                    <a:pt x="2784" y="1366"/>
                    <a:pt x="2516" y="741"/>
                  </a:cubicBezTo>
                  <a:cubicBezTo>
                    <a:pt x="2316" y="281"/>
                    <a:pt x="1866" y="0"/>
                    <a:pt x="1390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" name="Google Shape;942;p11"/>
            <p:cNvSpPr/>
            <p:nvPr/>
          </p:nvSpPr>
          <p:spPr>
            <a:xfrm flipH="1">
              <a:off x="667080" y="125892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3">
                  <a:moveTo>
                    <a:pt x="1391" y="1"/>
                  </a:moveTo>
                  <a:cubicBezTo>
                    <a:pt x="1231" y="1"/>
                    <a:pt x="1067" y="33"/>
                    <a:pt x="910" y="100"/>
                  </a:cubicBezTo>
                  <a:cubicBezTo>
                    <a:pt x="294" y="368"/>
                    <a:pt x="0" y="1081"/>
                    <a:pt x="268" y="1706"/>
                  </a:cubicBezTo>
                  <a:cubicBezTo>
                    <a:pt x="469" y="2175"/>
                    <a:pt x="921" y="2452"/>
                    <a:pt x="1398" y="2452"/>
                  </a:cubicBezTo>
                  <a:cubicBezTo>
                    <a:pt x="1556" y="2452"/>
                    <a:pt x="1718" y="2422"/>
                    <a:pt x="1873" y="2357"/>
                  </a:cubicBezTo>
                  <a:cubicBezTo>
                    <a:pt x="2498" y="2089"/>
                    <a:pt x="2783" y="1367"/>
                    <a:pt x="2525" y="742"/>
                  </a:cubicBezTo>
                  <a:cubicBezTo>
                    <a:pt x="2324" y="282"/>
                    <a:pt x="1869" y="1"/>
                    <a:pt x="1391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" name="Google Shape;943;p11"/>
            <p:cNvSpPr/>
            <p:nvPr/>
          </p:nvSpPr>
          <p:spPr>
            <a:xfrm flipH="1">
              <a:off x="783000" y="135252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7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0"/>
                    <a:pt x="1" y="342"/>
                    <a:pt x="81" y="529"/>
                  </a:cubicBezTo>
                  <a:cubicBezTo>
                    <a:pt x="142" y="677"/>
                    <a:pt x="283" y="764"/>
                    <a:pt x="432" y="764"/>
                  </a:cubicBezTo>
                  <a:cubicBezTo>
                    <a:pt x="482" y="764"/>
                    <a:pt x="532" y="754"/>
                    <a:pt x="581" y="734"/>
                  </a:cubicBezTo>
                  <a:cubicBezTo>
                    <a:pt x="777" y="654"/>
                    <a:pt x="866" y="422"/>
                    <a:pt x="786" y="235"/>
                  </a:cubicBezTo>
                  <a:cubicBezTo>
                    <a:pt x="726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" name="Google Shape;944;p11"/>
            <p:cNvSpPr/>
            <p:nvPr/>
          </p:nvSpPr>
          <p:spPr>
            <a:xfrm flipH="1">
              <a:off x="938520" y="1363680"/>
              <a:ext cx="21600" cy="18720"/>
            </a:xfrm>
            <a:custGeom>
              <a:avLst/>
              <a:gdLst>
                <a:gd name="textAreaLeft" fmla="*/ 360 w 21600"/>
                <a:gd name="textAreaRight" fmla="*/ 22320 w 2160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5" y="0"/>
                  </a:moveTo>
                  <a:cubicBezTo>
                    <a:pt x="385" y="0"/>
                    <a:pt x="335" y="10"/>
                    <a:pt x="286" y="30"/>
                  </a:cubicBezTo>
                  <a:cubicBezTo>
                    <a:pt x="90" y="110"/>
                    <a:pt x="1" y="333"/>
                    <a:pt x="81" y="529"/>
                  </a:cubicBezTo>
                  <a:cubicBezTo>
                    <a:pt x="148" y="677"/>
                    <a:pt x="291" y="764"/>
                    <a:pt x="441" y="764"/>
                  </a:cubicBezTo>
                  <a:cubicBezTo>
                    <a:pt x="490" y="764"/>
                    <a:pt x="541" y="754"/>
                    <a:pt x="589" y="734"/>
                  </a:cubicBezTo>
                  <a:cubicBezTo>
                    <a:pt x="777" y="654"/>
                    <a:pt x="875" y="422"/>
                    <a:pt x="786" y="235"/>
                  </a:cubicBezTo>
                  <a:cubicBezTo>
                    <a:pt x="725" y="87"/>
                    <a:pt x="584" y="0"/>
                    <a:pt x="435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" name="Google Shape;945;p11"/>
            <p:cNvSpPr/>
            <p:nvPr/>
          </p:nvSpPr>
          <p:spPr>
            <a:xfrm flipH="1">
              <a:off x="869040" y="1202760"/>
              <a:ext cx="21600" cy="18720"/>
            </a:xfrm>
            <a:custGeom>
              <a:avLst/>
              <a:gdLst>
                <a:gd name="textAreaLeft" fmla="*/ 360 w 21600"/>
                <a:gd name="textAreaRight" fmla="*/ 22320 w 2160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4" y="0"/>
                  </a:moveTo>
                  <a:cubicBezTo>
                    <a:pt x="385" y="0"/>
                    <a:pt x="334" y="10"/>
                    <a:pt x="286" y="30"/>
                  </a:cubicBezTo>
                  <a:cubicBezTo>
                    <a:pt x="98" y="110"/>
                    <a:pt x="0" y="342"/>
                    <a:pt x="89" y="529"/>
                  </a:cubicBezTo>
                  <a:cubicBezTo>
                    <a:pt x="150" y="677"/>
                    <a:pt x="291" y="764"/>
                    <a:pt x="440" y="764"/>
                  </a:cubicBezTo>
                  <a:cubicBezTo>
                    <a:pt x="490" y="764"/>
                    <a:pt x="540" y="754"/>
                    <a:pt x="589" y="734"/>
                  </a:cubicBezTo>
                  <a:cubicBezTo>
                    <a:pt x="785" y="654"/>
                    <a:pt x="874" y="422"/>
                    <a:pt x="785" y="235"/>
                  </a:cubicBezTo>
                  <a:cubicBezTo>
                    <a:pt x="725" y="87"/>
                    <a:pt x="58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" name="Google Shape;946;p11"/>
            <p:cNvSpPr/>
            <p:nvPr/>
          </p:nvSpPr>
          <p:spPr>
            <a:xfrm flipH="1">
              <a:off x="838800" y="1611360"/>
              <a:ext cx="43200" cy="3816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8160"/>
                <a:gd name="textAreaBottom" fmla="*/ 38520 h 38160"/>
              </a:gdLst>
              <a:ahLst/>
              <a:cxnLst/>
              <a:rect l="textAreaLeft" t="textAreaTop" r="textAreaRight" b="textAreaBottom"/>
              <a:pathLst>
                <a:path w="1731" h="1529">
                  <a:moveTo>
                    <a:pt x="869" y="1"/>
                  </a:moveTo>
                  <a:cubicBezTo>
                    <a:pt x="767" y="1"/>
                    <a:pt x="663" y="22"/>
                    <a:pt x="562" y="65"/>
                  </a:cubicBezTo>
                  <a:cubicBezTo>
                    <a:pt x="178" y="226"/>
                    <a:pt x="0" y="672"/>
                    <a:pt x="161" y="1064"/>
                  </a:cubicBezTo>
                  <a:cubicBezTo>
                    <a:pt x="287" y="1351"/>
                    <a:pt x="569" y="1528"/>
                    <a:pt x="867" y="1528"/>
                  </a:cubicBezTo>
                  <a:cubicBezTo>
                    <a:pt x="968" y="1528"/>
                    <a:pt x="1070" y="1508"/>
                    <a:pt x="1169" y="1466"/>
                  </a:cubicBezTo>
                  <a:cubicBezTo>
                    <a:pt x="1552" y="1305"/>
                    <a:pt x="1731" y="850"/>
                    <a:pt x="1570" y="466"/>
                  </a:cubicBezTo>
                  <a:cubicBezTo>
                    <a:pt x="1444" y="174"/>
                    <a:pt x="1165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1" name="Google Shape;947;p11"/>
            <p:cNvSpPr/>
            <p:nvPr/>
          </p:nvSpPr>
          <p:spPr>
            <a:xfrm flipH="1">
              <a:off x="711720" y="1666080"/>
              <a:ext cx="43200" cy="3816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8160"/>
                <a:gd name="textAreaBottom" fmla="*/ 38520 h 38160"/>
              </a:gdLst>
              <a:ahLst/>
              <a:cxnLst/>
              <a:rect l="textAreaLeft" t="textAreaTop" r="textAreaRight" b="textAreaBottom"/>
              <a:pathLst>
                <a:path w="1731" h="1532">
                  <a:moveTo>
                    <a:pt x="859" y="1"/>
                  </a:moveTo>
                  <a:cubicBezTo>
                    <a:pt x="760" y="1"/>
                    <a:pt x="660" y="20"/>
                    <a:pt x="562" y="60"/>
                  </a:cubicBezTo>
                  <a:cubicBezTo>
                    <a:pt x="179" y="229"/>
                    <a:pt x="0" y="675"/>
                    <a:pt x="161" y="1068"/>
                  </a:cubicBezTo>
                  <a:cubicBezTo>
                    <a:pt x="288" y="1355"/>
                    <a:pt x="569" y="1532"/>
                    <a:pt x="867" y="1532"/>
                  </a:cubicBezTo>
                  <a:cubicBezTo>
                    <a:pt x="968" y="1532"/>
                    <a:pt x="1070" y="1512"/>
                    <a:pt x="1169" y="1469"/>
                  </a:cubicBezTo>
                  <a:cubicBezTo>
                    <a:pt x="1552" y="1300"/>
                    <a:pt x="1731" y="854"/>
                    <a:pt x="1570" y="470"/>
                  </a:cubicBezTo>
                  <a:cubicBezTo>
                    <a:pt x="1443" y="175"/>
                    <a:pt x="1159" y="1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2" name="Google Shape;948;p11"/>
            <p:cNvSpPr/>
            <p:nvPr/>
          </p:nvSpPr>
          <p:spPr>
            <a:xfrm flipH="1">
              <a:off x="572040" y="1476720"/>
              <a:ext cx="43200" cy="37800"/>
            </a:xfrm>
            <a:custGeom>
              <a:avLst/>
              <a:gdLst>
                <a:gd name="textAreaLeft" fmla="*/ 360 w 43200"/>
                <a:gd name="textAreaRight" fmla="*/ 43920 w 43200"/>
                <a:gd name="textAreaTop" fmla="*/ 0 h 37800"/>
                <a:gd name="textAreaBottom" fmla="*/ 38160 h 37800"/>
              </a:gdLst>
              <a:ahLst/>
              <a:cxnLst/>
              <a:rect l="textAreaLeft" t="textAreaTop" r="textAreaRight" b="textAreaBottom"/>
              <a:pathLst>
                <a:path w="1740" h="1528">
                  <a:moveTo>
                    <a:pt x="865" y="1"/>
                  </a:moveTo>
                  <a:cubicBezTo>
                    <a:pt x="766" y="1"/>
                    <a:pt x="667" y="20"/>
                    <a:pt x="571" y="60"/>
                  </a:cubicBezTo>
                  <a:cubicBezTo>
                    <a:pt x="178" y="229"/>
                    <a:pt x="0" y="675"/>
                    <a:pt x="170" y="1059"/>
                  </a:cubicBezTo>
                  <a:cubicBezTo>
                    <a:pt x="290" y="1354"/>
                    <a:pt x="577" y="1528"/>
                    <a:pt x="875" y="1528"/>
                  </a:cubicBezTo>
                  <a:cubicBezTo>
                    <a:pt x="974" y="1528"/>
                    <a:pt x="1073" y="1509"/>
                    <a:pt x="1169" y="1469"/>
                  </a:cubicBezTo>
                  <a:cubicBezTo>
                    <a:pt x="1561" y="1300"/>
                    <a:pt x="1740" y="854"/>
                    <a:pt x="1570" y="461"/>
                  </a:cubicBezTo>
                  <a:cubicBezTo>
                    <a:pt x="1450" y="173"/>
                    <a:pt x="1163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" name="Google Shape;949;p11"/>
            <p:cNvSpPr/>
            <p:nvPr/>
          </p:nvSpPr>
          <p:spPr>
            <a:xfrm flipH="1">
              <a:off x="822240" y="148932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5" h="2450">
                  <a:moveTo>
                    <a:pt x="1396" y="0"/>
                  </a:moveTo>
                  <a:cubicBezTo>
                    <a:pt x="1234" y="0"/>
                    <a:pt x="1070" y="33"/>
                    <a:pt x="911" y="101"/>
                  </a:cubicBezTo>
                  <a:cubicBezTo>
                    <a:pt x="286" y="359"/>
                    <a:pt x="1" y="1082"/>
                    <a:pt x="259" y="1706"/>
                  </a:cubicBezTo>
                  <a:cubicBezTo>
                    <a:pt x="459" y="2172"/>
                    <a:pt x="911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0" y="2090"/>
                    <a:pt x="2784" y="1368"/>
                    <a:pt x="2516" y="743"/>
                  </a:cubicBezTo>
                  <a:cubicBezTo>
                    <a:pt x="2317" y="277"/>
                    <a:pt x="1870" y="0"/>
                    <a:pt x="139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" name="Google Shape;950;p11"/>
            <p:cNvSpPr/>
            <p:nvPr/>
          </p:nvSpPr>
          <p:spPr>
            <a:xfrm flipH="1">
              <a:off x="662400" y="144180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49">
                  <a:moveTo>
                    <a:pt x="1397" y="0"/>
                  </a:moveTo>
                  <a:cubicBezTo>
                    <a:pt x="1234" y="0"/>
                    <a:pt x="1069" y="32"/>
                    <a:pt x="910" y="100"/>
                  </a:cubicBezTo>
                  <a:cubicBezTo>
                    <a:pt x="295" y="359"/>
                    <a:pt x="0" y="1082"/>
                    <a:pt x="268" y="1706"/>
                  </a:cubicBezTo>
                  <a:cubicBezTo>
                    <a:pt x="467" y="2172"/>
                    <a:pt x="915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8" y="2081"/>
                    <a:pt x="2784" y="1367"/>
                    <a:pt x="2525" y="743"/>
                  </a:cubicBezTo>
                  <a:cubicBezTo>
                    <a:pt x="2325" y="277"/>
                    <a:pt x="1873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" name="Google Shape;951;p11"/>
            <p:cNvSpPr/>
            <p:nvPr/>
          </p:nvSpPr>
          <p:spPr>
            <a:xfrm flipH="1">
              <a:off x="718920" y="157536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0">
                  <a:moveTo>
                    <a:pt x="1397" y="1"/>
                  </a:moveTo>
                  <a:cubicBezTo>
                    <a:pt x="1234" y="1"/>
                    <a:pt x="1069" y="33"/>
                    <a:pt x="910" y="101"/>
                  </a:cubicBezTo>
                  <a:cubicBezTo>
                    <a:pt x="295" y="369"/>
                    <a:pt x="0" y="1083"/>
                    <a:pt x="268" y="1707"/>
                  </a:cubicBezTo>
                  <a:cubicBezTo>
                    <a:pt x="467" y="2173"/>
                    <a:pt x="915" y="2450"/>
                    <a:pt x="1388" y="2450"/>
                  </a:cubicBezTo>
                  <a:cubicBezTo>
                    <a:pt x="1550" y="2450"/>
                    <a:pt x="1715" y="2418"/>
                    <a:pt x="1874" y="2349"/>
                  </a:cubicBezTo>
                  <a:cubicBezTo>
                    <a:pt x="2498" y="2091"/>
                    <a:pt x="2784" y="1368"/>
                    <a:pt x="2525" y="744"/>
                  </a:cubicBezTo>
                  <a:cubicBezTo>
                    <a:pt x="2325" y="278"/>
                    <a:pt x="187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" name="Google Shape;952;p11"/>
            <p:cNvSpPr/>
            <p:nvPr/>
          </p:nvSpPr>
          <p:spPr>
            <a:xfrm flipH="1">
              <a:off x="612000" y="1597320"/>
              <a:ext cx="69480" cy="61200"/>
            </a:xfrm>
            <a:custGeom>
              <a:avLst/>
              <a:gdLst>
                <a:gd name="textAreaLeft" fmla="*/ -360 w 69480"/>
                <a:gd name="textAreaRight" fmla="*/ 69480 w 69480"/>
                <a:gd name="textAreaTop" fmla="*/ 0 h 61200"/>
                <a:gd name="textAreaBottom" fmla="*/ 61560 h 61200"/>
              </a:gdLst>
              <a:ahLst/>
              <a:cxnLst/>
              <a:rect l="textAreaLeft" t="textAreaTop" r="textAreaRight" b="textAreaBottom"/>
              <a:pathLst>
                <a:path w="2784" h="2456">
                  <a:moveTo>
                    <a:pt x="1389" y="1"/>
                  </a:moveTo>
                  <a:cubicBezTo>
                    <a:pt x="1230" y="1"/>
                    <a:pt x="1067" y="32"/>
                    <a:pt x="910" y="100"/>
                  </a:cubicBezTo>
                  <a:cubicBezTo>
                    <a:pt x="286" y="367"/>
                    <a:pt x="1" y="1090"/>
                    <a:pt x="259" y="1705"/>
                  </a:cubicBezTo>
                  <a:cubicBezTo>
                    <a:pt x="460" y="2173"/>
                    <a:pt x="915" y="2456"/>
                    <a:pt x="1394" y="2456"/>
                  </a:cubicBezTo>
                  <a:cubicBezTo>
                    <a:pt x="1554" y="2456"/>
                    <a:pt x="1717" y="2424"/>
                    <a:pt x="1874" y="2357"/>
                  </a:cubicBezTo>
                  <a:cubicBezTo>
                    <a:pt x="2490" y="2089"/>
                    <a:pt x="2784" y="1366"/>
                    <a:pt x="2516" y="751"/>
                  </a:cubicBezTo>
                  <a:cubicBezTo>
                    <a:pt x="2316" y="283"/>
                    <a:pt x="1865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600" bIns="30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" name="Google Shape;953;p11"/>
            <p:cNvSpPr/>
            <p:nvPr/>
          </p:nvSpPr>
          <p:spPr>
            <a:xfrm flipH="1">
              <a:off x="770040" y="1488240"/>
              <a:ext cx="21600" cy="19080"/>
            </a:xfrm>
            <a:custGeom>
              <a:avLst/>
              <a:gdLst>
                <a:gd name="textAreaLeft" fmla="*/ 360 w 21600"/>
                <a:gd name="textAreaRight" fmla="*/ 22320 w 21600"/>
                <a:gd name="textAreaTop" fmla="*/ 0 h 19080"/>
                <a:gd name="textAreaBottom" fmla="*/ 19440 h 19080"/>
              </a:gdLst>
              <a:ahLst/>
              <a:cxnLst/>
              <a:rect l="textAreaLeft" t="textAreaTop" r="textAreaRight" b="textAreaBottom"/>
              <a:pathLst>
                <a:path w="875" h="768">
                  <a:moveTo>
                    <a:pt x="438" y="0"/>
                  </a:moveTo>
                  <a:cubicBezTo>
                    <a:pt x="388" y="0"/>
                    <a:pt x="336" y="11"/>
                    <a:pt x="286" y="34"/>
                  </a:cubicBezTo>
                  <a:cubicBezTo>
                    <a:pt x="89" y="114"/>
                    <a:pt x="0" y="337"/>
                    <a:pt x="89" y="533"/>
                  </a:cubicBezTo>
                  <a:cubicBezTo>
                    <a:pt x="150" y="681"/>
                    <a:pt x="291" y="768"/>
                    <a:pt x="441" y="768"/>
                  </a:cubicBezTo>
                  <a:cubicBezTo>
                    <a:pt x="490" y="768"/>
                    <a:pt x="540" y="758"/>
                    <a:pt x="589" y="739"/>
                  </a:cubicBezTo>
                  <a:cubicBezTo>
                    <a:pt x="785" y="649"/>
                    <a:pt x="874" y="426"/>
                    <a:pt x="785" y="230"/>
                  </a:cubicBezTo>
                  <a:cubicBezTo>
                    <a:pt x="725" y="90"/>
                    <a:pt x="586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720" bIns="9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" name="Google Shape;954;p11"/>
            <p:cNvSpPr/>
            <p:nvPr/>
          </p:nvSpPr>
          <p:spPr>
            <a:xfrm flipH="1">
              <a:off x="659160" y="154008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29" y="0"/>
                  </a:moveTo>
                  <a:cubicBezTo>
                    <a:pt x="381" y="0"/>
                    <a:pt x="332" y="10"/>
                    <a:pt x="286" y="29"/>
                  </a:cubicBezTo>
                  <a:cubicBezTo>
                    <a:pt x="89" y="110"/>
                    <a:pt x="0" y="333"/>
                    <a:pt x="81" y="529"/>
                  </a:cubicBezTo>
                  <a:cubicBezTo>
                    <a:pt x="141" y="677"/>
                    <a:pt x="282" y="764"/>
                    <a:pt x="432" y="764"/>
                  </a:cubicBezTo>
                  <a:cubicBezTo>
                    <a:pt x="481" y="764"/>
                    <a:pt x="531" y="754"/>
                    <a:pt x="580" y="734"/>
                  </a:cubicBezTo>
                  <a:cubicBezTo>
                    <a:pt x="776" y="645"/>
                    <a:pt x="866" y="422"/>
                    <a:pt x="785" y="235"/>
                  </a:cubicBezTo>
                  <a:cubicBezTo>
                    <a:pt x="718" y="87"/>
                    <a:pt x="57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" name="Google Shape;955;p11"/>
            <p:cNvSpPr/>
            <p:nvPr/>
          </p:nvSpPr>
          <p:spPr>
            <a:xfrm flipH="1">
              <a:off x="627480" y="140436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5">
                  <a:moveTo>
                    <a:pt x="425" y="1"/>
                  </a:moveTo>
                  <a:cubicBezTo>
                    <a:pt x="376" y="1"/>
                    <a:pt x="325" y="10"/>
                    <a:pt x="277" y="30"/>
                  </a:cubicBezTo>
                  <a:cubicBezTo>
                    <a:pt x="89" y="120"/>
                    <a:pt x="0" y="343"/>
                    <a:pt x="80" y="539"/>
                  </a:cubicBezTo>
                  <a:cubicBezTo>
                    <a:pt x="141" y="679"/>
                    <a:pt x="281" y="765"/>
                    <a:pt x="430" y="765"/>
                  </a:cubicBezTo>
                  <a:cubicBezTo>
                    <a:pt x="480" y="765"/>
                    <a:pt x="531" y="755"/>
                    <a:pt x="580" y="735"/>
                  </a:cubicBezTo>
                  <a:cubicBezTo>
                    <a:pt x="776" y="655"/>
                    <a:pt x="865" y="432"/>
                    <a:pt x="785" y="235"/>
                  </a:cubicBezTo>
                  <a:cubicBezTo>
                    <a:pt x="718" y="88"/>
                    <a:pt x="575" y="1"/>
                    <a:pt x="4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0" name="Google Shape;956;p11"/>
            <p:cNvSpPr/>
            <p:nvPr/>
          </p:nvSpPr>
          <p:spPr>
            <a:xfrm flipH="1">
              <a:off x="551520" y="158256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2" y="10"/>
                    <a:pt x="286" y="29"/>
                  </a:cubicBezTo>
                  <a:cubicBezTo>
                    <a:pt x="90" y="119"/>
                    <a:pt x="0" y="342"/>
                    <a:pt x="81" y="538"/>
                  </a:cubicBezTo>
                  <a:cubicBezTo>
                    <a:pt x="141" y="678"/>
                    <a:pt x="281" y="764"/>
                    <a:pt x="431" y="764"/>
                  </a:cubicBezTo>
                  <a:cubicBezTo>
                    <a:pt x="480" y="764"/>
                    <a:pt x="531" y="754"/>
                    <a:pt x="580" y="734"/>
                  </a:cubicBezTo>
                  <a:cubicBezTo>
                    <a:pt x="776" y="654"/>
                    <a:pt x="866" y="431"/>
                    <a:pt x="785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" name="Google Shape;957;p11"/>
            <p:cNvSpPr/>
            <p:nvPr/>
          </p:nvSpPr>
          <p:spPr>
            <a:xfrm flipH="1">
              <a:off x="790920" y="1684440"/>
              <a:ext cx="21240" cy="18720"/>
            </a:xfrm>
            <a:custGeom>
              <a:avLst/>
              <a:gdLst>
                <a:gd name="textAreaLeft" fmla="*/ -360 w 21240"/>
                <a:gd name="textAreaRight" fmla="*/ 21240 w 21240"/>
                <a:gd name="textAreaTop" fmla="*/ 0 h 18720"/>
                <a:gd name="textAreaBottom" fmla="*/ 19080 h 1872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9"/>
                    <a:pt x="1" y="342"/>
                    <a:pt x="81" y="538"/>
                  </a:cubicBezTo>
                  <a:cubicBezTo>
                    <a:pt x="141" y="679"/>
                    <a:pt x="287" y="764"/>
                    <a:pt x="435" y="764"/>
                  </a:cubicBezTo>
                  <a:cubicBezTo>
                    <a:pt x="484" y="764"/>
                    <a:pt x="534" y="754"/>
                    <a:pt x="581" y="734"/>
                  </a:cubicBezTo>
                  <a:cubicBezTo>
                    <a:pt x="777" y="654"/>
                    <a:pt x="866" y="431"/>
                    <a:pt x="786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360" bIns="9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" name="Google Shape;958;p11"/>
            <p:cNvSpPr/>
            <p:nvPr/>
          </p:nvSpPr>
          <p:spPr>
            <a:xfrm flipH="1">
              <a:off x="493560" y="1088640"/>
              <a:ext cx="529560" cy="681480"/>
            </a:xfrm>
            <a:custGeom>
              <a:avLst/>
              <a:gdLst>
                <a:gd name="textAreaLeft" fmla="*/ -360 w 529560"/>
                <a:gd name="textAreaRight" fmla="*/ 529560 w 529560"/>
                <a:gd name="textAreaTop" fmla="*/ 0 h 681480"/>
                <a:gd name="textAreaBottom" fmla="*/ 681840 h 681480"/>
              </a:gdLst>
              <a:ahLst/>
              <a:cxnLst/>
              <a:rect l="textAreaLeft" t="textAreaTop" r="textAreaRight" b="textAreaBottom"/>
              <a:pathLst>
                <a:path w="21126" h="27174" fill="none">
                  <a:moveTo>
                    <a:pt x="10563" y="5049"/>
                  </a:move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263" y="26201"/>
                    <a:pt x="8582" y="27173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4863" y="5183"/>
                    <a:pt x="12543" y="4202"/>
                    <a:pt x="10563" y="5049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" name="Google Shape;959;p11"/>
            <p:cNvSpPr/>
            <p:nvPr/>
          </p:nvSpPr>
          <p:spPr>
            <a:xfrm flipH="1">
              <a:off x="828720" y="1008360"/>
              <a:ext cx="213120" cy="147240"/>
            </a:xfrm>
            <a:custGeom>
              <a:avLst/>
              <a:gdLst>
                <a:gd name="textAreaLeft" fmla="*/ 360 w 213120"/>
                <a:gd name="textAreaRight" fmla="*/ 213840 w 213120"/>
                <a:gd name="textAreaTop" fmla="*/ 0 h 147240"/>
                <a:gd name="textAreaBottom" fmla="*/ 147600 h 147240"/>
              </a:gdLst>
              <a:ahLst/>
              <a:cxnLst/>
              <a:rect l="textAreaLeft" t="textAreaTop" r="textAreaRight" b="textAreaBottom"/>
              <a:pathLst>
                <a:path w="8503" h="5885">
                  <a:moveTo>
                    <a:pt x="7040" y="1"/>
                  </a:moveTo>
                  <a:cubicBezTo>
                    <a:pt x="6979" y="1"/>
                    <a:pt x="6919" y="13"/>
                    <a:pt x="6861" y="37"/>
                  </a:cubicBezTo>
                  <a:lnTo>
                    <a:pt x="348" y="2820"/>
                  </a:lnTo>
                  <a:cubicBezTo>
                    <a:pt x="107" y="2919"/>
                    <a:pt x="0" y="3195"/>
                    <a:pt x="99" y="3427"/>
                  </a:cubicBezTo>
                  <a:lnTo>
                    <a:pt x="1026" y="5604"/>
                  </a:lnTo>
                  <a:cubicBezTo>
                    <a:pt x="1106" y="5776"/>
                    <a:pt x="1275" y="5885"/>
                    <a:pt x="1455" y="5885"/>
                  </a:cubicBezTo>
                  <a:cubicBezTo>
                    <a:pt x="1517" y="5885"/>
                    <a:pt x="1580" y="5872"/>
                    <a:pt x="1642" y="5845"/>
                  </a:cubicBezTo>
                  <a:lnTo>
                    <a:pt x="8154" y="3070"/>
                  </a:lnTo>
                  <a:cubicBezTo>
                    <a:pt x="8386" y="2972"/>
                    <a:pt x="8502" y="2696"/>
                    <a:pt x="8395" y="2455"/>
                  </a:cubicBezTo>
                  <a:lnTo>
                    <a:pt x="7476" y="287"/>
                  </a:lnTo>
                  <a:cubicBezTo>
                    <a:pt x="7396" y="106"/>
                    <a:pt x="7220" y="1"/>
                    <a:pt x="704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3800" bIns="73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" name="Google Shape;960;p11"/>
            <p:cNvSpPr/>
            <p:nvPr/>
          </p:nvSpPr>
          <p:spPr>
            <a:xfrm flipH="1">
              <a:off x="978840" y="107100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37" h="3010">
                  <a:moveTo>
                    <a:pt x="129" y="1"/>
                  </a:moveTo>
                  <a:cubicBezTo>
                    <a:pt x="108" y="1"/>
                    <a:pt x="87" y="6"/>
                    <a:pt x="71" y="15"/>
                  </a:cubicBezTo>
                  <a:cubicBezTo>
                    <a:pt x="9" y="51"/>
                    <a:pt x="0" y="113"/>
                    <a:pt x="27" y="167"/>
                  </a:cubicBezTo>
                  <a:cubicBezTo>
                    <a:pt x="428" y="1095"/>
                    <a:pt x="821" y="2022"/>
                    <a:pt x="1222" y="2959"/>
                  </a:cubicBezTo>
                  <a:cubicBezTo>
                    <a:pt x="1234" y="2993"/>
                    <a:pt x="1271" y="3009"/>
                    <a:pt x="1310" y="3009"/>
                  </a:cubicBezTo>
                  <a:cubicBezTo>
                    <a:pt x="1332" y="3009"/>
                    <a:pt x="1355" y="3004"/>
                    <a:pt x="1374" y="2995"/>
                  </a:cubicBezTo>
                  <a:cubicBezTo>
                    <a:pt x="1427" y="2959"/>
                    <a:pt x="1436" y="2897"/>
                    <a:pt x="1410" y="2843"/>
                  </a:cubicBezTo>
                  <a:cubicBezTo>
                    <a:pt x="1017" y="1915"/>
                    <a:pt x="616" y="979"/>
                    <a:pt x="223" y="51"/>
                  </a:cubicBezTo>
                  <a:cubicBezTo>
                    <a:pt x="206" y="17"/>
                    <a:pt x="167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" name="Google Shape;961;p11"/>
            <p:cNvSpPr/>
            <p:nvPr/>
          </p:nvSpPr>
          <p:spPr>
            <a:xfrm flipH="1">
              <a:off x="938160" y="105336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7" y="1"/>
                  </a:moveTo>
                  <a:cubicBezTo>
                    <a:pt x="105" y="1"/>
                    <a:pt x="82" y="6"/>
                    <a:pt x="63" y="15"/>
                  </a:cubicBezTo>
                  <a:cubicBezTo>
                    <a:pt x="9" y="51"/>
                    <a:pt x="1" y="113"/>
                    <a:pt x="27" y="167"/>
                  </a:cubicBezTo>
                  <a:cubicBezTo>
                    <a:pt x="420" y="1095"/>
                    <a:pt x="821" y="2023"/>
                    <a:pt x="1214" y="2959"/>
                  </a:cubicBezTo>
                  <a:cubicBezTo>
                    <a:pt x="1231" y="2994"/>
                    <a:pt x="1270" y="3010"/>
                    <a:pt x="1308" y="3010"/>
                  </a:cubicBezTo>
                  <a:cubicBezTo>
                    <a:pt x="1329" y="3010"/>
                    <a:pt x="1349" y="3005"/>
                    <a:pt x="1365" y="2995"/>
                  </a:cubicBezTo>
                  <a:cubicBezTo>
                    <a:pt x="1428" y="2959"/>
                    <a:pt x="1428" y="2897"/>
                    <a:pt x="1410" y="2843"/>
                  </a:cubicBezTo>
                  <a:cubicBezTo>
                    <a:pt x="1009" y="1916"/>
                    <a:pt x="616" y="988"/>
                    <a:pt x="215" y="51"/>
                  </a:cubicBezTo>
                  <a:cubicBezTo>
                    <a:pt x="203" y="17"/>
                    <a:pt x="166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" name="Google Shape;962;p11"/>
            <p:cNvSpPr/>
            <p:nvPr/>
          </p:nvSpPr>
          <p:spPr>
            <a:xfrm flipH="1">
              <a:off x="897120" y="103608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0" y="1"/>
                  </a:moveTo>
                  <a:cubicBezTo>
                    <a:pt x="99" y="1"/>
                    <a:pt x="79" y="6"/>
                    <a:pt x="63" y="15"/>
                  </a:cubicBezTo>
                  <a:cubicBezTo>
                    <a:pt x="0" y="51"/>
                    <a:pt x="0" y="114"/>
                    <a:pt x="18" y="167"/>
                  </a:cubicBezTo>
                  <a:cubicBezTo>
                    <a:pt x="419" y="1095"/>
                    <a:pt x="812" y="2023"/>
                    <a:pt x="1213" y="2959"/>
                  </a:cubicBezTo>
                  <a:cubicBezTo>
                    <a:pt x="1225" y="2994"/>
                    <a:pt x="1266" y="3010"/>
                    <a:pt x="1305" y="3010"/>
                  </a:cubicBezTo>
                  <a:cubicBezTo>
                    <a:pt x="1327" y="3010"/>
                    <a:pt x="1349" y="3005"/>
                    <a:pt x="1365" y="2995"/>
                  </a:cubicBezTo>
                  <a:cubicBezTo>
                    <a:pt x="1419" y="2959"/>
                    <a:pt x="1427" y="2897"/>
                    <a:pt x="1401" y="2843"/>
                  </a:cubicBezTo>
                  <a:cubicBezTo>
                    <a:pt x="1008" y="1916"/>
                    <a:pt x="607" y="988"/>
                    <a:pt x="214" y="51"/>
                  </a:cubicBezTo>
                  <a:cubicBezTo>
                    <a:pt x="197" y="17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7" name="Google Shape;963;p11"/>
            <p:cNvSpPr/>
            <p:nvPr/>
          </p:nvSpPr>
          <p:spPr>
            <a:xfrm flipH="1">
              <a:off x="856080" y="1018440"/>
              <a:ext cx="35640" cy="75240"/>
            </a:xfrm>
            <a:custGeom>
              <a:avLst/>
              <a:gdLst>
                <a:gd name="textAreaLeft" fmla="*/ -360 w 35640"/>
                <a:gd name="textAreaRight" fmla="*/ 35640 w 35640"/>
                <a:gd name="textAreaTop" fmla="*/ 0 h 75240"/>
                <a:gd name="textAreaBottom" fmla="*/ 75600 h 75240"/>
              </a:gdLst>
              <a:ahLst/>
              <a:cxnLst/>
              <a:rect l="textAreaLeft" t="textAreaTop" r="textAreaRight" b="textAreaBottom"/>
              <a:pathLst>
                <a:path w="1438" h="3009">
                  <a:moveTo>
                    <a:pt x="130" y="0"/>
                  </a:moveTo>
                  <a:cubicBezTo>
                    <a:pt x="109" y="0"/>
                    <a:pt x="88" y="5"/>
                    <a:pt x="72" y="15"/>
                  </a:cubicBezTo>
                  <a:cubicBezTo>
                    <a:pt x="10" y="50"/>
                    <a:pt x="1" y="113"/>
                    <a:pt x="28" y="166"/>
                  </a:cubicBezTo>
                  <a:cubicBezTo>
                    <a:pt x="429" y="1094"/>
                    <a:pt x="821" y="2031"/>
                    <a:pt x="1214" y="2959"/>
                  </a:cubicBezTo>
                  <a:cubicBezTo>
                    <a:pt x="1231" y="2993"/>
                    <a:pt x="1270" y="3009"/>
                    <a:pt x="1310" y="3009"/>
                  </a:cubicBezTo>
                  <a:cubicBezTo>
                    <a:pt x="1333" y="3009"/>
                    <a:pt x="1355" y="3004"/>
                    <a:pt x="1375" y="2994"/>
                  </a:cubicBezTo>
                  <a:cubicBezTo>
                    <a:pt x="1428" y="2968"/>
                    <a:pt x="1437" y="2896"/>
                    <a:pt x="1410" y="2843"/>
                  </a:cubicBezTo>
                  <a:cubicBezTo>
                    <a:pt x="1018" y="1915"/>
                    <a:pt x="616" y="987"/>
                    <a:pt x="224" y="50"/>
                  </a:cubicBezTo>
                  <a:cubicBezTo>
                    <a:pt x="207" y="16"/>
                    <a:pt x="167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800" bIns="37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48" name="Google Shape;964;p11"/>
          <p:cNvGrpSpPr/>
          <p:nvPr/>
        </p:nvGrpSpPr>
        <p:grpSpPr>
          <a:xfrm>
            <a:off x="3606480" y="268200"/>
            <a:ext cx="509760" cy="660600"/>
            <a:chOff x="3606480" y="268200"/>
            <a:chExt cx="509760" cy="660600"/>
          </a:xfrm>
        </p:grpSpPr>
        <p:sp>
          <p:nvSpPr>
            <p:cNvPr id="349" name="Google Shape;965;p11"/>
            <p:cNvSpPr/>
            <p:nvPr/>
          </p:nvSpPr>
          <p:spPr>
            <a:xfrm flipH="1">
              <a:off x="3608280" y="315000"/>
              <a:ext cx="500040" cy="610560"/>
            </a:xfrm>
            <a:custGeom>
              <a:avLst/>
              <a:gdLst>
                <a:gd name="textAreaLeft" fmla="*/ -360 w 500040"/>
                <a:gd name="textAreaRight" fmla="*/ 50004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" name="Google Shape;966;p11"/>
            <p:cNvSpPr/>
            <p:nvPr/>
          </p:nvSpPr>
          <p:spPr>
            <a:xfrm flipH="1">
              <a:off x="3606480" y="312480"/>
              <a:ext cx="509760" cy="616320"/>
            </a:xfrm>
            <a:custGeom>
              <a:avLst/>
              <a:gdLst>
                <a:gd name="textAreaLeft" fmla="*/ 360 w 509760"/>
                <a:gd name="textAreaRight" fmla="*/ 51048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" name="Google Shape;967;p11"/>
            <p:cNvSpPr/>
            <p:nvPr/>
          </p:nvSpPr>
          <p:spPr>
            <a:xfrm flipH="1">
              <a:off x="3643920" y="348480"/>
              <a:ext cx="433080" cy="538200"/>
            </a:xfrm>
            <a:custGeom>
              <a:avLst/>
              <a:gdLst>
                <a:gd name="textAreaLeft" fmla="*/ -360 w 433080"/>
                <a:gd name="textAreaRight" fmla="*/ 43308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" name="Google Shape;968;p11"/>
            <p:cNvSpPr/>
            <p:nvPr/>
          </p:nvSpPr>
          <p:spPr>
            <a:xfrm flipH="1">
              <a:off x="3641400" y="345960"/>
              <a:ext cx="432000" cy="543960"/>
            </a:xfrm>
            <a:custGeom>
              <a:avLst/>
              <a:gdLst>
                <a:gd name="textAreaLeft" fmla="*/ 360 w 432000"/>
                <a:gd name="textAreaRight" fmla="*/ 43272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" name="Google Shape;969;p11"/>
            <p:cNvSpPr/>
            <p:nvPr/>
          </p:nvSpPr>
          <p:spPr>
            <a:xfrm flipH="1">
              <a:off x="3643920" y="586440"/>
              <a:ext cx="433080" cy="303120"/>
            </a:xfrm>
            <a:custGeom>
              <a:avLst/>
              <a:gdLst>
                <a:gd name="textAreaLeft" fmla="*/ -360 w 433080"/>
                <a:gd name="textAreaRight" fmla="*/ 43308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" name="Google Shape;970;p11"/>
            <p:cNvSpPr/>
            <p:nvPr/>
          </p:nvSpPr>
          <p:spPr>
            <a:xfrm flipH="1">
              <a:off x="3642840" y="583560"/>
              <a:ext cx="434160" cy="308880"/>
            </a:xfrm>
            <a:custGeom>
              <a:avLst/>
              <a:gdLst>
                <a:gd name="textAreaLeft" fmla="*/ 360 w 434160"/>
                <a:gd name="textAreaRight" fmla="*/ 43488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5" name="Google Shape;971;p11"/>
            <p:cNvSpPr/>
            <p:nvPr/>
          </p:nvSpPr>
          <p:spPr>
            <a:xfrm flipH="1">
              <a:off x="3760200" y="49356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" name="Google Shape;972;p11"/>
            <p:cNvSpPr/>
            <p:nvPr/>
          </p:nvSpPr>
          <p:spPr>
            <a:xfrm flipH="1">
              <a:off x="3817440" y="55296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7" name="Google Shape;973;p11"/>
            <p:cNvSpPr/>
            <p:nvPr/>
          </p:nvSpPr>
          <p:spPr>
            <a:xfrm flipH="1">
              <a:off x="3744360" y="42768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8" name="Google Shape;974;p11"/>
            <p:cNvSpPr/>
            <p:nvPr/>
          </p:nvSpPr>
          <p:spPr>
            <a:xfrm flipH="1">
              <a:off x="3749760" y="57276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9" name="Google Shape;975;p11"/>
            <p:cNvSpPr/>
            <p:nvPr/>
          </p:nvSpPr>
          <p:spPr>
            <a:xfrm flipH="1">
              <a:off x="3710880" y="82008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" name="Google Shape;976;p11"/>
            <p:cNvSpPr/>
            <p:nvPr/>
          </p:nvSpPr>
          <p:spPr>
            <a:xfrm flipH="1">
              <a:off x="3873600" y="76608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" name="Google Shape;977;p11"/>
            <p:cNvSpPr/>
            <p:nvPr/>
          </p:nvSpPr>
          <p:spPr>
            <a:xfrm flipH="1">
              <a:off x="3682080" y="72144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" name="Google Shape;978;p11"/>
            <p:cNvSpPr/>
            <p:nvPr/>
          </p:nvSpPr>
          <p:spPr>
            <a:xfrm flipH="1">
              <a:off x="3865320" y="634320"/>
              <a:ext cx="63720" cy="57240"/>
            </a:xfrm>
            <a:custGeom>
              <a:avLst/>
              <a:gdLst>
                <a:gd name="textAreaLeft" fmla="*/ -360 w 63720"/>
                <a:gd name="textAreaRight" fmla="*/ 6372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" name="Google Shape;979;p11"/>
            <p:cNvSpPr/>
            <p:nvPr/>
          </p:nvSpPr>
          <p:spPr>
            <a:xfrm flipH="1">
              <a:off x="3798720" y="693000"/>
              <a:ext cx="63720" cy="57240"/>
            </a:xfrm>
            <a:custGeom>
              <a:avLst/>
              <a:gdLst>
                <a:gd name="textAreaLeft" fmla="*/ -360 w 63720"/>
                <a:gd name="textAreaRight" fmla="*/ 6372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" name="Google Shape;980;p11"/>
            <p:cNvSpPr/>
            <p:nvPr/>
          </p:nvSpPr>
          <p:spPr>
            <a:xfrm flipH="1">
              <a:off x="3925440" y="729360"/>
              <a:ext cx="19440" cy="17640"/>
            </a:xfrm>
            <a:custGeom>
              <a:avLst/>
              <a:gdLst>
                <a:gd name="textAreaLeft" fmla="*/ 360 w 19440"/>
                <a:gd name="textAreaRight" fmla="*/ 2016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5" name="Google Shape;981;p11"/>
            <p:cNvSpPr/>
            <p:nvPr/>
          </p:nvSpPr>
          <p:spPr>
            <a:xfrm flipH="1">
              <a:off x="3752280" y="67536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" name="Google Shape;982;p11"/>
            <p:cNvSpPr/>
            <p:nvPr/>
          </p:nvSpPr>
          <p:spPr>
            <a:xfrm flipH="1">
              <a:off x="3756960" y="76284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" name="Google Shape;983;p11"/>
            <p:cNvSpPr/>
            <p:nvPr/>
          </p:nvSpPr>
          <p:spPr>
            <a:xfrm flipH="1">
              <a:off x="3823560" y="79884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" name="Google Shape;984;p11"/>
            <p:cNvSpPr/>
            <p:nvPr/>
          </p:nvSpPr>
          <p:spPr>
            <a:xfrm flipH="1">
              <a:off x="3967200" y="649440"/>
              <a:ext cx="19440" cy="17640"/>
            </a:xfrm>
            <a:custGeom>
              <a:avLst/>
              <a:gdLst>
                <a:gd name="textAreaLeft" fmla="*/ 360 w 19440"/>
                <a:gd name="textAreaRight" fmla="*/ 2016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" name="Google Shape;985;p11"/>
            <p:cNvSpPr/>
            <p:nvPr/>
          </p:nvSpPr>
          <p:spPr>
            <a:xfrm flipH="1">
              <a:off x="3641400" y="345960"/>
              <a:ext cx="432000" cy="543960"/>
            </a:xfrm>
            <a:custGeom>
              <a:avLst/>
              <a:gdLst>
                <a:gd name="textAreaLeft" fmla="*/ 360 w 432000"/>
                <a:gd name="textAreaRight" fmla="*/ 43272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" name="Google Shape;986;p11"/>
            <p:cNvSpPr/>
            <p:nvPr/>
          </p:nvSpPr>
          <p:spPr>
            <a:xfrm flipH="1">
              <a:off x="3627000" y="268200"/>
              <a:ext cx="198720" cy="120960"/>
            </a:xfrm>
            <a:custGeom>
              <a:avLst/>
              <a:gdLst>
                <a:gd name="textAreaLeft" fmla="*/ 360 w 198720"/>
                <a:gd name="textAreaRight" fmla="*/ 19944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1" name="Google Shape;987;p11"/>
            <p:cNvSpPr/>
            <p:nvPr/>
          </p:nvSpPr>
          <p:spPr>
            <a:xfrm flipH="1">
              <a:off x="3772800" y="274320"/>
              <a:ext cx="26280" cy="7344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2" name="Google Shape;988;p11"/>
            <p:cNvSpPr/>
            <p:nvPr/>
          </p:nvSpPr>
          <p:spPr>
            <a:xfrm flipH="1">
              <a:off x="3732840" y="286200"/>
              <a:ext cx="26280" cy="7344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3" name="Google Shape;989;p11"/>
            <p:cNvSpPr/>
            <p:nvPr/>
          </p:nvSpPr>
          <p:spPr>
            <a:xfrm flipH="1">
              <a:off x="3692880" y="297720"/>
              <a:ext cx="26280" cy="7308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4" name="Google Shape;990;p11"/>
            <p:cNvSpPr/>
            <p:nvPr/>
          </p:nvSpPr>
          <p:spPr>
            <a:xfrm flipH="1">
              <a:off x="3653280" y="309600"/>
              <a:ext cx="26280" cy="7308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75" name="Google Shape;991;p11"/>
          <p:cNvGrpSpPr/>
          <p:nvPr/>
        </p:nvGrpSpPr>
        <p:grpSpPr>
          <a:xfrm>
            <a:off x="5639760" y="350280"/>
            <a:ext cx="413640" cy="496080"/>
            <a:chOff x="5639760" y="350280"/>
            <a:chExt cx="413640" cy="496080"/>
          </a:xfrm>
        </p:grpSpPr>
        <p:sp>
          <p:nvSpPr>
            <p:cNvPr id="376" name="Google Shape;992;p11"/>
            <p:cNvSpPr/>
            <p:nvPr/>
          </p:nvSpPr>
          <p:spPr>
            <a:xfrm flipH="1">
              <a:off x="5689080" y="353160"/>
              <a:ext cx="363960" cy="400680"/>
            </a:xfrm>
            <a:custGeom>
              <a:avLst/>
              <a:gdLst>
                <a:gd name="textAreaLeft" fmla="*/ -360 w 363960"/>
                <a:gd name="textAreaRight" fmla="*/ 36396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7" name="Google Shape;993;p11"/>
            <p:cNvSpPr/>
            <p:nvPr/>
          </p:nvSpPr>
          <p:spPr>
            <a:xfrm flipH="1">
              <a:off x="5686560" y="350280"/>
              <a:ext cx="356760" cy="406440"/>
            </a:xfrm>
            <a:custGeom>
              <a:avLst/>
              <a:gdLst>
                <a:gd name="textAreaLeft" fmla="*/ -360 w 356760"/>
                <a:gd name="textAreaRight" fmla="*/ 35676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8" name="Google Shape;994;p11"/>
            <p:cNvSpPr/>
            <p:nvPr/>
          </p:nvSpPr>
          <p:spPr>
            <a:xfrm flipH="1">
              <a:off x="5736240" y="444960"/>
              <a:ext cx="245160" cy="260640"/>
            </a:xfrm>
            <a:custGeom>
              <a:avLst/>
              <a:gdLst>
                <a:gd name="textAreaLeft" fmla="*/ -360 w 245160"/>
                <a:gd name="textAreaRight" fmla="*/ 24516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9" name="Google Shape;995;p11"/>
            <p:cNvSpPr/>
            <p:nvPr/>
          </p:nvSpPr>
          <p:spPr>
            <a:xfrm flipH="1">
              <a:off x="5887440" y="497520"/>
              <a:ext cx="99000" cy="64440"/>
            </a:xfrm>
            <a:custGeom>
              <a:avLst/>
              <a:gdLst>
                <a:gd name="textAreaLeft" fmla="*/ -360 w 99000"/>
                <a:gd name="textAreaRight" fmla="*/ 9900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0" name="Google Shape;996;p11"/>
            <p:cNvSpPr/>
            <p:nvPr/>
          </p:nvSpPr>
          <p:spPr>
            <a:xfrm flipH="1">
              <a:off x="5772960" y="426960"/>
              <a:ext cx="88920" cy="62640"/>
            </a:xfrm>
            <a:custGeom>
              <a:avLst/>
              <a:gdLst>
                <a:gd name="textAreaLeft" fmla="*/ -360 w 88920"/>
                <a:gd name="textAreaRight" fmla="*/ 8892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1" name="Google Shape;997;p11"/>
            <p:cNvSpPr/>
            <p:nvPr/>
          </p:nvSpPr>
          <p:spPr>
            <a:xfrm flipH="1">
              <a:off x="5889600" y="465120"/>
              <a:ext cx="41400" cy="28440"/>
            </a:xfrm>
            <a:custGeom>
              <a:avLst/>
              <a:gdLst>
                <a:gd name="textAreaLeft" fmla="*/ -360 w 41400"/>
                <a:gd name="textAreaRight" fmla="*/ 4140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2" name="Google Shape;998;p11"/>
            <p:cNvSpPr/>
            <p:nvPr/>
          </p:nvSpPr>
          <p:spPr>
            <a:xfrm flipH="1">
              <a:off x="5883840" y="444240"/>
              <a:ext cx="24480" cy="33840"/>
            </a:xfrm>
            <a:custGeom>
              <a:avLst/>
              <a:gdLst>
                <a:gd name="textAreaLeft" fmla="*/ 360 w 24480"/>
                <a:gd name="textAreaRight" fmla="*/ 2520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3" name="Google Shape;999;p11"/>
            <p:cNvSpPr/>
            <p:nvPr/>
          </p:nvSpPr>
          <p:spPr>
            <a:xfrm flipH="1">
              <a:off x="5870880" y="437760"/>
              <a:ext cx="6840" cy="41040"/>
            </a:xfrm>
            <a:custGeom>
              <a:avLst/>
              <a:gdLst>
                <a:gd name="textAreaLeft" fmla="*/ -360 w 6840"/>
                <a:gd name="textAreaRight" fmla="*/ 684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4" name="Google Shape;1000;p11"/>
            <p:cNvSpPr/>
            <p:nvPr/>
          </p:nvSpPr>
          <p:spPr>
            <a:xfrm flipH="1">
              <a:off x="5639760" y="767160"/>
              <a:ext cx="111600" cy="79200"/>
            </a:xfrm>
            <a:custGeom>
              <a:avLst/>
              <a:gdLst>
                <a:gd name="textAreaLeft" fmla="*/ 360 w 111600"/>
                <a:gd name="textAreaRight" fmla="*/ 11232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5" name="Google Shape;1001;p11"/>
            <p:cNvSpPr/>
            <p:nvPr/>
          </p:nvSpPr>
          <p:spPr>
            <a:xfrm flipH="1">
              <a:off x="5642280" y="72720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6" name="Google Shape;1002;p11"/>
            <p:cNvSpPr/>
            <p:nvPr/>
          </p:nvSpPr>
          <p:spPr>
            <a:xfrm flipH="1">
              <a:off x="5641920" y="72468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7" name="Google Shape;1003;p11"/>
            <p:cNvSpPr/>
            <p:nvPr/>
          </p:nvSpPr>
          <p:spPr>
            <a:xfrm flipH="1">
              <a:off x="5662440" y="69084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8" name="Google Shape;1004;p11"/>
            <p:cNvSpPr/>
            <p:nvPr/>
          </p:nvSpPr>
          <p:spPr>
            <a:xfrm flipH="1">
              <a:off x="5657040" y="70236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89" name="Google Shape;1005;p11"/>
            <p:cNvSpPr/>
            <p:nvPr/>
          </p:nvSpPr>
          <p:spPr>
            <a:xfrm flipH="1">
              <a:off x="5657040" y="69984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0" name="Google Shape;1006;p11"/>
            <p:cNvSpPr/>
            <p:nvPr/>
          </p:nvSpPr>
          <p:spPr>
            <a:xfrm flipH="1">
              <a:off x="5664240" y="667800"/>
              <a:ext cx="165960" cy="115200"/>
            </a:xfrm>
            <a:custGeom>
              <a:avLst/>
              <a:gdLst>
                <a:gd name="textAreaLeft" fmla="*/ -360 w 165960"/>
                <a:gd name="textAreaRight" fmla="*/ 16596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1" name="Google Shape;1007;p11"/>
            <p:cNvSpPr/>
            <p:nvPr/>
          </p:nvSpPr>
          <p:spPr>
            <a:xfrm flipH="1">
              <a:off x="5793120" y="7401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2" name="Google Shape;1008;p11"/>
            <p:cNvSpPr/>
            <p:nvPr/>
          </p:nvSpPr>
          <p:spPr>
            <a:xfrm flipH="1">
              <a:off x="5778000" y="7311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3" name="Google Shape;1009;p11"/>
            <p:cNvSpPr/>
            <p:nvPr/>
          </p:nvSpPr>
          <p:spPr>
            <a:xfrm flipH="1">
              <a:off x="5762880" y="7218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4" name="Google Shape;1010;p11"/>
            <p:cNvSpPr/>
            <p:nvPr/>
          </p:nvSpPr>
          <p:spPr>
            <a:xfrm flipH="1">
              <a:off x="5747760" y="7128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5" name="Google Shape;1011;p11"/>
            <p:cNvSpPr/>
            <p:nvPr/>
          </p:nvSpPr>
          <p:spPr>
            <a:xfrm flipH="1">
              <a:off x="5732640" y="7034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6" name="Google Shape;1012;p11"/>
            <p:cNvSpPr/>
            <p:nvPr/>
          </p:nvSpPr>
          <p:spPr>
            <a:xfrm flipH="1">
              <a:off x="5717520" y="6944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7" name="Google Shape;1013;p11"/>
            <p:cNvSpPr/>
            <p:nvPr/>
          </p:nvSpPr>
          <p:spPr>
            <a:xfrm flipH="1">
              <a:off x="5702400" y="6850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8" name="Google Shape;1014;p11"/>
            <p:cNvSpPr/>
            <p:nvPr/>
          </p:nvSpPr>
          <p:spPr>
            <a:xfrm flipH="1">
              <a:off x="5686920" y="6760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99" name="Google Shape;1015;p11"/>
            <p:cNvSpPr/>
            <p:nvPr/>
          </p:nvSpPr>
          <p:spPr>
            <a:xfrm flipH="1">
              <a:off x="5671800" y="6670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00" name="Google Shape;1016;p11"/>
            <p:cNvSpPr/>
            <p:nvPr/>
          </p:nvSpPr>
          <p:spPr>
            <a:xfrm flipH="1">
              <a:off x="5663520" y="664920"/>
              <a:ext cx="166680" cy="120240"/>
            </a:xfrm>
            <a:custGeom>
              <a:avLst/>
              <a:gdLst>
                <a:gd name="textAreaLeft" fmla="*/ -360 w 166680"/>
                <a:gd name="textAreaRight" fmla="*/ 16668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3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079" name="PlaceHolder 2"/>
          <p:cNvSpPr>
            <a:spLocks noGrp="1"/>
          </p:cNvSpPr>
          <p:nvPr>
            <p:ph type="title"/>
          </p:nvPr>
        </p:nvSpPr>
        <p:spPr>
          <a:xfrm>
            <a:off x="720000" y="3737880"/>
            <a:ext cx="23360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080" name="PlaceHolder 3"/>
          <p:cNvSpPr>
            <a:spLocks noGrp="1"/>
          </p:cNvSpPr>
          <p:nvPr>
            <p:ph type="title"/>
          </p:nvPr>
        </p:nvSpPr>
        <p:spPr>
          <a:xfrm>
            <a:off x="3403800" y="3737880"/>
            <a:ext cx="23360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081" name="PlaceHolder 4"/>
          <p:cNvSpPr>
            <a:spLocks noGrp="1"/>
          </p:cNvSpPr>
          <p:nvPr>
            <p:ph type="title"/>
          </p:nvPr>
        </p:nvSpPr>
        <p:spPr>
          <a:xfrm>
            <a:off x="6087600" y="3737880"/>
            <a:ext cx="23360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082" name="Google Shape;2637;p28"/>
          <p:cNvSpPr/>
          <p:nvPr/>
        </p:nvSpPr>
        <p:spPr>
          <a:xfrm rot="10800000">
            <a:off x="-45000" y="-38160"/>
            <a:ext cx="2658600" cy="2077560"/>
          </a:xfrm>
          <a:custGeom>
            <a:avLst/>
            <a:gdLst>
              <a:gd name="textAreaLeft" fmla="*/ 0 w 2658600"/>
              <a:gd name="textAreaRight" fmla="*/ 2658960 w 2658600"/>
              <a:gd name="textAreaTop" fmla="*/ 0 h 2077560"/>
              <a:gd name="textAreaBottom" fmla="*/ 2077920 h 207756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083" name="Google Shape;2638;p28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084" name="Google Shape;2639;p28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085" name="Google Shape;2640;p28"/>
          <p:cNvGrpSpPr/>
          <p:nvPr/>
        </p:nvGrpSpPr>
        <p:grpSpPr>
          <a:xfrm>
            <a:off x="21240" y="4454280"/>
            <a:ext cx="811800" cy="628200"/>
            <a:chOff x="21240" y="4454280"/>
            <a:chExt cx="811800" cy="628200"/>
          </a:xfrm>
        </p:grpSpPr>
        <p:sp>
          <p:nvSpPr>
            <p:cNvPr id="2086" name="Google Shape;2641;p28"/>
            <p:cNvSpPr/>
            <p:nvPr/>
          </p:nvSpPr>
          <p:spPr>
            <a:xfrm rot="3442200">
              <a:off x="322200" y="45378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87" name="Google Shape;2642;p28"/>
            <p:cNvSpPr/>
            <p:nvPr/>
          </p:nvSpPr>
          <p:spPr>
            <a:xfrm rot="3442200">
              <a:off x="71640" y="47152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88" name="Google Shape;2643;p28"/>
            <p:cNvSpPr/>
            <p:nvPr/>
          </p:nvSpPr>
          <p:spPr>
            <a:xfrm rot="3442200">
              <a:off x="345960" y="46882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89" name="Google Shape;2644;p28"/>
            <p:cNvSpPr/>
            <p:nvPr/>
          </p:nvSpPr>
          <p:spPr>
            <a:xfrm rot="3442200">
              <a:off x="490320" y="47559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0" name="Google Shape;2645;p28"/>
            <p:cNvSpPr/>
            <p:nvPr/>
          </p:nvSpPr>
          <p:spPr>
            <a:xfrm rot="3442200">
              <a:off x="231120" y="49399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1" name="Google Shape;2646;p28"/>
            <p:cNvSpPr/>
            <p:nvPr/>
          </p:nvSpPr>
          <p:spPr>
            <a:xfrm rot="3442200">
              <a:off x="601920" y="45079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2" name="Google Shape;2647;p28"/>
            <p:cNvSpPr/>
            <p:nvPr/>
          </p:nvSpPr>
          <p:spPr>
            <a:xfrm rot="3442200">
              <a:off x="473400" y="459900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3" name="Google Shape;2648;p28"/>
            <p:cNvSpPr/>
            <p:nvPr/>
          </p:nvSpPr>
          <p:spPr>
            <a:xfrm rot="3442200">
              <a:off x="759600" y="473076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4" name="Google Shape;2649;p28"/>
            <p:cNvSpPr/>
            <p:nvPr/>
          </p:nvSpPr>
          <p:spPr>
            <a:xfrm rot="3442200">
              <a:off x="631440" y="48218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5" name="Google Shape;2650;p28"/>
            <p:cNvSpPr/>
            <p:nvPr/>
          </p:nvSpPr>
          <p:spPr>
            <a:xfrm rot="3442200">
              <a:off x="218520" y="47786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6" name="Google Shape;2651;p28"/>
            <p:cNvSpPr/>
            <p:nvPr/>
          </p:nvSpPr>
          <p:spPr>
            <a:xfrm rot="3442200">
              <a:off x="504720" y="49129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7" name="Google Shape;2652;p28"/>
            <p:cNvSpPr/>
            <p:nvPr/>
          </p:nvSpPr>
          <p:spPr>
            <a:xfrm rot="3442200">
              <a:off x="377640" y="50032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8" name="Google Shape;2653;p28"/>
            <p:cNvSpPr/>
            <p:nvPr/>
          </p:nvSpPr>
          <p:spPr>
            <a:xfrm rot="3442200">
              <a:off x="189000" y="44676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099" name="Google Shape;2654;p28"/>
            <p:cNvSpPr/>
            <p:nvPr/>
          </p:nvSpPr>
          <p:spPr>
            <a:xfrm rot="3442200">
              <a:off x="61920" y="45579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00" name="Google Shape;2655;p28"/>
            <p:cNvSpPr/>
            <p:nvPr/>
          </p:nvSpPr>
          <p:spPr>
            <a:xfrm rot="3442200">
              <a:off x="88920" y="449964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01" name="Google Shape;2656;p28"/>
            <p:cNvSpPr/>
            <p:nvPr/>
          </p:nvSpPr>
          <p:spPr>
            <a:xfrm rot="3442200">
              <a:off x="246600" y="472248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02" name="Google Shape;2657;p28"/>
            <p:cNvSpPr/>
            <p:nvPr/>
          </p:nvSpPr>
          <p:spPr>
            <a:xfrm rot="3442200">
              <a:off x="477360" y="459324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103" name="Google Shape;2658;p28"/>
          <p:cNvSpPr/>
          <p:nvPr/>
        </p:nvSpPr>
        <p:spPr>
          <a:xfrm>
            <a:off x="8853120" y="180324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04" name="Google Shape;2659;p28"/>
          <p:cNvSpPr/>
          <p:nvPr/>
        </p:nvSpPr>
        <p:spPr>
          <a:xfrm>
            <a:off x="984600" y="200520"/>
            <a:ext cx="190440" cy="190440"/>
          </a:xfrm>
          <a:custGeom>
            <a:avLst/>
            <a:gdLst>
              <a:gd name="textAreaLeft" fmla="*/ 0 w 190440"/>
              <a:gd name="textAreaRight" fmla="*/ 190800 w 190440"/>
              <a:gd name="textAreaTop" fmla="*/ 0 h 190440"/>
              <a:gd name="textAreaBottom" fmla="*/ 190800 h 19044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05" name="Google Shape;2660;p28"/>
          <p:cNvSpPr/>
          <p:nvPr/>
        </p:nvSpPr>
        <p:spPr>
          <a:xfrm>
            <a:off x="2926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06" name="Google Shape;2661;p28"/>
          <p:cNvSpPr/>
          <p:nvPr/>
        </p:nvSpPr>
        <p:spPr>
          <a:xfrm>
            <a:off x="3256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07" name="Google Shape;2662;p28"/>
          <p:cNvSpPr/>
          <p:nvPr/>
        </p:nvSpPr>
        <p:spPr>
          <a:xfrm>
            <a:off x="8714160" y="4350960"/>
            <a:ext cx="320040" cy="291600"/>
          </a:xfrm>
          <a:custGeom>
            <a:avLst/>
            <a:gdLst>
              <a:gd name="textAreaLeft" fmla="*/ 0 w 320040"/>
              <a:gd name="textAreaRight" fmla="*/ 320400 w 320040"/>
              <a:gd name="textAreaTop" fmla="*/ 0 h 291600"/>
              <a:gd name="textAreaBottom" fmla="*/ 291960 h 29160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08" name="Google Shape;2663;p28"/>
          <p:cNvSpPr/>
          <p:nvPr/>
        </p:nvSpPr>
        <p:spPr>
          <a:xfrm>
            <a:off x="8652960" y="4083120"/>
            <a:ext cx="102600" cy="93600"/>
          </a:xfrm>
          <a:custGeom>
            <a:avLst/>
            <a:gdLst>
              <a:gd name="textAreaLeft" fmla="*/ 0 w 102600"/>
              <a:gd name="textAreaRight" fmla="*/ 102960 w 102600"/>
              <a:gd name="textAreaTop" fmla="*/ 0 h 93600"/>
              <a:gd name="textAreaBottom" fmla="*/ 93960 h 9360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6800" bIns="468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09" name="Google Shape;2664;p28"/>
          <p:cNvSpPr/>
          <p:nvPr/>
        </p:nvSpPr>
        <p:spPr>
          <a:xfrm>
            <a:off x="6798240" y="15408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10" name="Google Shape;2665;p28"/>
          <p:cNvSpPr/>
          <p:nvPr/>
        </p:nvSpPr>
        <p:spPr>
          <a:xfrm>
            <a:off x="8173800" y="490284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111" name="Google Shape;2666;p28"/>
          <p:cNvGrpSpPr/>
          <p:nvPr/>
        </p:nvGrpSpPr>
        <p:grpSpPr>
          <a:xfrm>
            <a:off x="8424000" y="318600"/>
            <a:ext cx="509760" cy="660600"/>
            <a:chOff x="8424000" y="318600"/>
            <a:chExt cx="509760" cy="660600"/>
          </a:xfrm>
        </p:grpSpPr>
        <p:sp>
          <p:nvSpPr>
            <p:cNvPr id="2112" name="Google Shape;2667;p28"/>
            <p:cNvSpPr/>
            <p:nvPr/>
          </p:nvSpPr>
          <p:spPr>
            <a:xfrm flipH="1">
              <a:off x="8425800" y="365760"/>
              <a:ext cx="500040" cy="610560"/>
            </a:xfrm>
            <a:custGeom>
              <a:avLst/>
              <a:gdLst>
                <a:gd name="textAreaLeft" fmla="*/ -360 w 500040"/>
                <a:gd name="textAreaRight" fmla="*/ 50004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3" name="Google Shape;2668;p28"/>
            <p:cNvSpPr/>
            <p:nvPr/>
          </p:nvSpPr>
          <p:spPr>
            <a:xfrm flipH="1">
              <a:off x="8424000" y="362880"/>
              <a:ext cx="509760" cy="616320"/>
            </a:xfrm>
            <a:custGeom>
              <a:avLst/>
              <a:gdLst>
                <a:gd name="textAreaLeft" fmla="*/ 360 w 509760"/>
                <a:gd name="textAreaRight" fmla="*/ 51048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4" name="Google Shape;2669;p28"/>
            <p:cNvSpPr/>
            <p:nvPr/>
          </p:nvSpPr>
          <p:spPr>
            <a:xfrm flipH="1">
              <a:off x="8461080" y="399240"/>
              <a:ext cx="433080" cy="538200"/>
            </a:xfrm>
            <a:custGeom>
              <a:avLst/>
              <a:gdLst>
                <a:gd name="textAreaLeft" fmla="*/ -360 w 433080"/>
                <a:gd name="textAreaRight" fmla="*/ 43308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5" name="Google Shape;2670;p28"/>
            <p:cNvSpPr/>
            <p:nvPr/>
          </p:nvSpPr>
          <p:spPr>
            <a:xfrm flipH="1">
              <a:off x="8458920" y="396360"/>
              <a:ext cx="432000" cy="543960"/>
            </a:xfrm>
            <a:custGeom>
              <a:avLst/>
              <a:gdLst>
                <a:gd name="textAreaLeft" fmla="*/ 360 w 432000"/>
                <a:gd name="textAreaRight" fmla="*/ 43272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6" name="Google Shape;2671;p28"/>
            <p:cNvSpPr/>
            <p:nvPr/>
          </p:nvSpPr>
          <p:spPr>
            <a:xfrm flipH="1">
              <a:off x="8461080" y="637200"/>
              <a:ext cx="433080" cy="303120"/>
            </a:xfrm>
            <a:custGeom>
              <a:avLst/>
              <a:gdLst>
                <a:gd name="textAreaLeft" fmla="*/ -360 w 433080"/>
                <a:gd name="textAreaRight" fmla="*/ 43308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7" name="Google Shape;2672;p28"/>
            <p:cNvSpPr/>
            <p:nvPr/>
          </p:nvSpPr>
          <p:spPr>
            <a:xfrm flipH="1">
              <a:off x="8460000" y="634320"/>
              <a:ext cx="434160" cy="308880"/>
            </a:xfrm>
            <a:custGeom>
              <a:avLst/>
              <a:gdLst>
                <a:gd name="textAreaLeft" fmla="*/ 360 w 434160"/>
                <a:gd name="textAreaRight" fmla="*/ 43488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8" name="Google Shape;2673;p28"/>
            <p:cNvSpPr/>
            <p:nvPr/>
          </p:nvSpPr>
          <p:spPr>
            <a:xfrm flipH="1">
              <a:off x="8577720" y="54432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19" name="Google Shape;2674;p28"/>
            <p:cNvSpPr/>
            <p:nvPr/>
          </p:nvSpPr>
          <p:spPr>
            <a:xfrm flipH="1">
              <a:off x="8634960" y="60336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0" name="Google Shape;2675;p28"/>
            <p:cNvSpPr/>
            <p:nvPr/>
          </p:nvSpPr>
          <p:spPr>
            <a:xfrm flipH="1">
              <a:off x="8561520" y="47808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1" name="Google Shape;2676;p28"/>
            <p:cNvSpPr/>
            <p:nvPr/>
          </p:nvSpPr>
          <p:spPr>
            <a:xfrm flipH="1">
              <a:off x="8567280" y="62316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2" name="Google Shape;2677;p28"/>
            <p:cNvSpPr/>
            <p:nvPr/>
          </p:nvSpPr>
          <p:spPr>
            <a:xfrm flipH="1">
              <a:off x="8528400" y="87084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3" name="Google Shape;2678;p28"/>
            <p:cNvSpPr/>
            <p:nvPr/>
          </p:nvSpPr>
          <p:spPr>
            <a:xfrm flipH="1">
              <a:off x="8691120" y="81648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4" name="Google Shape;2679;p28"/>
            <p:cNvSpPr/>
            <p:nvPr/>
          </p:nvSpPr>
          <p:spPr>
            <a:xfrm flipH="1">
              <a:off x="8499240" y="772200"/>
              <a:ext cx="39600" cy="35640"/>
            </a:xfrm>
            <a:custGeom>
              <a:avLst/>
              <a:gdLst>
                <a:gd name="textAreaLeft" fmla="*/ 360 w 39600"/>
                <a:gd name="textAreaRight" fmla="*/ 4032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5" name="Google Shape;2680;p28"/>
            <p:cNvSpPr/>
            <p:nvPr/>
          </p:nvSpPr>
          <p:spPr>
            <a:xfrm flipH="1">
              <a:off x="8682480" y="685080"/>
              <a:ext cx="63720" cy="57240"/>
            </a:xfrm>
            <a:custGeom>
              <a:avLst/>
              <a:gdLst>
                <a:gd name="textAreaLeft" fmla="*/ -360 w 63720"/>
                <a:gd name="textAreaRight" fmla="*/ 6372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6" name="Google Shape;2681;p28"/>
            <p:cNvSpPr/>
            <p:nvPr/>
          </p:nvSpPr>
          <p:spPr>
            <a:xfrm flipH="1">
              <a:off x="8616240" y="743760"/>
              <a:ext cx="63720" cy="57240"/>
            </a:xfrm>
            <a:custGeom>
              <a:avLst/>
              <a:gdLst>
                <a:gd name="textAreaLeft" fmla="*/ -360 w 63720"/>
                <a:gd name="textAreaRight" fmla="*/ 6372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7" name="Google Shape;2682;p28"/>
            <p:cNvSpPr/>
            <p:nvPr/>
          </p:nvSpPr>
          <p:spPr>
            <a:xfrm flipH="1">
              <a:off x="8742960" y="780120"/>
              <a:ext cx="19440" cy="17640"/>
            </a:xfrm>
            <a:custGeom>
              <a:avLst/>
              <a:gdLst>
                <a:gd name="textAreaLeft" fmla="*/ 360 w 19440"/>
                <a:gd name="textAreaRight" fmla="*/ 2016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8" name="Google Shape;2683;p28"/>
            <p:cNvSpPr/>
            <p:nvPr/>
          </p:nvSpPr>
          <p:spPr>
            <a:xfrm flipH="1">
              <a:off x="8569800" y="72576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9" name="Google Shape;2684;p28"/>
            <p:cNvSpPr/>
            <p:nvPr/>
          </p:nvSpPr>
          <p:spPr>
            <a:xfrm flipH="1">
              <a:off x="8574480" y="81324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0" name="Google Shape;2685;p28"/>
            <p:cNvSpPr/>
            <p:nvPr/>
          </p:nvSpPr>
          <p:spPr>
            <a:xfrm flipH="1">
              <a:off x="8640720" y="849240"/>
              <a:ext cx="19800" cy="17640"/>
            </a:xfrm>
            <a:custGeom>
              <a:avLst/>
              <a:gdLst>
                <a:gd name="textAreaLeft" fmla="*/ -360 w 19800"/>
                <a:gd name="textAreaRight" fmla="*/ 1980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1" name="Google Shape;2686;p28"/>
            <p:cNvSpPr/>
            <p:nvPr/>
          </p:nvSpPr>
          <p:spPr>
            <a:xfrm flipH="1">
              <a:off x="8784720" y="700200"/>
              <a:ext cx="19440" cy="17640"/>
            </a:xfrm>
            <a:custGeom>
              <a:avLst/>
              <a:gdLst>
                <a:gd name="textAreaLeft" fmla="*/ 360 w 19440"/>
                <a:gd name="textAreaRight" fmla="*/ 2016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2" name="Google Shape;2687;p28"/>
            <p:cNvSpPr/>
            <p:nvPr/>
          </p:nvSpPr>
          <p:spPr>
            <a:xfrm flipH="1">
              <a:off x="8458920" y="396360"/>
              <a:ext cx="432000" cy="543960"/>
            </a:xfrm>
            <a:custGeom>
              <a:avLst/>
              <a:gdLst>
                <a:gd name="textAreaLeft" fmla="*/ 360 w 432000"/>
                <a:gd name="textAreaRight" fmla="*/ 43272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3" name="Google Shape;2688;p28"/>
            <p:cNvSpPr/>
            <p:nvPr/>
          </p:nvSpPr>
          <p:spPr>
            <a:xfrm flipH="1">
              <a:off x="8444520" y="318600"/>
              <a:ext cx="198720" cy="120960"/>
            </a:xfrm>
            <a:custGeom>
              <a:avLst/>
              <a:gdLst>
                <a:gd name="textAreaLeft" fmla="*/ 360 w 198720"/>
                <a:gd name="textAreaRight" fmla="*/ 19944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4" name="Google Shape;2689;p28"/>
            <p:cNvSpPr/>
            <p:nvPr/>
          </p:nvSpPr>
          <p:spPr>
            <a:xfrm flipH="1">
              <a:off x="8589960" y="324720"/>
              <a:ext cx="26280" cy="7344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5" name="Google Shape;2690;p28"/>
            <p:cNvSpPr/>
            <p:nvPr/>
          </p:nvSpPr>
          <p:spPr>
            <a:xfrm flipH="1">
              <a:off x="8550360" y="336600"/>
              <a:ext cx="26280" cy="7344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6" name="Google Shape;2691;p28"/>
            <p:cNvSpPr/>
            <p:nvPr/>
          </p:nvSpPr>
          <p:spPr>
            <a:xfrm flipH="1">
              <a:off x="8510400" y="348120"/>
              <a:ext cx="26280" cy="7308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7" name="Google Shape;2692;p28"/>
            <p:cNvSpPr/>
            <p:nvPr/>
          </p:nvSpPr>
          <p:spPr>
            <a:xfrm flipH="1">
              <a:off x="8470440" y="360000"/>
              <a:ext cx="26280" cy="73080"/>
            </a:xfrm>
            <a:custGeom>
              <a:avLst/>
              <a:gdLst>
                <a:gd name="textAreaLeft" fmla="*/ -360 w 26280"/>
                <a:gd name="textAreaRight" fmla="*/ 2628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138" name="Google Shape;2693;p28"/>
          <p:cNvGrpSpPr/>
          <p:nvPr/>
        </p:nvGrpSpPr>
        <p:grpSpPr>
          <a:xfrm>
            <a:off x="177120" y="567360"/>
            <a:ext cx="673200" cy="666000"/>
            <a:chOff x="177120" y="567360"/>
            <a:chExt cx="673200" cy="666000"/>
          </a:xfrm>
        </p:grpSpPr>
        <p:sp>
          <p:nvSpPr>
            <p:cNvPr id="2139" name="Google Shape;2694;p28"/>
            <p:cNvSpPr/>
            <p:nvPr/>
          </p:nvSpPr>
          <p:spPr>
            <a:xfrm rot="7258200">
              <a:off x="213480" y="70848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0" name="Google Shape;2695;p28"/>
            <p:cNvSpPr/>
            <p:nvPr/>
          </p:nvSpPr>
          <p:spPr>
            <a:xfrm rot="7258200">
              <a:off x="213840" y="704520"/>
              <a:ext cx="541800" cy="39168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1680"/>
                <a:gd name="textAreaBottom" fmla="*/ 392040 h 39168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1" name="Google Shape;2696;p28"/>
            <p:cNvSpPr/>
            <p:nvPr/>
          </p:nvSpPr>
          <p:spPr>
            <a:xfrm rot="7258200">
              <a:off x="244440" y="72828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2" name="Google Shape;2697;p28"/>
            <p:cNvSpPr/>
            <p:nvPr/>
          </p:nvSpPr>
          <p:spPr>
            <a:xfrm rot="7258200">
              <a:off x="246960" y="72252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3" name="Google Shape;2698;p28"/>
            <p:cNvSpPr/>
            <p:nvPr/>
          </p:nvSpPr>
          <p:spPr>
            <a:xfrm rot="7258200">
              <a:off x="212400" y="80064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4" name="Google Shape;2699;p28"/>
            <p:cNvSpPr/>
            <p:nvPr/>
          </p:nvSpPr>
          <p:spPr>
            <a:xfrm rot="7258200">
              <a:off x="216000" y="794520"/>
              <a:ext cx="374760" cy="30204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5" name="Google Shape;2700;p28"/>
            <p:cNvSpPr/>
            <p:nvPr/>
          </p:nvSpPr>
          <p:spPr>
            <a:xfrm rot="7258200">
              <a:off x="644040" y="8038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6" name="Google Shape;2701;p28"/>
            <p:cNvSpPr/>
            <p:nvPr/>
          </p:nvSpPr>
          <p:spPr>
            <a:xfrm rot="7258200">
              <a:off x="567720" y="78552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7" name="Google Shape;2702;p28"/>
            <p:cNvSpPr/>
            <p:nvPr/>
          </p:nvSpPr>
          <p:spPr>
            <a:xfrm rot="7258200">
              <a:off x="574560" y="8550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8" name="Google Shape;2703;p28"/>
            <p:cNvSpPr/>
            <p:nvPr/>
          </p:nvSpPr>
          <p:spPr>
            <a:xfrm rot="7258200">
              <a:off x="492120" y="88848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9" name="Google Shape;2704;p28"/>
            <p:cNvSpPr/>
            <p:nvPr/>
          </p:nvSpPr>
          <p:spPr>
            <a:xfrm rot="7258200">
              <a:off x="329040" y="92916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0" name="Google Shape;2705;p28"/>
            <p:cNvSpPr/>
            <p:nvPr/>
          </p:nvSpPr>
          <p:spPr>
            <a:xfrm rot="7258200">
              <a:off x="401040" y="90648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1" name="Google Shape;2706;p28"/>
            <p:cNvSpPr/>
            <p:nvPr/>
          </p:nvSpPr>
          <p:spPr>
            <a:xfrm rot="7258200">
              <a:off x="272160" y="96660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2" name="Google Shape;2707;p28"/>
            <p:cNvSpPr/>
            <p:nvPr/>
          </p:nvSpPr>
          <p:spPr>
            <a:xfrm rot="7258200">
              <a:off x="454320" y="87228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3" name="Google Shape;2708;p28"/>
            <p:cNvSpPr/>
            <p:nvPr/>
          </p:nvSpPr>
          <p:spPr>
            <a:xfrm rot="7258200">
              <a:off x="379800" y="96300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4" name="Google Shape;2709;p28"/>
            <p:cNvSpPr/>
            <p:nvPr/>
          </p:nvSpPr>
          <p:spPr>
            <a:xfrm rot="7258200">
              <a:off x="246960" y="72252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5" name="Google Shape;2710;p28"/>
            <p:cNvSpPr/>
            <p:nvPr/>
          </p:nvSpPr>
          <p:spPr>
            <a:xfrm rot="7258200">
              <a:off x="616320" y="65052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6" name="Google Shape;2711;p28"/>
            <p:cNvSpPr/>
            <p:nvPr/>
          </p:nvSpPr>
          <p:spPr>
            <a:xfrm rot="7258200">
              <a:off x="718920" y="83304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7" name="Google Shape;2712;p28"/>
            <p:cNvSpPr/>
            <p:nvPr/>
          </p:nvSpPr>
          <p:spPr>
            <a:xfrm rot="7258200">
              <a:off x="702000" y="80244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8" name="Google Shape;2713;p28"/>
            <p:cNvSpPr/>
            <p:nvPr/>
          </p:nvSpPr>
          <p:spPr>
            <a:xfrm rot="7258200">
              <a:off x="684360" y="77112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9" name="Google Shape;2714;p28"/>
            <p:cNvSpPr/>
            <p:nvPr/>
          </p:nvSpPr>
          <p:spPr>
            <a:xfrm rot="7258200">
              <a:off x="667080" y="73944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60" name="Google Shape;2715;p28"/>
            <p:cNvSpPr/>
            <p:nvPr/>
          </p:nvSpPr>
          <p:spPr>
            <a:xfrm rot="7258200">
              <a:off x="649800" y="70884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61" name="Google Shape;2716;p28"/>
            <p:cNvSpPr/>
            <p:nvPr/>
          </p:nvSpPr>
          <p:spPr>
            <a:xfrm rot="7258200">
              <a:off x="632880" y="67788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718;p29"/>
          <p:cNvSpPr/>
          <p:nvPr/>
        </p:nvSpPr>
        <p:spPr>
          <a:xfrm rot="10800000" flipH="1">
            <a:off x="360" y="3457440"/>
            <a:ext cx="2228400" cy="1686240"/>
          </a:xfrm>
          <a:custGeom>
            <a:avLst/>
            <a:gdLst>
              <a:gd name="textAreaLeft" fmla="*/ 360 w 2228400"/>
              <a:gd name="textAreaRight" fmla="*/ 2229120 w 2228400"/>
              <a:gd name="textAreaTop" fmla="*/ 0 h 1686240"/>
              <a:gd name="textAreaBottom" fmla="*/ 1686600 h 168624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63" name="Google Shape;2719;p29"/>
          <p:cNvSpPr/>
          <p:nvPr/>
        </p:nvSpPr>
        <p:spPr>
          <a:xfrm flipH="1">
            <a:off x="5384520" y="0"/>
            <a:ext cx="3759120" cy="2000520"/>
          </a:xfrm>
          <a:custGeom>
            <a:avLst/>
            <a:gdLst>
              <a:gd name="textAreaLeft" fmla="*/ 360 w 3759120"/>
              <a:gd name="textAreaRight" fmla="*/ 3759840 w 3759120"/>
              <a:gd name="textAreaTop" fmla="*/ 0 h 2000520"/>
              <a:gd name="textAreaBottom" fmla="*/ 2000880 h 20005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64" name="Google Shape;2720;p29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65" name="Google Shape;2721;p29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66" name="Google Shape;2722;p29"/>
          <p:cNvSpPr/>
          <p:nvPr/>
        </p:nvSpPr>
        <p:spPr>
          <a:xfrm>
            <a:off x="8727840" y="130212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67" name="Google Shape;2723;p29"/>
          <p:cNvSpPr/>
          <p:nvPr/>
        </p:nvSpPr>
        <p:spPr>
          <a:xfrm>
            <a:off x="83880" y="343044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168" name="Google Shape;2724;p29"/>
          <p:cNvSpPr/>
          <p:nvPr/>
        </p:nvSpPr>
        <p:spPr>
          <a:xfrm>
            <a:off x="514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69" name="Google Shape;2725;p29"/>
          <p:cNvSpPr/>
          <p:nvPr/>
        </p:nvSpPr>
        <p:spPr>
          <a:xfrm>
            <a:off x="844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70" name="Google Shape;2726;p29"/>
          <p:cNvSpPr/>
          <p:nvPr/>
        </p:nvSpPr>
        <p:spPr>
          <a:xfrm>
            <a:off x="7904520" y="1324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171" name="Google Shape;2727;p29"/>
          <p:cNvGrpSpPr/>
          <p:nvPr/>
        </p:nvGrpSpPr>
        <p:grpSpPr>
          <a:xfrm>
            <a:off x="7777080" y="4415400"/>
            <a:ext cx="743400" cy="568440"/>
            <a:chOff x="7777080" y="4415400"/>
            <a:chExt cx="743400" cy="568440"/>
          </a:xfrm>
        </p:grpSpPr>
        <p:sp>
          <p:nvSpPr>
            <p:cNvPr id="2172" name="Google Shape;2728;p29"/>
            <p:cNvSpPr/>
            <p:nvPr/>
          </p:nvSpPr>
          <p:spPr>
            <a:xfrm>
              <a:off x="8042040" y="44380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3" name="Google Shape;2729;p29"/>
            <p:cNvSpPr/>
            <p:nvPr/>
          </p:nvSpPr>
          <p:spPr>
            <a:xfrm>
              <a:off x="7823880" y="44380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4" name="Google Shape;2730;p29"/>
            <p:cNvSpPr/>
            <p:nvPr/>
          </p:nvSpPr>
          <p:spPr>
            <a:xfrm>
              <a:off x="8218080" y="44154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5" name="Google Shape;2731;p29"/>
            <p:cNvSpPr/>
            <p:nvPr/>
          </p:nvSpPr>
          <p:spPr>
            <a:xfrm>
              <a:off x="8218080" y="48996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6" name="Google Shape;2732;p29"/>
            <p:cNvSpPr/>
            <p:nvPr/>
          </p:nvSpPr>
          <p:spPr>
            <a:xfrm>
              <a:off x="7781760" y="44154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7" name="Google Shape;2733;p29"/>
            <p:cNvSpPr/>
            <p:nvPr/>
          </p:nvSpPr>
          <p:spPr>
            <a:xfrm>
              <a:off x="7777080" y="48996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8" name="Google Shape;2734;p29"/>
            <p:cNvSpPr/>
            <p:nvPr/>
          </p:nvSpPr>
          <p:spPr>
            <a:xfrm>
              <a:off x="8436240" y="47829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9" name="Google Shape;2735;p29"/>
            <p:cNvSpPr/>
            <p:nvPr/>
          </p:nvSpPr>
          <p:spPr>
            <a:xfrm>
              <a:off x="8436240" y="45331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80" name="Google Shape;2736;p29"/>
            <p:cNvSpPr/>
            <p:nvPr/>
          </p:nvSpPr>
          <p:spPr>
            <a:xfrm>
              <a:off x="7999920" y="47829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81" name="Google Shape;2737;p29"/>
            <p:cNvSpPr/>
            <p:nvPr/>
          </p:nvSpPr>
          <p:spPr>
            <a:xfrm>
              <a:off x="7999920" y="45331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182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183" name="PlaceHolder 2"/>
          <p:cNvSpPr>
            <a:spLocks noGrp="1"/>
          </p:cNvSpPr>
          <p:nvPr>
            <p:ph type="title"/>
          </p:nvPr>
        </p:nvSpPr>
        <p:spPr>
          <a:xfrm>
            <a:off x="2681280" y="2738520"/>
            <a:ext cx="18212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184" name="PlaceHolder 3"/>
          <p:cNvSpPr>
            <a:spLocks noGrp="1"/>
          </p:cNvSpPr>
          <p:nvPr>
            <p:ph type="title"/>
          </p:nvPr>
        </p:nvSpPr>
        <p:spPr>
          <a:xfrm>
            <a:off x="4641840" y="2738520"/>
            <a:ext cx="18212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185" name="PlaceHolder 4"/>
          <p:cNvSpPr>
            <a:spLocks noGrp="1"/>
          </p:cNvSpPr>
          <p:nvPr>
            <p:ph type="title"/>
          </p:nvPr>
        </p:nvSpPr>
        <p:spPr>
          <a:xfrm>
            <a:off x="720720" y="2738520"/>
            <a:ext cx="18212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186" name="PlaceHolder 5"/>
          <p:cNvSpPr>
            <a:spLocks noGrp="1"/>
          </p:cNvSpPr>
          <p:nvPr>
            <p:ph type="title"/>
          </p:nvPr>
        </p:nvSpPr>
        <p:spPr>
          <a:xfrm>
            <a:off x="6602400" y="2738520"/>
            <a:ext cx="1821240" cy="420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grpSp>
        <p:nvGrpSpPr>
          <p:cNvPr id="2187" name="Google Shape;2747;p29"/>
          <p:cNvGrpSpPr/>
          <p:nvPr/>
        </p:nvGrpSpPr>
        <p:grpSpPr>
          <a:xfrm>
            <a:off x="1658880" y="4298760"/>
            <a:ext cx="583200" cy="749520"/>
            <a:chOff x="1658880" y="4298760"/>
            <a:chExt cx="583200" cy="749520"/>
          </a:xfrm>
        </p:grpSpPr>
        <p:sp>
          <p:nvSpPr>
            <p:cNvPr id="2188" name="Google Shape;2748;p29"/>
            <p:cNvSpPr/>
            <p:nvPr/>
          </p:nvSpPr>
          <p:spPr>
            <a:xfrm flipH="1">
              <a:off x="1658880" y="4348080"/>
              <a:ext cx="583200" cy="700200"/>
            </a:xfrm>
            <a:custGeom>
              <a:avLst/>
              <a:gdLst>
                <a:gd name="textAreaLeft" fmla="*/ 360 w 583200"/>
                <a:gd name="textAreaRight" fmla="*/ 583920 w 583200"/>
                <a:gd name="textAreaTop" fmla="*/ 0 h 700200"/>
                <a:gd name="textAreaBottom" fmla="*/ 700560 h 700200"/>
              </a:gdLst>
              <a:ahLst/>
              <a:cxnLst/>
              <a:rect l="textAreaLeft" t="textAreaTop" r="textAreaRight" b="textAreaBottom"/>
              <a:pathLst>
                <a:path w="24427" h="29327">
                  <a:moveTo>
                    <a:pt x="7235" y="0"/>
                  </a:moveTo>
                  <a:lnTo>
                    <a:pt x="2927" y="1838"/>
                  </a:lnTo>
                  <a:cubicBezTo>
                    <a:pt x="3542" y="3274"/>
                    <a:pt x="4622" y="5817"/>
                    <a:pt x="5451" y="7770"/>
                  </a:cubicBezTo>
                  <a:lnTo>
                    <a:pt x="3399" y="8645"/>
                  </a:lnTo>
                  <a:cubicBezTo>
                    <a:pt x="1080" y="9635"/>
                    <a:pt x="0" y="12311"/>
                    <a:pt x="991" y="14631"/>
                  </a:cubicBezTo>
                  <a:lnTo>
                    <a:pt x="6076" y="26558"/>
                  </a:lnTo>
                  <a:cubicBezTo>
                    <a:pt x="6816" y="28291"/>
                    <a:pt x="8497" y="29327"/>
                    <a:pt x="10267" y="29327"/>
                  </a:cubicBezTo>
                  <a:cubicBezTo>
                    <a:pt x="10866" y="29327"/>
                    <a:pt x="11475" y="29208"/>
                    <a:pt x="12062" y="28958"/>
                  </a:cubicBezTo>
                  <a:lnTo>
                    <a:pt x="21036" y="25131"/>
                  </a:lnTo>
                  <a:cubicBezTo>
                    <a:pt x="23347" y="24149"/>
                    <a:pt x="24426" y="21464"/>
                    <a:pt x="23436" y="19153"/>
                  </a:cubicBezTo>
                  <a:lnTo>
                    <a:pt x="18351" y="7226"/>
                  </a:lnTo>
                  <a:cubicBezTo>
                    <a:pt x="17610" y="5491"/>
                    <a:pt x="15926" y="4450"/>
                    <a:pt x="14153" y="4450"/>
                  </a:cubicBezTo>
                  <a:cubicBezTo>
                    <a:pt x="13556" y="4450"/>
                    <a:pt x="12949" y="4568"/>
                    <a:pt x="12365" y="4817"/>
                  </a:cubicBezTo>
                  <a:lnTo>
                    <a:pt x="9760" y="5933"/>
                  </a:lnTo>
                  <a:cubicBezTo>
                    <a:pt x="8930" y="3979"/>
                    <a:pt x="7842" y="1436"/>
                    <a:pt x="7235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89" name="Google Shape;2749;p29"/>
            <p:cNvSpPr/>
            <p:nvPr/>
          </p:nvSpPr>
          <p:spPr>
            <a:xfrm flipH="1">
              <a:off x="1698120" y="4375080"/>
              <a:ext cx="504360" cy="636120"/>
            </a:xfrm>
            <a:custGeom>
              <a:avLst/>
              <a:gdLst>
                <a:gd name="textAreaLeft" fmla="*/ -360 w 504360"/>
                <a:gd name="textAreaRight" fmla="*/ 504360 w 504360"/>
                <a:gd name="textAreaTop" fmla="*/ 0 h 636120"/>
                <a:gd name="textAreaBottom" fmla="*/ 636480 h 636120"/>
              </a:gdLst>
              <a:ahLst/>
              <a:cxnLst/>
              <a:rect l="textAreaLeft" t="textAreaTop" r="textAreaRight" b="textAreaBottom"/>
              <a:pathLst>
                <a:path w="21126" h="26636">
                  <a:moveTo>
                    <a:pt x="4853" y="0"/>
                  </a:move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050" y="25700"/>
                    <a:pt x="7539" y="26636"/>
                    <a:pt x="9082" y="26636"/>
                  </a:cubicBezTo>
                  <a:cubicBezTo>
                    <a:pt x="9579" y="26636"/>
                    <a:pt x="10081" y="26539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5076" y="5684"/>
                    <a:pt x="13589" y="4745"/>
                    <a:pt x="12047" y="4745"/>
                  </a:cubicBezTo>
                  <a:cubicBezTo>
                    <a:pt x="11550" y="4745"/>
                    <a:pt x="11046" y="4843"/>
                    <a:pt x="10563" y="5049"/>
                  </a:cubicBez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0" name="Google Shape;2750;p29"/>
            <p:cNvSpPr/>
            <p:nvPr/>
          </p:nvSpPr>
          <p:spPr>
            <a:xfrm flipH="1">
              <a:off x="1699560" y="4633200"/>
              <a:ext cx="453600" cy="379440"/>
            </a:xfrm>
            <a:custGeom>
              <a:avLst/>
              <a:gdLst>
                <a:gd name="textAreaLeft" fmla="*/ 360 w 453600"/>
                <a:gd name="textAreaRight" fmla="*/ 454320 w 453600"/>
                <a:gd name="textAreaTop" fmla="*/ 0 h 379440"/>
                <a:gd name="textAreaBottom" fmla="*/ 379800 h 379440"/>
              </a:gdLst>
              <a:ahLst/>
              <a:cxnLst/>
              <a:rect l="textAreaLeft" t="textAreaTop" r="textAreaRight" b="textAreaBottom"/>
              <a:pathLst>
                <a:path w="19003" h="15898">
                  <a:moveTo>
                    <a:pt x="12514" y="1"/>
                  </a:moveTo>
                  <a:cubicBezTo>
                    <a:pt x="12348" y="1"/>
                    <a:pt x="12187" y="31"/>
                    <a:pt x="12035" y="105"/>
                  </a:cubicBezTo>
                  <a:cubicBezTo>
                    <a:pt x="11152" y="534"/>
                    <a:pt x="11241" y="2113"/>
                    <a:pt x="10295" y="2371"/>
                  </a:cubicBezTo>
                  <a:cubicBezTo>
                    <a:pt x="10211" y="2395"/>
                    <a:pt x="10128" y="2406"/>
                    <a:pt x="10045" y="2406"/>
                  </a:cubicBezTo>
                  <a:cubicBezTo>
                    <a:pt x="9447" y="2406"/>
                    <a:pt x="8868" y="1866"/>
                    <a:pt x="8254" y="1866"/>
                  </a:cubicBezTo>
                  <a:cubicBezTo>
                    <a:pt x="8218" y="1866"/>
                    <a:pt x="8182" y="1868"/>
                    <a:pt x="8145" y="1872"/>
                  </a:cubicBezTo>
                  <a:cubicBezTo>
                    <a:pt x="7905" y="1899"/>
                    <a:pt x="7690" y="2015"/>
                    <a:pt x="7503" y="2157"/>
                  </a:cubicBezTo>
                  <a:cubicBezTo>
                    <a:pt x="7173" y="2407"/>
                    <a:pt x="6923" y="2755"/>
                    <a:pt x="6780" y="3139"/>
                  </a:cubicBezTo>
                  <a:cubicBezTo>
                    <a:pt x="6664" y="3442"/>
                    <a:pt x="6611" y="3799"/>
                    <a:pt x="6379" y="4022"/>
                  </a:cubicBezTo>
                  <a:cubicBezTo>
                    <a:pt x="6212" y="4171"/>
                    <a:pt x="5984" y="4233"/>
                    <a:pt x="5753" y="4233"/>
                  </a:cubicBezTo>
                  <a:cubicBezTo>
                    <a:pt x="5639" y="4233"/>
                    <a:pt x="5524" y="4218"/>
                    <a:pt x="5416" y="4191"/>
                  </a:cubicBezTo>
                  <a:cubicBezTo>
                    <a:pt x="5085" y="4120"/>
                    <a:pt x="4773" y="3968"/>
                    <a:pt x="4443" y="3906"/>
                  </a:cubicBezTo>
                  <a:cubicBezTo>
                    <a:pt x="4317" y="3880"/>
                    <a:pt x="4188" y="3867"/>
                    <a:pt x="4059" y="3867"/>
                  </a:cubicBezTo>
                  <a:cubicBezTo>
                    <a:pt x="3399" y="3867"/>
                    <a:pt x="2738" y="4201"/>
                    <a:pt x="2365" y="4753"/>
                  </a:cubicBezTo>
                  <a:cubicBezTo>
                    <a:pt x="2061" y="5208"/>
                    <a:pt x="1901" y="5833"/>
                    <a:pt x="1392" y="6029"/>
                  </a:cubicBezTo>
                  <a:cubicBezTo>
                    <a:pt x="1283" y="6071"/>
                    <a:pt x="1175" y="6089"/>
                    <a:pt x="1066" y="6089"/>
                  </a:cubicBezTo>
                  <a:cubicBezTo>
                    <a:pt x="713" y="6089"/>
                    <a:pt x="362" y="5900"/>
                    <a:pt x="0" y="5744"/>
                  </a:cubicBezTo>
                  <a:lnTo>
                    <a:pt x="0" y="5744"/>
                  </a:lnTo>
                  <a:lnTo>
                    <a:pt x="3266" y="13407"/>
                  </a:lnTo>
                  <a:cubicBezTo>
                    <a:pt x="3926" y="14958"/>
                    <a:pt x="5413" y="15897"/>
                    <a:pt x="6955" y="15897"/>
                  </a:cubicBezTo>
                  <a:cubicBezTo>
                    <a:pt x="7453" y="15897"/>
                    <a:pt x="7956" y="15799"/>
                    <a:pt x="8440" y="15592"/>
                  </a:cubicBezTo>
                  <a:lnTo>
                    <a:pt x="16121" y="12318"/>
                  </a:lnTo>
                  <a:cubicBezTo>
                    <a:pt x="18101" y="11471"/>
                    <a:pt x="19002" y="9125"/>
                    <a:pt x="18119" y="7073"/>
                  </a:cubicBezTo>
                  <a:lnTo>
                    <a:pt x="15220" y="257"/>
                  </a:lnTo>
                  <a:cubicBezTo>
                    <a:pt x="15211" y="266"/>
                    <a:pt x="15202" y="275"/>
                    <a:pt x="15193" y="284"/>
                  </a:cubicBezTo>
                  <a:cubicBezTo>
                    <a:pt x="15006" y="432"/>
                    <a:pt x="14780" y="488"/>
                    <a:pt x="14542" y="488"/>
                  </a:cubicBezTo>
                  <a:cubicBezTo>
                    <a:pt x="14236" y="488"/>
                    <a:pt x="13909" y="394"/>
                    <a:pt x="13623" y="284"/>
                  </a:cubicBezTo>
                  <a:cubicBezTo>
                    <a:pt x="13266" y="149"/>
                    <a:pt x="12880" y="1"/>
                    <a:pt x="12514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1" name="Google Shape;2751;p29"/>
            <p:cNvSpPr/>
            <p:nvPr/>
          </p:nvSpPr>
          <p:spPr>
            <a:xfrm flipH="1">
              <a:off x="2016000" y="4563000"/>
              <a:ext cx="41040" cy="3600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1732" h="1529">
                  <a:moveTo>
                    <a:pt x="870" y="1"/>
                  </a:moveTo>
                  <a:cubicBezTo>
                    <a:pt x="768" y="1"/>
                    <a:pt x="664" y="22"/>
                    <a:pt x="563" y="65"/>
                  </a:cubicBezTo>
                  <a:cubicBezTo>
                    <a:pt x="179" y="226"/>
                    <a:pt x="1" y="672"/>
                    <a:pt x="162" y="1064"/>
                  </a:cubicBezTo>
                  <a:cubicBezTo>
                    <a:pt x="288" y="1351"/>
                    <a:pt x="570" y="1528"/>
                    <a:pt x="868" y="1528"/>
                  </a:cubicBezTo>
                  <a:cubicBezTo>
                    <a:pt x="969" y="1528"/>
                    <a:pt x="1071" y="1508"/>
                    <a:pt x="1170" y="1466"/>
                  </a:cubicBezTo>
                  <a:cubicBezTo>
                    <a:pt x="1553" y="1305"/>
                    <a:pt x="1732" y="850"/>
                    <a:pt x="1571" y="466"/>
                  </a:cubicBezTo>
                  <a:cubicBezTo>
                    <a:pt x="1445" y="174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2" name="Google Shape;2752;p29"/>
            <p:cNvSpPr/>
            <p:nvPr/>
          </p:nvSpPr>
          <p:spPr>
            <a:xfrm flipH="1">
              <a:off x="2040120" y="46342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2">
                  <a:moveTo>
                    <a:pt x="1390" y="0"/>
                  </a:moveTo>
                  <a:cubicBezTo>
                    <a:pt x="1230" y="0"/>
                    <a:pt x="1067" y="32"/>
                    <a:pt x="910" y="99"/>
                  </a:cubicBezTo>
                  <a:cubicBezTo>
                    <a:pt x="286" y="367"/>
                    <a:pt x="0" y="1080"/>
                    <a:pt x="259" y="1705"/>
                  </a:cubicBezTo>
                  <a:cubicBezTo>
                    <a:pt x="460" y="2174"/>
                    <a:pt x="917" y="2451"/>
                    <a:pt x="1397" y="2451"/>
                  </a:cubicBezTo>
                  <a:cubicBezTo>
                    <a:pt x="1556" y="2451"/>
                    <a:pt x="1718" y="2421"/>
                    <a:pt x="1874" y="2356"/>
                  </a:cubicBezTo>
                  <a:cubicBezTo>
                    <a:pt x="2489" y="2089"/>
                    <a:pt x="2784" y="1366"/>
                    <a:pt x="2516" y="741"/>
                  </a:cubicBezTo>
                  <a:cubicBezTo>
                    <a:pt x="2316" y="281"/>
                    <a:pt x="1866" y="0"/>
                    <a:pt x="1390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3" name="Google Shape;2753;p29"/>
            <p:cNvSpPr/>
            <p:nvPr/>
          </p:nvSpPr>
          <p:spPr>
            <a:xfrm flipH="1">
              <a:off x="1864440" y="45370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3">
                  <a:moveTo>
                    <a:pt x="1391" y="1"/>
                  </a:moveTo>
                  <a:cubicBezTo>
                    <a:pt x="1231" y="1"/>
                    <a:pt x="1067" y="33"/>
                    <a:pt x="910" y="100"/>
                  </a:cubicBezTo>
                  <a:cubicBezTo>
                    <a:pt x="294" y="368"/>
                    <a:pt x="0" y="1081"/>
                    <a:pt x="268" y="1706"/>
                  </a:cubicBezTo>
                  <a:cubicBezTo>
                    <a:pt x="469" y="2175"/>
                    <a:pt x="921" y="2452"/>
                    <a:pt x="1398" y="2452"/>
                  </a:cubicBezTo>
                  <a:cubicBezTo>
                    <a:pt x="1556" y="2452"/>
                    <a:pt x="1718" y="2422"/>
                    <a:pt x="1873" y="2357"/>
                  </a:cubicBezTo>
                  <a:cubicBezTo>
                    <a:pt x="2498" y="2089"/>
                    <a:pt x="2783" y="1367"/>
                    <a:pt x="2525" y="742"/>
                  </a:cubicBezTo>
                  <a:cubicBezTo>
                    <a:pt x="2324" y="282"/>
                    <a:pt x="1869" y="1"/>
                    <a:pt x="1391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4" name="Google Shape;2754;p29"/>
            <p:cNvSpPr/>
            <p:nvPr/>
          </p:nvSpPr>
          <p:spPr>
            <a:xfrm flipH="1">
              <a:off x="1973880" y="462636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7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0"/>
                    <a:pt x="1" y="342"/>
                    <a:pt x="81" y="529"/>
                  </a:cubicBezTo>
                  <a:cubicBezTo>
                    <a:pt x="142" y="677"/>
                    <a:pt x="283" y="764"/>
                    <a:pt x="432" y="764"/>
                  </a:cubicBezTo>
                  <a:cubicBezTo>
                    <a:pt x="482" y="764"/>
                    <a:pt x="532" y="754"/>
                    <a:pt x="581" y="734"/>
                  </a:cubicBezTo>
                  <a:cubicBezTo>
                    <a:pt x="777" y="654"/>
                    <a:pt x="866" y="422"/>
                    <a:pt x="786" y="235"/>
                  </a:cubicBezTo>
                  <a:cubicBezTo>
                    <a:pt x="726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5" name="Google Shape;2755;p29"/>
            <p:cNvSpPr/>
            <p:nvPr/>
          </p:nvSpPr>
          <p:spPr>
            <a:xfrm flipH="1">
              <a:off x="2121480" y="463716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5" y="0"/>
                  </a:moveTo>
                  <a:cubicBezTo>
                    <a:pt x="385" y="0"/>
                    <a:pt x="335" y="10"/>
                    <a:pt x="286" y="30"/>
                  </a:cubicBezTo>
                  <a:cubicBezTo>
                    <a:pt x="90" y="110"/>
                    <a:pt x="1" y="333"/>
                    <a:pt x="81" y="529"/>
                  </a:cubicBezTo>
                  <a:cubicBezTo>
                    <a:pt x="148" y="677"/>
                    <a:pt x="291" y="764"/>
                    <a:pt x="441" y="764"/>
                  </a:cubicBezTo>
                  <a:cubicBezTo>
                    <a:pt x="490" y="764"/>
                    <a:pt x="541" y="754"/>
                    <a:pt x="589" y="734"/>
                  </a:cubicBezTo>
                  <a:cubicBezTo>
                    <a:pt x="777" y="654"/>
                    <a:pt x="875" y="422"/>
                    <a:pt x="786" y="235"/>
                  </a:cubicBezTo>
                  <a:cubicBezTo>
                    <a:pt x="725" y="87"/>
                    <a:pt x="584" y="0"/>
                    <a:pt x="435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6" name="Google Shape;2756;p29"/>
            <p:cNvSpPr/>
            <p:nvPr/>
          </p:nvSpPr>
          <p:spPr>
            <a:xfrm flipH="1">
              <a:off x="2055240" y="448380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4" y="0"/>
                  </a:moveTo>
                  <a:cubicBezTo>
                    <a:pt x="385" y="0"/>
                    <a:pt x="334" y="10"/>
                    <a:pt x="286" y="30"/>
                  </a:cubicBezTo>
                  <a:cubicBezTo>
                    <a:pt x="98" y="110"/>
                    <a:pt x="0" y="342"/>
                    <a:pt x="89" y="529"/>
                  </a:cubicBezTo>
                  <a:cubicBezTo>
                    <a:pt x="150" y="677"/>
                    <a:pt x="291" y="764"/>
                    <a:pt x="440" y="764"/>
                  </a:cubicBezTo>
                  <a:cubicBezTo>
                    <a:pt x="490" y="764"/>
                    <a:pt x="540" y="754"/>
                    <a:pt x="589" y="734"/>
                  </a:cubicBezTo>
                  <a:cubicBezTo>
                    <a:pt x="785" y="654"/>
                    <a:pt x="874" y="422"/>
                    <a:pt x="785" y="235"/>
                  </a:cubicBezTo>
                  <a:cubicBezTo>
                    <a:pt x="725" y="87"/>
                    <a:pt x="58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7" name="Google Shape;2757;p29"/>
            <p:cNvSpPr/>
            <p:nvPr/>
          </p:nvSpPr>
          <p:spPr>
            <a:xfrm flipH="1">
              <a:off x="2027160" y="4872960"/>
              <a:ext cx="41040" cy="3600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1731" h="1529">
                  <a:moveTo>
                    <a:pt x="869" y="1"/>
                  </a:moveTo>
                  <a:cubicBezTo>
                    <a:pt x="767" y="1"/>
                    <a:pt x="663" y="22"/>
                    <a:pt x="562" y="65"/>
                  </a:cubicBezTo>
                  <a:cubicBezTo>
                    <a:pt x="178" y="226"/>
                    <a:pt x="0" y="672"/>
                    <a:pt x="161" y="1064"/>
                  </a:cubicBezTo>
                  <a:cubicBezTo>
                    <a:pt x="287" y="1351"/>
                    <a:pt x="569" y="1528"/>
                    <a:pt x="867" y="1528"/>
                  </a:cubicBezTo>
                  <a:cubicBezTo>
                    <a:pt x="968" y="1528"/>
                    <a:pt x="1070" y="1508"/>
                    <a:pt x="1169" y="1466"/>
                  </a:cubicBezTo>
                  <a:cubicBezTo>
                    <a:pt x="1552" y="1305"/>
                    <a:pt x="1731" y="850"/>
                    <a:pt x="1570" y="466"/>
                  </a:cubicBezTo>
                  <a:cubicBezTo>
                    <a:pt x="1444" y="174"/>
                    <a:pt x="1165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8" name="Google Shape;2758;p29"/>
            <p:cNvSpPr/>
            <p:nvPr/>
          </p:nvSpPr>
          <p:spPr>
            <a:xfrm flipH="1">
              <a:off x="1905840" y="4925160"/>
              <a:ext cx="41040" cy="3636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360"/>
                <a:gd name="textAreaBottom" fmla="*/ 36720 h 36360"/>
              </a:gdLst>
              <a:ahLst/>
              <a:cxnLst/>
              <a:rect l="textAreaLeft" t="textAreaTop" r="textAreaRight" b="textAreaBottom"/>
              <a:pathLst>
                <a:path w="1731" h="1532">
                  <a:moveTo>
                    <a:pt x="859" y="1"/>
                  </a:moveTo>
                  <a:cubicBezTo>
                    <a:pt x="760" y="1"/>
                    <a:pt x="660" y="20"/>
                    <a:pt x="562" y="60"/>
                  </a:cubicBezTo>
                  <a:cubicBezTo>
                    <a:pt x="179" y="229"/>
                    <a:pt x="0" y="675"/>
                    <a:pt x="161" y="1068"/>
                  </a:cubicBezTo>
                  <a:cubicBezTo>
                    <a:pt x="288" y="1355"/>
                    <a:pt x="569" y="1532"/>
                    <a:pt x="867" y="1532"/>
                  </a:cubicBezTo>
                  <a:cubicBezTo>
                    <a:pt x="968" y="1532"/>
                    <a:pt x="1070" y="1512"/>
                    <a:pt x="1169" y="1469"/>
                  </a:cubicBezTo>
                  <a:cubicBezTo>
                    <a:pt x="1552" y="1300"/>
                    <a:pt x="1731" y="854"/>
                    <a:pt x="1570" y="470"/>
                  </a:cubicBezTo>
                  <a:cubicBezTo>
                    <a:pt x="1443" y="175"/>
                    <a:pt x="1159" y="1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360" bIns="18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99" name="Google Shape;2759;p29"/>
            <p:cNvSpPr/>
            <p:nvPr/>
          </p:nvSpPr>
          <p:spPr>
            <a:xfrm flipH="1">
              <a:off x="1773000" y="4744800"/>
              <a:ext cx="41040" cy="3600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1740" h="1528">
                  <a:moveTo>
                    <a:pt x="865" y="1"/>
                  </a:moveTo>
                  <a:cubicBezTo>
                    <a:pt x="766" y="1"/>
                    <a:pt x="667" y="20"/>
                    <a:pt x="571" y="60"/>
                  </a:cubicBezTo>
                  <a:cubicBezTo>
                    <a:pt x="178" y="229"/>
                    <a:pt x="0" y="675"/>
                    <a:pt x="170" y="1059"/>
                  </a:cubicBezTo>
                  <a:cubicBezTo>
                    <a:pt x="290" y="1354"/>
                    <a:pt x="577" y="1528"/>
                    <a:pt x="875" y="1528"/>
                  </a:cubicBezTo>
                  <a:cubicBezTo>
                    <a:pt x="974" y="1528"/>
                    <a:pt x="1073" y="1509"/>
                    <a:pt x="1169" y="1469"/>
                  </a:cubicBezTo>
                  <a:cubicBezTo>
                    <a:pt x="1561" y="1300"/>
                    <a:pt x="1740" y="854"/>
                    <a:pt x="1570" y="461"/>
                  </a:cubicBezTo>
                  <a:cubicBezTo>
                    <a:pt x="1450" y="173"/>
                    <a:pt x="1163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0" name="Google Shape;2760;p29"/>
            <p:cNvSpPr/>
            <p:nvPr/>
          </p:nvSpPr>
          <p:spPr>
            <a:xfrm flipH="1">
              <a:off x="2012040" y="47566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5" h="2450">
                  <a:moveTo>
                    <a:pt x="1396" y="0"/>
                  </a:moveTo>
                  <a:cubicBezTo>
                    <a:pt x="1234" y="0"/>
                    <a:pt x="1070" y="33"/>
                    <a:pt x="911" y="101"/>
                  </a:cubicBezTo>
                  <a:cubicBezTo>
                    <a:pt x="286" y="359"/>
                    <a:pt x="1" y="1082"/>
                    <a:pt x="259" y="1706"/>
                  </a:cubicBezTo>
                  <a:cubicBezTo>
                    <a:pt x="459" y="2172"/>
                    <a:pt x="911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0" y="2090"/>
                    <a:pt x="2784" y="1368"/>
                    <a:pt x="2516" y="743"/>
                  </a:cubicBezTo>
                  <a:cubicBezTo>
                    <a:pt x="2317" y="277"/>
                    <a:pt x="1870" y="0"/>
                    <a:pt x="139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1" name="Google Shape;2761;p29"/>
            <p:cNvSpPr/>
            <p:nvPr/>
          </p:nvSpPr>
          <p:spPr>
            <a:xfrm flipH="1">
              <a:off x="1859760" y="47116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49">
                  <a:moveTo>
                    <a:pt x="1397" y="0"/>
                  </a:moveTo>
                  <a:cubicBezTo>
                    <a:pt x="1234" y="0"/>
                    <a:pt x="1069" y="32"/>
                    <a:pt x="910" y="100"/>
                  </a:cubicBezTo>
                  <a:cubicBezTo>
                    <a:pt x="295" y="359"/>
                    <a:pt x="0" y="1082"/>
                    <a:pt x="268" y="1706"/>
                  </a:cubicBezTo>
                  <a:cubicBezTo>
                    <a:pt x="467" y="2172"/>
                    <a:pt x="915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8" y="2081"/>
                    <a:pt x="2784" y="1367"/>
                    <a:pt x="2525" y="743"/>
                  </a:cubicBezTo>
                  <a:cubicBezTo>
                    <a:pt x="2325" y="277"/>
                    <a:pt x="1873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2" name="Google Shape;2762;p29"/>
            <p:cNvSpPr/>
            <p:nvPr/>
          </p:nvSpPr>
          <p:spPr>
            <a:xfrm flipH="1">
              <a:off x="1913760" y="483876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0">
                  <a:moveTo>
                    <a:pt x="1397" y="1"/>
                  </a:moveTo>
                  <a:cubicBezTo>
                    <a:pt x="1234" y="1"/>
                    <a:pt x="1069" y="33"/>
                    <a:pt x="910" y="101"/>
                  </a:cubicBezTo>
                  <a:cubicBezTo>
                    <a:pt x="295" y="369"/>
                    <a:pt x="0" y="1083"/>
                    <a:pt x="268" y="1707"/>
                  </a:cubicBezTo>
                  <a:cubicBezTo>
                    <a:pt x="467" y="2173"/>
                    <a:pt x="915" y="2450"/>
                    <a:pt x="1388" y="2450"/>
                  </a:cubicBezTo>
                  <a:cubicBezTo>
                    <a:pt x="1550" y="2450"/>
                    <a:pt x="1715" y="2418"/>
                    <a:pt x="1874" y="2349"/>
                  </a:cubicBezTo>
                  <a:cubicBezTo>
                    <a:pt x="2498" y="2091"/>
                    <a:pt x="2784" y="1368"/>
                    <a:pt x="2525" y="744"/>
                  </a:cubicBezTo>
                  <a:cubicBezTo>
                    <a:pt x="2325" y="278"/>
                    <a:pt x="187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3" name="Google Shape;2763;p29"/>
            <p:cNvSpPr/>
            <p:nvPr/>
          </p:nvSpPr>
          <p:spPr>
            <a:xfrm flipH="1">
              <a:off x="1811880" y="485964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6">
                  <a:moveTo>
                    <a:pt x="1389" y="1"/>
                  </a:moveTo>
                  <a:cubicBezTo>
                    <a:pt x="1230" y="1"/>
                    <a:pt x="1067" y="32"/>
                    <a:pt x="910" y="100"/>
                  </a:cubicBezTo>
                  <a:cubicBezTo>
                    <a:pt x="286" y="367"/>
                    <a:pt x="1" y="1090"/>
                    <a:pt x="259" y="1705"/>
                  </a:cubicBezTo>
                  <a:cubicBezTo>
                    <a:pt x="460" y="2173"/>
                    <a:pt x="915" y="2456"/>
                    <a:pt x="1394" y="2456"/>
                  </a:cubicBezTo>
                  <a:cubicBezTo>
                    <a:pt x="1554" y="2456"/>
                    <a:pt x="1717" y="2424"/>
                    <a:pt x="1874" y="2357"/>
                  </a:cubicBezTo>
                  <a:cubicBezTo>
                    <a:pt x="2490" y="2089"/>
                    <a:pt x="2784" y="1366"/>
                    <a:pt x="2516" y="751"/>
                  </a:cubicBezTo>
                  <a:cubicBezTo>
                    <a:pt x="2316" y="283"/>
                    <a:pt x="1865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4" name="Google Shape;2764;p29"/>
            <p:cNvSpPr/>
            <p:nvPr/>
          </p:nvSpPr>
          <p:spPr>
            <a:xfrm flipH="1">
              <a:off x="1960920" y="475560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75" h="768">
                  <a:moveTo>
                    <a:pt x="438" y="0"/>
                  </a:moveTo>
                  <a:cubicBezTo>
                    <a:pt x="388" y="0"/>
                    <a:pt x="336" y="11"/>
                    <a:pt x="286" y="34"/>
                  </a:cubicBezTo>
                  <a:cubicBezTo>
                    <a:pt x="89" y="114"/>
                    <a:pt x="0" y="337"/>
                    <a:pt x="89" y="533"/>
                  </a:cubicBezTo>
                  <a:cubicBezTo>
                    <a:pt x="150" y="681"/>
                    <a:pt x="291" y="768"/>
                    <a:pt x="441" y="768"/>
                  </a:cubicBezTo>
                  <a:cubicBezTo>
                    <a:pt x="490" y="768"/>
                    <a:pt x="540" y="758"/>
                    <a:pt x="589" y="739"/>
                  </a:cubicBezTo>
                  <a:cubicBezTo>
                    <a:pt x="785" y="649"/>
                    <a:pt x="874" y="426"/>
                    <a:pt x="785" y="230"/>
                  </a:cubicBezTo>
                  <a:cubicBezTo>
                    <a:pt x="725" y="90"/>
                    <a:pt x="586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5" name="Google Shape;2765;p29"/>
            <p:cNvSpPr/>
            <p:nvPr/>
          </p:nvSpPr>
          <p:spPr>
            <a:xfrm flipH="1">
              <a:off x="1856520" y="480492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29" y="0"/>
                  </a:moveTo>
                  <a:cubicBezTo>
                    <a:pt x="381" y="0"/>
                    <a:pt x="332" y="10"/>
                    <a:pt x="286" y="29"/>
                  </a:cubicBezTo>
                  <a:cubicBezTo>
                    <a:pt x="89" y="110"/>
                    <a:pt x="0" y="333"/>
                    <a:pt x="81" y="529"/>
                  </a:cubicBezTo>
                  <a:cubicBezTo>
                    <a:pt x="141" y="677"/>
                    <a:pt x="282" y="764"/>
                    <a:pt x="432" y="764"/>
                  </a:cubicBezTo>
                  <a:cubicBezTo>
                    <a:pt x="481" y="764"/>
                    <a:pt x="531" y="754"/>
                    <a:pt x="580" y="734"/>
                  </a:cubicBezTo>
                  <a:cubicBezTo>
                    <a:pt x="776" y="645"/>
                    <a:pt x="866" y="422"/>
                    <a:pt x="785" y="235"/>
                  </a:cubicBezTo>
                  <a:cubicBezTo>
                    <a:pt x="718" y="87"/>
                    <a:pt x="57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6" name="Google Shape;2766;p29"/>
            <p:cNvSpPr/>
            <p:nvPr/>
          </p:nvSpPr>
          <p:spPr>
            <a:xfrm flipH="1">
              <a:off x="1826640" y="467604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5">
                  <a:moveTo>
                    <a:pt x="425" y="1"/>
                  </a:moveTo>
                  <a:cubicBezTo>
                    <a:pt x="376" y="1"/>
                    <a:pt x="325" y="10"/>
                    <a:pt x="277" y="30"/>
                  </a:cubicBezTo>
                  <a:cubicBezTo>
                    <a:pt x="89" y="120"/>
                    <a:pt x="0" y="343"/>
                    <a:pt x="80" y="539"/>
                  </a:cubicBezTo>
                  <a:cubicBezTo>
                    <a:pt x="141" y="679"/>
                    <a:pt x="281" y="765"/>
                    <a:pt x="430" y="765"/>
                  </a:cubicBezTo>
                  <a:cubicBezTo>
                    <a:pt x="480" y="765"/>
                    <a:pt x="531" y="755"/>
                    <a:pt x="580" y="735"/>
                  </a:cubicBezTo>
                  <a:cubicBezTo>
                    <a:pt x="776" y="655"/>
                    <a:pt x="865" y="432"/>
                    <a:pt x="785" y="235"/>
                  </a:cubicBezTo>
                  <a:cubicBezTo>
                    <a:pt x="718" y="88"/>
                    <a:pt x="575" y="1"/>
                    <a:pt x="4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7" name="Google Shape;2767;p29"/>
            <p:cNvSpPr/>
            <p:nvPr/>
          </p:nvSpPr>
          <p:spPr>
            <a:xfrm flipH="1">
              <a:off x="1754280" y="484524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2" y="10"/>
                    <a:pt x="286" y="29"/>
                  </a:cubicBezTo>
                  <a:cubicBezTo>
                    <a:pt x="90" y="119"/>
                    <a:pt x="0" y="342"/>
                    <a:pt x="81" y="538"/>
                  </a:cubicBezTo>
                  <a:cubicBezTo>
                    <a:pt x="141" y="678"/>
                    <a:pt x="281" y="764"/>
                    <a:pt x="431" y="764"/>
                  </a:cubicBezTo>
                  <a:cubicBezTo>
                    <a:pt x="480" y="764"/>
                    <a:pt x="531" y="754"/>
                    <a:pt x="580" y="734"/>
                  </a:cubicBezTo>
                  <a:cubicBezTo>
                    <a:pt x="776" y="654"/>
                    <a:pt x="866" y="431"/>
                    <a:pt x="785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8" name="Google Shape;2768;p29"/>
            <p:cNvSpPr/>
            <p:nvPr/>
          </p:nvSpPr>
          <p:spPr>
            <a:xfrm flipH="1">
              <a:off x="1982160" y="494244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9"/>
                    <a:pt x="1" y="342"/>
                    <a:pt x="81" y="538"/>
                  </a:cubicBezTo>
                  <a:cubicBezTo>
                    <a:pt x="141" y="679"/>
                    <a:pt x="287" y="764"/>
                    <a:pt x="435" y="764"/>
                  </a:cubicBezTo>
                  <a:cubicBezTo>
                    <a:pt x="484" y="764"/>
                    <a:pt x="534" y="754"/>
                    <a:pt x="581" y="734"/>
                  </a:cubicBezTo>
                  <a:cubicBezTo>
                    <a:pt x="777" y="654"/>
                    <a:pt x="866" y="431"/>
                    <a:pt x="786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09" name="Google Shape;2769;p29"/>
            <p:cNvSpPr/>
            <p:nvPr/>
          </p:nvSpPr>
          <p:spPr>
            <a:xfrm flipH="1">
              <a:off x="1698120" y="4375080"/>
              <a:ext cx="504360" cy="648720"/>
            </a:xfrm>
            <a:custGeom>
              <a:avLst/>
              <a:gdLst>
                <a:gd name="textAreaLeft" fmla="*/ -360 w 504360"/>
                <a:gd name="textAreaRight" fmla="*/ 504360 w 504360"/>
                <a:gd name="textAreaTop" fmla="*/ 0 h 648720"/>
                <a:gd name="textAreaBottom" fmla="*/ 649080 h 648720"/>
              </a:gdLst>
              <a:ahLst/>
              <a:cxnLst/>
              <a:rect l="textAreaLeft" t="textAreaTop" r="textAreaRight" b="textAreaBottom"/>
              <a:pathLst>
                <a:path w="21126" h="27174" fill="none">
                  <a:moveTo>
                    <a:pt x="10563" y="5049"/>
                  </a:move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263" y="26201"/>
                    <a:pt x="8582" y="27173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4863" y="5183"/>
                    <a:pt x="12543" y="4202"/>
                    <a:pt x="10563" y="5049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10" name="Google Shape;2770;p29"/>
            <p:cNvSpPr/>
            <p:nvPr/>
          </p:nvSpPr>
          <p:spPr>
            <a:xfrm flipH="1">
              <a:off x="2016720" y="4298760"/>
              <a:ext cx="202680" cy="140400"/>
            </a:xfrm>
            <a:custGeom>
              <a:avLst/>
              <a:gdLst>
                <a:gd name="textAreaLeft" fmla="*/ -360 w 202680"/>
                <a:gd name="textAreaRight" fmla="*/ 202680 w 202680"/>
                <a:gd name="textAreaTop" fmla="*/ 0 h 140400"/>
                <a:gd name="textAreaBottom" fmla="*/ 140760 h 140400"/>
              </a:gdLst>
              <a:ahLst/>
              <a:cxnLst/>
              <a:rect l="textAreaLeft" t="textAreaTop" r="textAreaRight" b="textAreaBottom"/>
              <a:pathLst>
                <a:path w="8503" h="5885">
                  <a:moveTo>
                    <a:pt x="7040" y="1"/>
                  </a:moveTo>
                  <a:cubicBezTo>
                    <a:pt x="6979" y="1"/>
                    <a:pt x="6919" y="13"/>
                    <a:pt x="6861" y="37"/>
                  </a:cubicBezTo>
                  <a:lnTo>
                    <a:pt x="348" y="2820"/>
                  </a:lnTo>
                  <a:cubicBezTo>
                    <a:pt x="107" y="2919"/>
                    <a:pt x="0" y="3195"/>
                    <a:pt x="99" y="3427"/>
                  </a:cubicBezTo>
                  <a:lnTo>
                    <a:pt x="1026" y="5604"/>
                  </a:lnTo>
                  <a:cubicBezTo>
                    <a:pt x="1106" y="5776"/>
                    <a:pt x="1275" y="5885"/>
                    <a:pt x="1455" y="5885"/>
                  </a:cubicBezTo>
                  <a:cubicBezTo>
                    <a:pt x="1517" y="5885"/>
                    <a:pt x="1580" y="5872"/>
                    <a:pt x="1642" y="5845"/>
                  </a:cubicBezTo>
                  <a:lnTo>
                    <a:pt x="8154" y="3070"/>
                  </a:lnTo>
                  <a:cubicBezTo>
                    <a:pt x="8386" y="2972"/>
                    <a:pt x="8502" y="2696"/>
                    <a:pt x="8395" y="2455"/>
                  </a:cubicBezTo>
                  <a:lnTo>
                    <a:pt x="7476" y="287"/>
                  </a:lnTo>
                  <a:cubicBezTo>
                    <a:pt x="7396" y="106"/>
                    <a:pt x="7220" y="1"/>
                    <a:pt x="704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0200" bIns="70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11" name="Google Shape;2771;p29"/>
            <p:cNvSpPr/>
            <p:nvPr/>
          </p:nvSpPr>
          <p:spPr>
            <a:xfrm flipH="1">
              <a:off x="2161080" y="435852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37" h="3010">
                  <a:moveTo>
                    <a:pt x="129" y="1"/>
                  </a:moveTo>
                  <a:cubicBezTo>
                    <a:pt x="108" y="1"/>
                    <a:pt x="87" y="6"/>
                    <a:pt x="71" y="15"/>
                  </a:cubicBezTo>
                  <a:cubicBezTo>
                    <a:pt x="9" y="51"/>
                    <a:pt x="0" y="113"/>
                    <a:pt x="27" y="167"/>
                  </a:cubicBezTo>
                  <a:cubicBezTo>
                    <a:pt x="428" y="1095"/>
                    <a:pt x="821" y="2022"/>
                    <a:pt x="1222" y="2959"/>
                  </a:cubicBezTo>
                  <a:cubicBezTo>
                    <a:pt x="1234" y="2993"/>
                    <a:pt x="1271" y="3009"/>
                    <a:pt x="1310" y="3009"/>
                  </a:cubicBezTo>
                  <a:cubicBezTo>
                    <a:pt x="1332" y="3009"/>
                    <a:pt x="1355" y="3004"/>
                    <a:pt x="1374" y="2995"/>
                  </a:cubicBezTo>
                  <a:cubicBezTo>
                    <a:pt x="1427" y="2959"/>
                    <a:pt x="1436" y="2897"/>
                    <a:pt x="1410" y="2843"/>
                  </a:cubicBezTo>
                  <a:cubicBezTo>
                    <a:pt x="1017" y="1915"/>
                    <a:pt x="616" y="979"/>
                    <a:pt x="223" y="51"/>
                  </a:cubicBezTo>
                  <a:cubicBezTo>
                    <a:pt x="206" y="17"/>
                    <a:pt x="167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12" name="Google Shape;2772;p29"/>
            <p:cNvSpPr/>
            <p:nvPr/>
          </p:nvSpPr>
          <p:spPr>
            <a:xfrm flipH="1">
              <a:off x="2122200" y="434160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7" y="1"/>
                  </a:moveTo>
                  <a:cubicBezTo>
                    <a:pt x="105" y="1"/>
                    <a:pt x="82" y="6"/>
                    <a:pt x="63" y="15"/>
                  </a:cubicBezTo>
                  <a:cubicBezTo>
                    <a:pt x="9" y="51"/>
                    <a:pt x="1" y="113"/>
                    <a:pt x="27" y="167"/>
                  </a:cubicBezTo>
                  <a:cubicBezTo>
                    <a:pt x="420" y="1095"/>
                    <a:pt x="821" y="2023"/>
                    <a:pt x="1214" y="2959"/>
                  </a:cubicBezTo>
                  <a:cubicBezTo>
                    <a:pt x="1231" y="2994"/>
                    <a:pt x="1270" y="3010"/>
                    <a:pt x="1308" y="3010"/>
                  </a:cubicBezTo>
                  <a:cubicBezTo>
                    <a:pt x="1329" y="3010"/>
                    <a:pt x="1349" y="3005"/>
                    <a:pt x="1365" y="2995"/>
                  </a:cubicBezTo>
                  <a:cubicBezTo>
                    <a:pt x="1428" y="2959"/>
                    <a:pt x="1428" y="2897"/>
                    <a:pt x="1410" y="2843"/>
                  </a:cubicBezTo>
                  <a:cubicBezTo>
                    <a:pt x="1009" y="1916"/>
                    <a:pt x="616" y="988"/>
                    <a:pt x="215" y="51"/>
                  </a:cubicBezTo>
                  <a:cubicBezTo>
                    <a:pt x="203" y="17"/>
                    <a:pt x="166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13" name="Google Shape;2773;p29"/>
            <p:cNvSpPr/>
            <p:nvPr/>
          </p:nvSpPr>
          <p:spPr>
            <a:xfrm flipH="1">
              <a:off x="2083320" y="432504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0" y="1"/>
                  </a:moveTo>
                  <a:cubicBezTo>
                    <a:pt x="99" y="1"/>
                    <a:pt x="79" y="6"/>
                    <a:pt x="63" y="15"/>
                  </a:cubicBezTo>
                  <a:cubicBezTo>
                    <a:pt x="0" y="51"/>
                    <a:pt x="0" y="114"/>
                    <a:pt x="18" y="167"/>
                  </a:cubicBezTo>
                  <a:cubicBezTo>
                    <a:pt x="419" y="1095"/>
                    <a:pt x="812" y="2023"/>
                    <a:pt x="1213" y="2959"/>
                  </a:cubicBezTo>
                  <a:cubicBezTo>
                    <a:pt x="1225" y="2994"/>
                    <a:pt x="1266" y="3010"/>
                    <a:pt x="1305" y="3010"/>
                  </a:cubicBezTo>
                  <a:cubicBezTo>
                    <a:pt x="1327" y="3010"/>
                    <a:pt x="1349" y="3005"/>
                    <a:pt x="1365" y="2995"/>
                  </a:cubicBezTo>
                  <a:cubicBezTo>
                    <a:pt x="1419" y="2959"/>
                    <a:pt x="1427" y="2897"/>
                    <a:pt x="1401" y="2843"/>
                  </a:cubicBezTo>
                  <a:cubicBezTo>
                    <a:pt x="1008" y="1916"/>
                    <a:pt x="607" y="988"/>
                    <a:pt x="214" y="51"/>
                  </a:cubicBezTo>
                  <a:cubicBezTo>
                    <a:pt x="197" y="17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14" name="Google Shape;2774;p29"/>
            <p:cNvSpPr/>
            <p:nvPr/>
          </p:nvSpPr>
          <p:spPr>
            <a:xfrm flipH="1">
              <a:off x="2044080" y="430848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38" h="3009">
                  <a:moveTo>
                    <a:pt x="130" y="0"/>
                  </a:moveTo>
                  <a:cubicBezTo>
                    <a:pt x="109" y="0"/>
                    <a:pt x="88" y="5"/>
                    <a:pt x="72" y="15"/>
                  </a:cubicBezTo>
                  <a:cubicBezTo>
                    <a:pt x="10" y="50"/>
                    <a:pt x="1" y="113"/>
                    <a:pt x="28" y="166"/>
                  </a:cubicBezTo>
                  <a:cubicBezTo>
                    <a:pt x="429" y="1094"/>
                    <a:pt x="821" y="2031"/>
                    <a:pt x="1214" y="2959"/>
                  </a:cubicBezTo>
                  <a:cubicBezTo>
                    <a:pt x="1231" y="2993"/>
                    <a:pt x="1270" y="3009"/>
                    <a:pt x="1310" y="3009"/>
                  </a:cubicBezTo>
                  <a:cubicBezTo>
                    <a:pt x="1333" y="3009"/>
                    <a:pt x="1355" y="3004"/>
                    <a:pt x="1375" y="2994"/>
                  </a:cubicBezTo>
                  <a:cubicBezTo>
                    <a:pt x="1428" y="2968"/>
                    <a:pt x="1437" y="2896"/>
                    <a:pt x="1410" y="2843"/>
                  </a:cubicBezTo>
                  <a:cubicBezTo>
                    <a:pt x="1018" y="1915"/>
                    <a:pt x="616" y="987"/>
                    <a:pt x="224" y="50"/>
                  </a:cubicBezTo>
                  <a:cubicBezTo>
                    <a:pt x="207" y="16"/>
                    <a:pt x="167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5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16" name="PlaceHolder 2"/>
          <p:cNvSpPr>
            <a:spLocks noGrp="1"/>
          </p:cNvSpPr>
          <p:nvPr>
            <p:ph type="title"/>
          </p:nvPr>
        </p:nvSpPr>
        <p:spPr>
          <a:xfrm>
            <a:off x="1638720" y="1424520"/>
            <a:ext cx="1854720" cy="420120"/>
          </a:xfrm>
          <a:prstGeom prst="rect">
            <a:avLst/>
          </a:prstGeom>
          <a:solidFill>
            <a:schemeClr val="accent5"/>
          </a:solidFill>
          <a:ln w="9360">
            <a:solidFill>
              <a:schemeClr val="accent1"/>
            </a:solidFill>
            <a:round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17" name="PlaceHolder 3"/>
          <p:cNvSpPr>
            <a:spLocks noGrp="1"/>
          </p:cNvSpPr>
          <p:nvPr>
            <p:ph type="title"/>
          </p:nvPr>
        </p:nvSpPr>
        <p:spPr>
          <a:xfrm>
            <a:off x="3648960" y="1424520"/>
            <a:ext cx="1854000" cy="420120"/>
          </a:xfrm>
          <a:prstGeom prst="rect">
            <a:avLst/>
          </a:prstGeom>
          <a:solidFill>
            <a:schemeClr val="accent5"/>
          </a:solidFill>
          <a:ln w="9360">
            <a:solidFill>
              <a:schemeClr val="accent1"/>
            </a:solidFill>
            <a:round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18" name="PlaceHolder 4"/>
          <p:cNvSpPr>
            <a:spLocks noGrp="1"/>
          </p:cNvSpPr>
          <p:nvPr>
            <p:ph type="title"/>
          </p:nvPr>
        </p:nvSpPr>
        <p:spPr>
          <a:xfrm>
            <a:off x="1638720" y="2672640"/>
            <a:ext cx="1854720" cy="420120"/>
          </a:xfrm>
          <a:prstGeom prst="rect">
            <a:avLst/>
          </a:prstGeom>
          <a:solidFill>
            <a:schemeClr val="accent5"/>
          </a:solidFill>
          <a:ln w="9360">
            <a:solidFill>
              <a:schemeClr val="accent1"/>
            </a:solidFill>
            <a:round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19" name="PlaceHolder 5"/>
          <p:cNvSpPr>
            <a:spLocks noGrp="1"/>
          </p:cNvSpPr>
          <p:nvPr>
            <p:ph type="title"/>
          </p:nvPr>
        </p:nvSpPr>
        <p:spPr>
          <a:xfrm>
            <a:off x="3648960" y="2672640"/>
            <a:ext cx="1854000" cy="420120"/>
          </a:xfrm>
          <a:prstGeom prst="rect">
            <a:avLst/>
          </a:prstGeom>
          <a:solidFill>
            <a:schemeClr val="accent5"/>
          </a:solidFill>
          <a:ln w="9360">
            <a:solidFill>
              <a:schemeClr val="accent1"/>
            </a:solidFill>
            <a:round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20" name="PlaceHolder 6"/>
          <p:cNvSpPr>
            <a:spLocks noGrp="1"/>
          </p:cNvSpPr>
          <p:nvPr>
            <p:ph type="title"/>
          </p:nvPr>
        </p:nvSpPr>
        <p:spPr>
          <a:xfrm>
            <a:off x="5657400" y="1424520"/>
            <a:ext cx="1854720" cy="420120"/>
          </a:xfrm>
          <a:prstGeom prst="rect">
            <a:avLst/>
          </a:prstGeom>
          <a:solidFill>
            <a:schemeClr val="accent5"/>
          </a:solidFill>
          <a:ln w="9360">
            <a:solidFill>
              <a:schemeClr val="accent1"/>
            </a:solidFill>
            <a:round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21" name="PlaceHolder 7"/>
          <p:cNvSpPr>
            <a:spLocks noGrp="1"/>
          </p:cNvSpPr>
          <p:nvPr>
            <p:ph type="title"/>
          </p:nvPr>
        </p:nvSpPr>
        <p:spPr>
          <a:xfrm>
            <a:off x="5657400" y="2672640"/>
            <a:ext cx="1854720" cy="420120"/>
          </a:xfrm>
          <a:prstGeom prst="rect">
            <a:avLst/>
          </a:prstGeom>
          <a:solidFill>
            <a:schemeClr val="accent5"/>
          </a:solidFill>
          <a:ln w="9360">
            <a:solidFill>
              <a:schemeClr val="accent1"/>
            </a:solidFill>
            <a:round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22" name="Google Shape;2789;p30"/>
          <p:cNvSpPr/>
          <p:nvPr/>
        </p:nvSpPr>
        <p:spPr>
          <a:xfrm rot="5400000">
            <a:off x="-593640" y="240840"/>
            <a:ext cx="2660760" cy="1724400"/>
          </a:xfrm>
          <a:custGeom>
            <a:avLst/>
            <a:gdLst>
              <a:gd name="textAreaLeft" fmla="*/ 0 w 2660760"/>
              <a:gd name="textAreaRight" fmla="*/ 2661120 w 2660760"/>
              <a:gd name="textAreaTop" fmla="*/ 0 h 1724400"/>
              <a:gd name="textAreaBottom" fmla="*/ 1724760 h 172440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23" name="Google Shape;2790;p30"/>
          <p:cNvSpPr/>
          <p:nvPr/>
        </p:nvSpPr>
        <p:spPr>
          <a:xfrm flipH="1">
            <a:off x="7104600" y="3920760"/>
            <a:ext cx="2149560" cy="1260360"/>
          </a:xfrm>
          <a:custGeom>
            <a:avLst/>
            <a:gdLst>
              <a:gd name="textAreaLeft" fmla="*/ -360 w 2149560"/>
              <a:gd name="textAreaRight" fmla="*/ 2149560 w 2149560"/>
              <a:gd name="textAreaTop" fmla="*/ 0 h 1260360"/>
              <a:gd name="textAreaBottom" fmla="*/ 1260720 h 126036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24" name="Google Shape;2791;p30"/>
          <p:cNvSpPr/>
          <p:nvPr/>
        </p:nvSpPr>
        <p:spPr>
          <a:xfrm>
            <a:off x="2058120" y="480456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225" name="Google Shape;2792;p30"/>
          <p:cNvSpPr/>
          <p:nvPr/>
        </p:nvSpPr>
        <p:spPr>
          <a:xfrm>
            <a:off x="1051920" y="4032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226" name="Google Shape;2793;p30"/>
          <p:cNvSpPr/>
          <p:nvPr/>
        </p:nvSpPr>
        <p:spPr>
          <a:xfrm>
            <a:off x="101160" y="25182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27" name="Google Shape;2794;p30"/>
          <p:cNvSpPr/>
          <p:nvPr/>
        </p:nvSpPr>
        <p:spPr>
          <a:xfrm>
            <a:off x="492840" y="252252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28" name="Google Shape;2795;p30"/>
          <p:cNvSpPr/>
          <p:nvPr/>
        </p:nvSpPr>
        <p:spPr>
          <a:xfrm rot="19903800">
            <a:off x="8582040" y="19386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29" name="Google Shape;2796;p30"/>
          <p:cNvSpPr/>
          <p:nvPr/>
        </p:nvSpPr>
        <p:spPr>
          <a:xfrm rot="19903800">
            <a:off x="8899200" y="1803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30" name="Google Shape;2797;p30"/>
          <p:cNvSpPr/>
          <p:nvPr/>
        </p:nvSpPr>
        <p:spPr>
          <a:xfrm>
            <a:off x="8858160" y="34815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231" name="Google Shape;2798;p30"/>
          <p:cNvSpPr/>
          <p:nvPr/>
        </p:nvSpPr>
        <p:spPr>
          <a:xfrm>
            <a:off x="146520" y="237600"/>
            <a:ext cx="145080" cy="145080"/>
          </a:xfrm>
          <a:custGeom>
            <a:avLst/>
            <a:gdLst>
              <a:gd name="textAreaLeft" fmla="*/ 0 w 145080"/>
              <a:gd name="textAreaRight" fmla="*/ 145440 w 145080"/>
              <a:gd name="textAreaTop" fmla="*/ 0 h 145080"/>
              <a:gd name="textAreaBottom" fmla="*/ 145440 h 1450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72720" bIns="72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232" name="Google Shape;2799;p30"/>
          <p:cNvGrpSpPr/>
          <p:nvPr/>
        </p:nvGrpSpPr>
        <p:grpSpPr>
          <a:xfrm>
            <a:off x="230400" y="1252080"/>
            <a:ext cx="414360" cy="496080"/>
            <a:chOff x="230400" y="1252080"/>
            <a:chExt cx="414360" cy="496080"/>
          </a:xfrm>
        </p:grpSpPr>
        <p:sp>
          <p:nvSpPr>
            <p:cNvPr id="2233" name="Google Shape;2800;p30"/>
            <p:cNvSpPr/>
            <p:nvPr/>
          </p:nvSpPr>
          <p:spPr>
            <a:xfrm>
              <a:off x="230400" y="125496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4" name="Google Shape;2801;p30"/>
            <p:cNvSpPr/>
            <p:nvPr/>
          </p:nvSpPr>
          <p:spPr>
            <a:xfrm>
              <a:off x="240480" y="125208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5" name="Google Shape;2802;p30"/>
            <p:cNvSpPr/>
            <p:nvPr/>
          </p:nvSpPr>
          <p:spPr>
            <a:xfrm>
              <a:off x="302400" y="134712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6" name="Google Shape;2803;p30"/>
            <p:cNvSpPr/>
            <p:nvPr/>
          </p:nvSpPr>
          <p:spPr>
            <a:xfrm>
              <a:off x="297000" y="139968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7" name="Google Shape;2804;p30"/>
            <p:cNvSpPr/>
            <p:nvPr/>
          </p:nvSpPr>
          <p:spPr>
            <a:xfrm>
              <a:off x="421920" y="13287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8" name="Google Shape;2805;p30"/>
            <p:cNvSpPr/>
            <p:nvPr/>
          </p:nvSpPr>
          <p:spPr>
            <a:xfrm>
              <a:off x="352800" y="136728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9" name="Google Shape;2806;p30"/>
            <p:cNvSpPr/>
            <p:nvPr/>
          </p:nvSpPr>
          <p:spPr>
            <a:xfrm>
              <a:off x="376200" y="13460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0" name="Google Shape;2807;p30"/>
            <p:cNvSpPr/>
            <p:nvPr/>
          </p:nvSpPr>
          <p:spPr>
            <a:xfrm>
              <a:off x="406080" y="133956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1" name="Google Shape;2808;p30"/>
            <p:cNvSpPr/>
            <p:nvPr/>
          </p:nvSpPr>
          <p:spPr>
            <a:xfrm>
              <a:off x="533160" y="166896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2" name="Google Shape;2809;p30"/>
            <p:cNvSpPr/>
            <p:nvPr/>
          </p:nvSpPr>
          <p:spPr>
            <a:xfrm>
              <a:off x="495000" y="16293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3" name="Google Shape;2810;p30"/>
            <p:cNvSpPr/>
            <p:nvPr/>
          </p:nvSpPr>
          <p:spPr>
            <a:xfrm>
              <a:off x="494640" y="16264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4" name="Google Shape;2811;p30"/>
            <p:cNvSpPr/>
            <p:nvPr/>
          </p:nvSpPr>
          <p:spPr>
            <a:xfrm>
              <a:off x="474480" y="15930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5" name="Google Shape;2812;p30"/>
            <p:cNvSpPr/>
            <p:nvPr/>
          </p:nvSpPr>
          <p:spPr>
            <a:xfrm>
              <a:off x="480240" y="16045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6" name="Google Shape;2813;p30"/>
            <p:cNvSpPr/>
            <p:nvPr/>
          </p:nvSpPr>
          <p:spPr>
            <a:xfrm>
              <a:off x="479880" y="16016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7" name="Google Shape;2814;p30"/>
            <p:cNvSpPr/>
            <p:nvPr/>
          </p:nvSpPr>
          <p:spPr>
            <a:xfrm>
              <a:off x="453600" y="156960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8" name="Google Shape;2815;p30"/>
            <p:cNvSpPr/>
            <p:nvPr/>
          </p:nvSpPr>
          <p:spPr>
            <a:xfrm>
              <a:off x="459720" y="1641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9" name="Google Shape;2816;p30"/>
            <p:cNvSpPr/>
            <p:nvPr/>
          </p:nvSpPr>
          <p:spPr>
            <a:xfrm>
              <a:off x="474840" y="1632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0" name="Google Shape;2817;p30"/>
            <p:cNvSpPr/>
            <p:nvPr/>
          </p:nvSpPr>
          <p:spPr>
            <a:xfrm>
              <a:off x="490320" y="1623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1" name="Google Shape;2818;p30"/>
            <p:cNvSpPr/>
            <p:nvPr/>
          </p:nvSpPr>
          <p:spPr>
            <a:xfrm>
              <a:off x="505440" y="16146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2" name="Google Shape;2819;p30"/>
            <p:cNvSpPr/>
            <p:nvPr/>
          </p:nvSpPr>
          <p:spPr>
            <a:xfrm>
              <a:off x="520560" y="16056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3" name="Google Shape;2820;p30"/>
            <p:cNvSpPr/>
            <p:nvPr/>
          </p:nvSpPr>
          <p:spPr>
            <a:xfrm>
              <a:off x="535680" y="15962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4" name="Google Shape;2821;p30"/>
            <p:cNvSpPr/>
            <p:nvPr/>
          </p:nvSpPr>
          <p:spPr>
            <a:xfrm>
              <a:off x="551160" y="15872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5" name="Google Shape;2822;p30"/>
            <p:cNvSpPr/>
            <p:nvPr/>
          </p:nvSpPr>
          <p:spPr>
            <a:xfrm>
              <a:off x="566280" y="15782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6" name="Google Shape;2823;p30"/>
            <p:cNvSpPr/>
            <p:nvPr/>
          </p:nvSpPr>
          <p:spPr>
            <a:xfrm>
              <a:off x="581400" y="1568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7" name="Google Shape;2824;p30"/>
            <p:cNvSpPr/>
            <p:nvPr/>
          </p:nvSpPr>
          <p:spPr>
            <a:xfrm>
              <a:off x="453600" y="156708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258" name="Google Shape;2825;p30"/>
          <p:cNvGrpSpPr/>
          <p:nvPr/>
        </p:nvGrpSpPr>
        <p:grpSpPr>
          <a:xfrm>
            <a:off x="-421560" y="3032640"/>
            <a:ext cx="1900440" cy="3070080"/>
            <a:chOff x="-421560" y="3032640"/>
            <a:chExt cx="1900440" cy="3070080"/>
          </a:xfrm>
        </p:grpSpPr>
        <p:sp>
          <p:nvSpPr>
            <p:cNvPr id="2259" name="Google Shape;2826;p30"/>
            <p:cNvSpPr/>
            <p:nvPr/>
          </p:nvSpPr>
          <p:spPr>
            <a:xfrm rot="12654600" flipV="1">
              <a:off x="979200" y="4110840"/>
              <a:ext cx="74160" cy="73800"/>
            </a:xfrm>
            <a:custGeom>
              <a:avLst/>
              <a:gdLst>
                <a:gd name="textAreaLeft" fmla="*/ 0 w 74160"/>
                <a:gd name="textAreaRight" fmla="*/ 74520 w 74160"/>
                <a:gd name="textAreaTop" fmla="*/ -360 h 73800"/>
                <a:gd name="textAreaBottom" fmla="*/ 73800 h 73800"/>
              </a:gdLst>
              <a:ahLst/>
              <a:cxnLst/>
              <a:rect l="textAreaLeft" t="textAreaTop" r="textAreaRight" b="textAreaBottom"/>
              <a:pathLst>
                <a:path w="2799" h="2788">
                  <a:moveTo>
                    <a:pt x="1394" y="1"/>
                  </a:moveTo>
                  <a:cubicBezTo>
                    <a:pt x="632" y="1"/>
                    <a:pt x="1" y="620"/>
                    <a:pt x="1" y="1394"/>
                  </a:cubicBezTo>
                  <a:cubicBezTo>
                    <a:pt x="1" y="2168"/>
                    <a:pt x="632" y="2787"/>
                    <a:pt x="1394" y="2787"/>
                  </a:cubicBezTo>
                  <a:cubicBezTo>
                    <a:pt x="2168" y="2787"/>
                    <a:pt x="2799" y="2168"/>
                    <a:pt x="2799" y="1394"/>
                  </a:cubicBezTo>
                  <a:cubicBezTo>
                    <a:pt x="2799" y="620"/>
                    <a:pt x="2168" y="1"/>
                    <a:pt x="1394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080" bIns="37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0" name="Google Shape;2827;p30"/>
            <p:cNvSpPr/>
            <p:nvPr/>
          </p:nvSpPr>
          <p:spPr>
            <a:xfrm rot="12654600" flipV="1">
              <a:off x="975600" y="5765760"/>
              <a:ext cx="117720" cy="149400"/>
            </a:xfrm>
            <a:custGeom>
              <a:avLst/>
              <a:gdLst>
                <a:gd name="textAreaLeft" fmla="*/ 0 w 117720"/>
                <a:gd name="textAreaRight" fmla="*/ 118080 w 117720"/>
                <a:gd name="textAreaTop" fmla="*/ -360 h 149400"/>
                <a:gd name="textAreaBottom" fmla="*/ 149400 h 149400"/>
              </a:gdLst>
              <a:ahLst/>
              <a:cxnLst/>
              <a:rect l="textAreaLeft" t="textAreaTop" r="textAreaRight" b="textAreaBottom"/>
              <a:pathLst>
                <a:path w="4454" h="5645">
                  <a:moveTo>
                    <a:pt x="2680" y="1"/>
                  </a:moveTo>
                  <a:cubicBezTo>
                    <a:pt x="2028" y="1"/>
                    <a:pt x="1417" y="403"/>
                    <a:pt x="1191" y="1042"/>
                  </a:cubicBezTo>
                  <a:lnTo>
                    <a:pt x="298" y="3530"/>
                  </a:lnTo>
                  <a:cubicBezTo>
                    <a:pt x="0" y="4352"/>
                    <a:pt x="429" y="5257"/>
                    <a:pt x="1239" y="5554"/>
                  </a:cubicBezTo>
                  <a:cubicBezTo>
                    <a:pt x="1414" y="5615"/>
                    <a:pt x="1592" y="5644"/>
                    <a:pt x="1768" y="5644"/>
                  </a:cubicBezTo>
                  <a:cubicBezTo>
                    <a:pt x="2418" y="5644"/>
                    <a:pt x="3029" y="5248"/>
                    <a:pt x="3263" y="4602"/>
                  </a:cubicBezTo>
                  <a:lnTo>
                    <a:pt x="4156" y="2113"/>
                  </a:lnTo>
                  <a:cubicBezTo>
                    <a:pt x="4453" y="1292"/>
                    <a:pt x="4025" y="387"/>
                    <a:pt x="3203" y="89"/>
                  </a:cubicBezTo>
                  <a:cubicBezTo>
                    <a:pt x="3030" y="29"/>
                    <a:pt x="2854" y="1"/>
                    <a:pt x="268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4880" bIns="74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1" name="Google Shape;2828;p30"/>
            <p:cNvSpPr/>
            <p:nvPr/>
          </p:nvSpPr>
          <p:spPr>
            <a:xfrm rot="12654600" flipV="1">
              <a:off x="190800" y="5894280"/>
              <a:ext cx="117720" cy="149400"/>
            </a:xfrm>
            <a:custGeom>
              <a:avLst/>
              <a:gdLst>
                <a:gd name="textAreaLeft" fmla="*/ 0 w 117720"/>
                <a:gd name="textAreaRight" fmla="*/ 118080 w 117720"/>
                <a:gd name="textAreaTop" fmla="*/ -360 h 149400"/>
                <a:gd name="textAreaBottom" fmla="*/ 149400 h 149400"/>
              </a:gdLst>
              <a:ahLst/>
              <a:cxnLst/>
              <a:rect l="textAreaLeft" t="textAreaTop" r="textAreaRight" b="textAreaBottom"/>
              <a:pathLst>
                <a:path w="4442" h="5639">
                  <a:moveTo>
                    <a:pt x="2666" y="1"/>
                  </a:moveTo>
                  <a:cubicBezTo>
                    <a:pt x="2019" y="1"/>
                    <a:pt x="1412" y="401"/>
                    <a:pt x="1179" y="1036"/>
                  </a:cubicBezTo>
                  <a:lnTo>
                    <a:pt x="286" y="3524"/>
                  </a:lnTo>
                  <a:cubicBezTo>
                    <a:pt x="0" y="4346"/>
                    <a:pt x="417" y="5251"/>
                    <a:pt x="1239" y="5548"/>
                  </a:cubicBezTo>
                  <a:cubicBezTo>
                    <a:pt x="1414" y="5609"/>
                    <a:pt x="1592" y="5638"/>
                    <a:pt x="1768" y="5638"/>
                  </a:cubicBezTo>
                  <a:cubicBezTo>
                    <a:pt x="2418" y="5638"/>
                    <a:pt x="3026" y="5242"/>
                    <a:pt x="3251" y="4596"/>
                  </a:cubicBezTo>
                  <a:lnTo>
                    <a:pt x="4144" y="2107"/>
                  </a:lnTo>
                  <a:cubicBezTo>
                    <a:pt x="4441" y="1286"/>
                    <a:pt x="4013" y="381"/>
                    <a:pt x="3203" y="95"/>
                  </a:cubicBezTo>
                  <a:cubicBezTo>
                    <a:pt x="3026" y="31"/>
                    <a:pt x="2844" y="1"/>
                    <a:pt x="26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4880" bIns="74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2" name="Google Shape;2829;p30"/>
            <p:cNvSpPr/>
            <p:nvPr/>
          </p:nvSpPr>
          <p:spPr>
            <a:xfrm rot="12654600" flipV="1">
              <a:off x="-362160" y="5520240"/>
              <a:ext cx="117720" cy="149400"/>
            </a:xfrm>
            <a:custGeom>
              <a:avLst/>
              <a:gdLst>
                <a:gd name="textAreaLeft" fmla="*/ 0 w 117720"/>
                <a:gd name="textAreaRight" fmla="*/ 118080 w 117720"/>
                <a:gd name="textAreaTop" fmla="*/ -360 h 149400"/>
                <a:gd name="textAreaBottom" fmla="*/ 149400 h 149400"/>
              </a:gdLst>
              <a:ahLst/>
              <a:cxnLst/>
              <a:rect l="textAreaLeft" t="textAreaTop" r="textAreaRight" b="textAreaBottom"/>
              <a:pathLst>
                <a:path w="4454" h="5643">
                  <a:moveTo>
                    <a:pt x="2674" y="1"/>
                  </a:moveTo>
                  <a:cubicBezTo>
                    <a:pt x="2032" y="1"/>
                    <a:pt x="1425" y="403"/>
                    <a:pt x="1191" y="1048"/>
                  </a:cubicBezTo>
                  <a:lnTo>
                    <a:pt x="298" y="3536"/>
                  </a:lnTo>
                  <a:cubicBezTo>
                    <a:pt x="1" y="4346"/>
                    <a:pt x="429" y="5251"/>
                    <a:pt x="1251" y="5548"/>
                  </a:cubicBezTo>
                  <a:cubicBezTo>
                    <a:pt x="1428" y="5612"/>
                    <a:pt x="1608" y="5643"/>
                    <a:pt x="1785" y="5643"/>
                  </a:cubicBezTo>
                  <a:cubicBezTo>
                    <a:pt x="2430" y="5643"/>
                    <a:pt x="3029" y="5240"/>
                    <a:pt x="3263" y="4596"/>
                  </a:cubicBezTo>
                  <a:lnTo>
                    <a:pt x="4156" y="2107"/>
                  </a:lnTo>
                  <a:cubicBezTo>
                    <a:pt x="4454" y="1286"/>
                    <a:pt x="4025" y="381"/>
                    <a:pt x="3203" y="95"/>
                  </a:cubicBezTo>
                  <a:cubicBezTo>
                    <a:pt x="3029" y="31"/>
                    <a:pt x="2850" y="1"/>
                    <a:pt x="267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4880" bIns="74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3" name="Google Shape;2830;p30"/>
            <p:cNvSpPr/>
            <p:nvPr/>
          </p:nvSpPr>
          <p:spPr>
            <a:xfrm rot="12654600" flipV="1">
              <a:off x="-227520" y="5471280"/>
              <a:ext cx="874800" cy="264960"/>
            </a:xfrm>
            <a:custGeom>
              <a:avLst/>
              <a:gdLst>
                <a:gd name="textAreaLeft" fmla="*/ 0 w 874800"/>
                <a:gd name="textAreaRight" fmla="*/ 875160 w 874800"/>
                <a:gd name="textAreaTop" fmla="*/ 360 h 264960"/>
                <a:gd name="textAreaBottom" fmla="*/ 265680 h 264960"/>
              </a:gdLst>
              <a:ahLst/>
              <a:cxnLst/>
              <a:rect l="textAreaLeft" t="textAreaTop" r="textAreaRight" b="textAreaBottom"/>
              <a:pathLst>
                <a:path w="32946" h="10003">
                  <a:moveTo>
                    <a:pt x="32945" y="1"/>
                  </a:moveTo>
                  <a:lnTo>
                    <a:pt x="3346" y="1453"/>
                  </a:lnTo>
                  <a:lnTo>
                    <a:pt x="1" y="10002"/>
                  </a:lnTo>
                  <a:lnTo>
                    <a:pt x="29921" y="8419"/>
                  </a:lnTo>
                  <a:lnTo>
                    <a:pt x="32945" y="1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4" name="Google Shape;2831;p30"/>
            <p:cNvSpPr/>
            <p:nvPr/>
          </p:nvSpPr>
          <p:spPr>
            <a:xfrm rot="12654600" flipV="1">
              <a:off x="934560" y="5697360"/>
              <a:ext cx="181080" cy="220680"/>
            </a:xfrm>
            <a:custGeom>
              <a:avLst/>
              <a:gdLst>
                <a:gd name="textAreaLeft" fmla="*/ 0 w 181080"/>
                <a:gd name="textAreaRight" fmla="*/ 181440 w 181080"/>
                <a:gd name="textAreaTop" fmla="*/ -360 h 220680"/>
                <a:gd name="textAreaBottom" fmla="*/ 220680 h 220680"/>
              </a:gdLst>
              <a:ahLst/>
              <a:cxnLst/>
              <a:rect l="textAreaLeft" t="textAreaTop" r="textAreaRight" b="textAreaBottom"/>
              <a:pathLst>
                <a:path w="6835" h="8335">
                  <a:moveTo>
                    <a:pt x="1263" y="1"/>
                  </a:moveTo>
                  <a:lnTo>
                    <a:pt x="1" y="3513"/>
                  </a:lnTo>
                  <a:lnTo>
                    <a:pt x="5537" y="8335"/>
                  </a:lnTo>
                  <a:lnTo>
                    <a:pt x="6835" y="4715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5" name="Google Shape;2832;p30"/>
            <p:cNvSpPr/>
            <p:nvPr/>
          </p:nvSpPr>
          <p:spPr>
            <a:xfrm rot="12654600" flipV="1">
              <a:off x="919800" y="5684040"/>
              <a:ext cx="192600" cy="124920"/>
            </a:xfrm>
            <a:custGeom>
              <a:avLst/>
              <a:gdLst>
                <a:gd name="textAreaLeft" fmla="*/ 0 w 192600"/>
                <a:gd name="textAreaRight" fmla="*/ 192960 w 192600"/>
                <a:gd name="textAreaTop" fmla="*/ -360 h 124920"/>
                <a:gd name="textAreaBottom" fmla="*/ 124920 h 124920"/>
              </a:gdLst>
              <a:ahLst/>
              <a:cxnLst/>
              <a:rect l="textAreaLeft" t="textAreaTop" r="textAreaRight" b="textAreaBottom"/>
              <a:pathLst>
                <a:path w="7264" h="4716">
                  <a:moveTo>
                    <a:pt x="1" y="1"/>
                  </a:moveTo>
                  <a:lnTo>
                    <a:pt x="5573" y="4715"/>
                  </a:lnTo>
                  <a:lnTo>
                    <a:pt x="726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2640" bIns="62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6" name="Google Shape;2833;p30"/>
            <p:cNvSpPr/>
            <p:nvPr/>
          </p:nvSpPr>
          <p:spPr>
            <a:xfrm rot="12654600" flipV="1">
              <a:off x="-134640" y="5262120"/>
              <a:ext cx="1127160" cy="335520"/>
            </a:xfrm>
            <a:custGeom>
              <a:avLst/>
              <a:gdLst>
                <a:gd name="textAreaLeft" fmla="*/ 0 w 1127160"/>
                <a:gd name="textAreaRight" fmla="*/ 1127520 w 1127160"/>
                <a:gd name="textAreaTop" fmla="*/ 360 h 335520"/>
                <a:gd name="textAreaBottom" fmla="*/ 336240 h 335520"/>
              </a:gdLst>
              <a:ahLst/>
              <a:cxnLst/>
              <a:rect l="textAreaLeft" t="textAreaTop" r="textAreaRight" b="textAreaBottom"/>
              <a:pathLst>
                <a:path w="42447" h="12646">
                  <a:moveTo>
                    <a:pt x="39041" y="1"/>
                  </a:moveTo>
                  <a:lnTo>
                    <a:pt x="0" y="2144"/>
                  </a:lnTo>
                  <a:lnTo>
                    <a:pt x="11811" y="12645"/>
                  </a:lnTo>
                  <a:lnTo>
                    <a:pt x="41410" y="11193"/>
                  </a:lnTo>
                  <a:lnTo>
                    <a:pt x="42446" y="8288"/>
                  </a:lnTo>
                  <a:lnTo>
                    <a:pt x="39041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7" name="Google Shape;2834;p30"/>
            <p:cNvSpPr/>
            <p:nvPr/>
          </p:nvSpPr>
          <p:spPr>
            <a:xfrm rot="12654600" flipV="1">
              <a:off x="693000" y="5536440"/>
              <a:ext cx="172440" cy="151920"/>
            </a:xfrm>
            <a:custGeom>
              <a:avLst/>
              <a:gdLst>
                <a:gd name="textAreaLeft" fmla="*/ 0 w 172440"/>
                <a:gd name="textAreaRight" fmla="*/ 172800 w 172440"/>
                <a:gd name="textAreaTop" fmla="*/ 360 h 151920"/>
                <a:gd name="textAreaBottom" fmla="*/ 152640 h 151920"/>
              </a:gdLst>
              <a:ahLst/>
              <a:cxnLst/>
              <a:rect l="textAreaLeft" t="textAreaTop" r="textAreaRight" b="textAreaBottom"/>
              <a:pathLst>
                <a:path w="6499" h="5738">
                  <a:moveTo>
                    <a:pt x="226" y="1"/>
                  </a:moveTo>
                  <a:cubicBezTo>
                    <a:pt x="107" y="1"/>
                    <a:pt x="1" y="154"/>
                    <a:pt x="112" y="256"/>
                  </a:cubicBezTo>
                  <a:cubicBezTo>
                    <a:pt x="1696" y="1673"/>
                    <a:pt x="3267" y="3078"/>
                    <a:pt x="4839" y="4494"/>
                  </a:cubicBezTo>
                  <a:cubicBezTo>
                    <a:pt x="5291" y="4899"/>
                    <a:pt x="5732" y="5292"/>
                    <a:pt x="6184" y="5697"/>
                  </a:cubicBezTo>
                  <a:cubicBezTo>
                    <a:pt x="6216" y="5726"/>
                    <a:pt x="6250" y="5738"/>
                    <a:pt x="6283" y="5738"/>
                  </a:cubicBezTo>
                  <a:cubicBezTo>
                    <a:pt x="6399" y="5738"/>
                    <a:pt x="6498" y="5585"/>
                    <a:pt x="6387" y="5483"/>
                  </a:cubicBezTo>
                  <a:cubicBezTo>
                    <a:pt x="4815" y="4066"/>
                    <a:pt x="3243" y="2661"/>
                    <a:pt x="1660" y="1244"/>
                  </a:cubicBezTo>
                  <a:cubicBezTo>
                    <a:pt x="1219" y="839"/>
                    <a:pt x="767" y="446"/>
                    <a:pt x="326" y="41"/>
                  </a:cubicBezTo>
                  <a:cubicBezTo>
                    <a:pt x="295" y="13"/>
                    <a:pt x="260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960" bIns="75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8" name="Google Shape;2835;p30"/>
            <p:cNvSpPr/>
            <p:nvPr/>
          </p:nvSpPr>
          <p:spPr>
            <a:xfrm rot="12654600" flipV="1">
              <a:off x="643680" y="5637600"/>
              <a:ext cx="9720" cy="828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8280"/>
                <a:gd name="textAreaBottom" fmla="*/ 8280 h 8280"/>
              </a:gdLst>
              <a:ahLst/>
              <a:cxnLst/>
              <a:rect l="textAreaLeft" t="textAreaTop" r="textAreaRight" b="textAreaBottom"/>
              <a:pathLst>
                <a:path w="382" h="331">
                  <a:moveTo>
                    <a:pt x="132" y="0"/>
                  </a:moveTo>
                  <a:cubicBezTo>
                    <a:pt x="120" y="12"/>
                    <a:pt x="96" y="12"/>
                    <a:pt x="84" y="24"/>
                  </a:cubicBezTo>
                  <a:cubicBezTo>
                    <a:pt x="61" y="36"/>
                    <a:pt x="49" y="48"/>
                    <a:pt x="37" y="60"/>
                  </a:cubicBezTo>
                  <a:cubicBezTo>
                    <a:pt x="25" y="71"/>
                    <a:pt x="13" y="95"/>
                    <a:pt x="13" y="107"/>
                  </a:cubicBezTo>
                  <a:cubicBezTo>
                    <a:pt x="13" y="131"/>
                    <a:pt x="13" y="143"/>
                    <a:pt x="1" y="155"/>
                  </a:cubicBezTo>
                  <a:cubicBezTo>
                    <a:pt x="1" y="179"/>
                    <a:pt x="13" y="202"/>
                    <a:pt x="25" y="226"/>
                  </a:cubicBezTo>
                  <a:cubicBezTo>
                    <a:pt x="37" y="238"/>
                    <a:pt x="37" y="250"/>
                    <a:pt x="49" y="262"/>
                  </a:cubicBezTo>
                  <a:cubicBezTo>
                    <a:pt x="72" y="274"/>
                    <a:pt x="84" y="286"/>
                    <a:pt x="120" y="298"/>
                  </a:cubicBezTo>
                  <a:cubicBezTo>
                    <a:pt x="144" y="310"/>
                    <a:pt x="168" y="310"/>
                    <a:pt x="191" y="322"/>
                  </a:cubicBezTo>
                  <a:cubicBezTo>
                    <a:pt x="203" y="327"/>
                    <a:pt x="212" y="330"/>
                    <a:pt x="221" y="330"/>
                  </a:cubicBezTo>
                  <a:cubicBezTo>
                    <a:pt x="230" y="330"/>
                    <a:pt x="239" y="327"/>
                    <a:pt x="251" y="322"/>
                  </a:cubicBezTo>
                  <a:cubicBezTo>
                    <a:pt x="275" y="322"/>
                    <a:pt x="287" y="322"/>
                    <a:pt x="311" y="310"/>
                  </a:cubicBezTo>
                  <a:cubicBezTo>
                    <a:pt x="322" y="298"/>
                    <a:pt x="334" y="286"/>
                    <a:pt x="346" y="274"/>
                  </a:cubicBezTo>
                  <a:cubicBezTo>
                    <a:pt x="358" y="250"/>
                    <a:pt x="370" y="238"/>
                    <a:pt x="370" y="214"/>
                  </a:cubicBezTo>
                  <a:cubicBezTo>
                    <a:pt x="382" y="202"/>
                    <a:pt x="382" y="191"/>
                    <a:pt x="382" y="179"/>
                  </a:cubicBezTo>
                  <a:cubicBezTo>
                    <a:pt x="382" y="155"/>
                    <a:pt x="370" y="131"/>
                    <a:pt x="358" y="107"/>
                  </a:cubicBezTo>
                  <a:cubicBezTo>
                    <a:pt x="346" y="95"/>
                    <a:pt x="346" y="83"/>
                    <a:pt x="334" y="71"/>
                  </a:cubicBezTo>
                  <a:cubicBezTo>
                    <a:pt x="322" y="60"/>
                    <a:pt x="299" y="48"/>
                    <a:pt x="275" y="36"/>
                  </a:cubicBezTo>
                  <a:cubicBezTo>
                    <a:pt x="251" y="24"/>
                    <a:pt x="215" y="12"/>
                    <a:pt x="191" y="12"/>
                  </a:cubicBezTo>
                  <a:cubicBezTo>
                    <a:pt x="180" y="0"/>
                    <a:pt x="156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320" bIns="4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9" name="Google Shape;2836;p30"/>
            <p:cNvSpPr/>
            <p:nvPr/>
          </p:nvSpPr>
          <p:spPr>
            <a:xfrm rot="12654600" flipV="1">
              <a:off x="-383400" y="5546160"/>
              <a:ext cx="949680" cy="216360"/>
            </a:xfrm>
            <a:custGeom>
              <a:avLst/>
              <a:gdLst>
                <a:gd name="textAreaLeft" fmla="*/ 0 w 949680"/>
                <a:gd name="textAreaRight" fmla="*/ 950040 w 949680"/>
                <a:gd name="textAreaTop" fmla="*/ -360 h 216360"/>
                <a:gd name="textAreaBottom" fmla="*/ 216360 h 216360"/>
              </a:gdLst>
              <a:ahLst/>
              <a:cxnLst/>
              <a:rect l="textAreaLeft" t="textAreaTop" r="textAreaRight" b="textAreaBottom"/>
              <a:pathLst>
                <a:path w="35767" h="8145">
                  <a:moveTo>
                    <a:pt x="29778" y="1"/>
                  </a:moveTo>
                  <a:lnTo>
                    <a:pt x="1" y="1620"/>
                  </a:lnTo>
                  <a:lnTo>
                    <a:pt x="7763" y="8145"/>
                  </a:lnTo>
                  <a:lnTo>
                    <a:pt x="35767" y="6216"/>
                  </a:lnTo>
                  <a:lnTo>
                    <a:pt x="29778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0" name="Google Shape;2837;p30"/>
            <p:cNvSpPr/>
            <p:nvPr/>
          </p:nvSpPr>
          <p:spPr>
            <a:xfrm rot="12654600" flipV="1">
              <a:off x="68040" y="5659920"/>
              <a:ext cx="275760" cy="15840"/>
            </a:xfrm>
            <a:custGeom>
              <a:avLst/>
              <a:gdLst>
                <a:gd name="textAreaLeft" fmla="*/ 0 w 275760"/>
                <a:gd name="textAreaRight" fmla="*/ 276120 w 275760"/>
                <a:gd name="textAreaTop" fmla="*/ 360 h 15840"/>
                <a:gd name="textAreaBottom" fmla="*/ 16560 h 15840"/>
              </a:gdLst>
              <a:ahLst/>
              <a:cxnLst/>
              <a:rect l="textAreaLeft" t="textAreaTop" r="textAreaRight" b="textAreaBottom"/>
              <a:pathLst>
                <a:path w="10395" h="609">
                  <a:moveTo>
                    <a:pt x="10216" y="1"/>
                  </a:moveTo>
                  <a:cubicBezTo>
                    <a:pt x="10212" y="1"/>
                    <a:pt x="10208" y="1"/>
                    <a:pt x="10205" y="1"/>
                  </a:cubicBezTo>
                  <a:cubicBezTo>
                    <a:pt x="8907" y="37"/>
                    <a:pt x="7597" y="84"/>
                    <a:pt x="6299" y="120"/>
                  </a:cubicBezTo>
                  <a:cubicBezTo>
                    <a:pt x="5002" y="156"/>
                    <a:pt x="3692" y="203"/>
                    <a:pt x="2394" y="239"/>
                  </a:cubicBezTo>
                  <a:lnTo>
                    <a:pt x="191" y="310"/>
                  </a:lnTo>
                  <a:cubicBezTo>
                    <a:pt x="1" y="310"/>
                    <a:pt x="1" y="608"/>
                    <a:pt x="191" y="608"/>
                  </a:cubicBezTo>
                  <a:cubicBezTo>
                    <a:pt x="1501" y="560"/>
                    <a:pt x="2799" y="525"/>
                    <a:pt x="4109" y="489"/>
                  </a:cubicBezTo>
                  <a:cubicBezTo>
                    <a:pt x="5406" y="441"/>
                    <a:pt x="6704" y="406"/>
                    <a:pt x="8002" y="370"/>
                  </a:cubicBezTo>
                  <a:lnTo>
                    <a:pt x="10205" y="299"/>
                  </a:lnTo>
                  <a:cubicBezTo>
                    <a:pt x="10391" y="287"/>
                    <a:pt x="10395" y="1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1" name="Google Shape;2838;p30"/>
            <p:cNvSpPr/>
            <p:nvPr/>
          </p:nvSpPr>
          <p:spPr>
            <a:xfrm rot="12654600" flipV="1">
              <a:off x="65520" y="5576040"/>
              <a:ext cx="9360" cy="7920"/>
            </a:xfrm>
            <a:custGeom>
              <a:avLst/>
              <a:gdLst>
                <a:gd name="textAreaLeft" fmla="*/ 0 w 9360"/>
                <a:gd name="textAreaRight" fmla="*/ 9720 w 9360"/>
                <a:gd name="textAreaTop" fmla="*/ 36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370" h="322">
                  <a:moveTo>
                    <a:pt x="131" y="0"/>
                  </a:moveTo>
                  <a:cubicBezTo>
                    <a:pt x="108" y="0"/>
                    <a:pt x="96" y="0"/>
                    <a:pt x="72" y="12"/>
                  </a:cubicBezTo>
                  <a:cubicBezTo>
                    <a:pt x="60" y="24"/>
                    <a:pt x="48" y="36"/>
                    <a:pt x="36" y="60"/>
                  </a:cubicBezTo>
                  <a:cubicBezTo>
                    <a:pt x="24" y="72"/>
                    <a:pt x="12" y="84"/>
                    <a:pt x="0" y="108"/>
                  </a:cubicBezTo>
                  <a:cubicBezTo>
                    <a:pt x="0" y="120"/>
                    <a:pt x="0" y="131"/>
                    <a:pt x="0" y="143"/>
                  </a:cubicBezTo>
                  <a:cubicBezTo>
                    <a:pt x="0" y="167"/>
                    <a:pt x="12" y="203"/>
                    <a:pt x="24" y="215"/>
                  </a:cubicBezTo>
                  <a:cubicBezTo>
                    <a:pt x="24" y="227"/>
                    <a:pt x="36" y="239"/>
                    <a:pt x="48" y="250"/>
                  </a:cubicBezTo>
                  <a:cubicBezTo>
                    <a:pt x="60" y="274"/>
                    <a:pt x="84" y="286"/>
                    <a:pt x="108" y="286"/>
                  </a:cubicBezTo>
                  <a:cubicBezTo>
                    <a:pt x="131" y="298"/>
                    <a:pt x="155" y="310"/>
                    <a:pt x="191" y="322"/>
                  </a:cubicBezTo>
                  <a:lnTo>
                    <a:pt x="250" y="322"/>
                  </a:lnTo>
                  <a:cubicBezTo>
                    <a:pt x="262" y="322"/>
                    <a:pt x="286" y="310"/>
                    <a:pt x="298" y="298"/>
                  </a:cubicBezTo>
                  <a:cubicBezTo>
                    <a:pt x="322" y="286"/>
                    <a:pt x="334" y="274"/>
                    <a:pt x="346" y="262"/>
                  </a:cubicBezTo>
                  <a:cubicBezTo>
                    <a:pt x="358" y="250"/>
                    <a:pt x="370" y="227"/>
                    <a:pt x="370" y="215"/>
                  </a:cubicBezTo>
                  <a:cubicBezTo>
                    <a:pt x="370" y="203"/>
                    <a:pt x="370" y="191"/>
                    <a:pt x="370" y="167"/>
                  </a:cubicBezTo>
                  <a:cubicBezTo>
                    <a:pt x="370" y="143"/>
                    <a:pt x="370" y="120"/>
                    <a:pt x="358" y="96"/>
                  </a:cubicBezTo>
                  <a:cubicBezTo>
                    <a:pt x="346" y="84"/>
                    <a:pt x="334" y="72"/>
                    <a:pt x="334" y="72"/>
                  </a:cubicBezTo>
                  <a:cubicBezTo>
                    <a:pt x="310" y="48"/>
                    <a:pt x="286" y="36"/>
                    <a:pt x="262" y="24"/>
                  </a:cubicBezTo>
                  <a:cubicBezTo>
                    <a:pt x="239" y="24"/>
                    <a:pt x="215" y="12"/>
                    <a:pt x="19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2" name="Google Shape;2839;p30"/>
            <p:cNvSpPr/>
            <p:nvPr/>
          </p:nvSpPr>
          <p:spPr>
            <a:xfrm rot="12654600" flipV="1">
              <a:off x="541800" y="5529960"/>
              <a:ext cx="399600" cy="505800"/>
            </a:xfrm>
            <a:custGeom>
              <a:avLst/>
              <a:gdLst>
                <a:gd name="textAreaLeft" fmla="*/ 0 w 399600"/>
                <a:gd name="textAreaRight" fmla="*/ 399960 w 399600"/>
                <a:gd name="textAreaTop" fmla="*/ -360 h 505800"/>
                <a:gd name="textAreaBottom" fmla="*/ 505800 h 505800"/>
              </a:gdLst>
              <a:ahLst/>
              <a:cxnLst/>
              <a:rect l="textAreaLeft" t="textAreaTop" r="textAreaRight" b="textAreaBottom"/>
              <a:pathLst>
                <a:path w="15051" h="19051">
                  <a:moveTo>
                    <a:pt x="3239" y="0"/>
                  </a:moveTo>
                  <a:lnTo>
                    <a:pt x="1" y="9037"/>
                  </a:lnTo>
                  <a:lnTo>
                    <a:pt x="11705" y="19050"/>
                  </a:lnTo>
                  <a:lnTo>
                    <a:pt x="15050" y="10501"/>
                  </a:lnTo>
                  <a:lnTo>
                    <a:pt x="3239" y="0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3" name="Google Shape;2840;p30"/>
            <p:cNvSpPr/>
            <p:nvPr/>
          </p:nvSpPr>
          <p:spPr>
            <a:xfrm rot="12654600" flipV="1">
              <a:off x="888120" y="5715720"/>
              <a:ext cx="44280" cy="104400"/>
            </a:xfrm>
            <a:custGeom>
              <a:avLst/>
              <a:gdLst>
                <a:gd name="textAreaLeft" fmla="*/ 0 w 44280"/>
                <a:gd name="textAreaRight" fmla="*/ 44640 w 44280"/>
                <a:gd name="textAreaTop" fmla="*/ 360 h 104400"/>
                <a:gd name="textAreaBottom" fmla="*/ 105120 h 104400"/>
              </a:gdLst>
              <a:ahLst/>
              <a:cxnLst/>
              <a:rect l="textAreaLeft" t="textAreaTop" r="textAreaRight" b="textAreaBottom"/>
              <a:pathLst>
                <a:path w="1684" h="3950">
                  <a:moveTo>
                    <a:pt x="1501" y="1"/>
                  </a:moveTo>
                  <a:cubicBezTo>
                    <a:pt x="1442" y="1"/>
                    <a:pt x="1382" y="31"/>
                    <a:pt x="1354" y="100"/>
                  </a:cubicBezTo>
                  <a:cubicBezTo>
                    <a:pt x="914" y="1327"/>
                    <a:pt x="485" y="2541"/>
                    <a:pt x="45" y="3767"/>
                  </a:cubicBezTo>
                  <a:cubicBezTo>
                    <a:pt x="1" y="3876"/>
                    <a:pt x="91" y="3950"/>
                    <a:pt x="183" y="3950"/>
                  </a:cubicBezTo>
                  <a:cubicBezTo>
                    <a:pt x="242" y="3950"/>
                    <a:pt x="302" y="3920"/>
                    <a:pt x="330" y="3851"/>
                  </a:cubicBezTo>
                  <a:cubicBezTo>
                    <a:pt x="771" y="2624"/>
                    <a:pt x="1199" y="1398"/>
                    <a:pt x="1640" y="184"/>
                  </a:cubicBezTo>
                  <a:cubicBezTo>
                    <a:pt x="1684" y="74"/>
                    <a:pt x="1594" y="1"/>
                    <a:pt x="150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2200" bIns="52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4" name="Google Shape;2841;p30"/>
            <p:cNvSpPr/>
            <p:nvPr/>
          </p:nvSpPr>
          <p:spPr>
            <a:xfrm rot="12654600" flipV="1">
              <a:off x="921240" y="5683680"/>
              <a:ext cx="9720" cy="756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82" h="299">
                  <a:moveTo>
                    <a:pt x="191" y="1"/>
                  </a:moveTo>
                  <a:cubicBezTo>
                    <a:pt x="1" y="1"/>
                    <a:pt x="1" y="298"/>
                    <a:pt x="191" y="298"/>
                  </a:cubicBezTo>
                  <a:cubicBezTo>
                    <a:pt x="382" y="298"/>
                    <a:pt x="382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5" name="Google Shape;2842;p30"/>
            <p:cNvSpPr/>
            <p:nvPr/>
          </p:nvSpPr>
          <p:spPr>
            <a:xfrm rot="12654600" flipV="1">
              <a:off x="268560" y="5779440"/>
              <a:ext cx="243720" cy="270720"/>
            </a:xfrm>
            <a:custGeom>
              <a:avLst/>
              <a:gdLst>
                <a:gd name="textAreaLeft" fmla="*/ 0 w 243720"/>
                <a:gd name="textAreaRight" fmla="*/ 244080 w 243720"/>
                <a:gd name="textAreaTop" fmla="*/ 360 h 270720"/>
                <a:gd name="textAreaBottom" fmla="*/ 271440 h 270720"/>
              </a:gdLst>
              <a:ahLst/>
              <a:cxnLst/>
              <a:rect l="textAreaLeft" t="textAreaTop" r="textAreaRight" b="textAreaBottom"/>
              <a:pathLst>
                <a:path w="9193" h="10205">
                  <a:moveTo>
                    <a:pt x="1430" y="1"/>
                  </a:moveTo>
                  <a:lnTo>
                    <a:pt x="1" y="3549"/>
                  </a:lnTo>
                  <a:lnTo>
                    <a:pt x="7871" y="10205"/>
                  </a:lnTo>
                  <a:lnTo>
                    <a:pt x="9192" y="6526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6" name="Google Shape;2843;p30"/>
            <p:cNvSpPr/>
            <p:nvPr/>
          </p:nvSpPr>
          <p:spPr>
            <a:xfrm rot="12654600" flipV="1">
              <a:off x="322560" y="5882760"/>
              <a:ext cx="121680" cy="97200"/>
            </a:xfrm>
            <a:custGeom>
              <a:avLst/>
              <a:gdLst>
                <a:gd name="textAreaLeft" fmla="*/ 0 w 121680"/>
                <a:gd name="textAreaRight" fmla="*/ 122040 w 121680"/>
                <a:gd name="textAreaTop" fmla="*/ 360 h 97200"/>
                <a:gd name="textAreaBottom" fmla="*/ 97920 h 97200"/>
              </a:gdLst>
              <a:ahLst/>
              <a:cxnLst/>
              <a:rect l="textAreaLeft" t="textAreaTop" r="textAreaRight" b="textAreaBottom"/>
              <a:pathLst>
                <a:path w="4592" h="3669">
                  <a:moveTo>
                    <a:pt x="231" y="1"/>
                  </a:moveTo>
                  <a:cubicBezTo>
                    <a:pt x="105" y="1"/>
                    <a:pt x="1" y="156"/>
                    <a:pt x="114" y="250"/>
                  </a:cubicBezTo>
                  <a:cubicBezTo>
                    <a:pt x="1186" y="1143"/>
                    <a:pt x="2269" y="2024"/>
                    <a:pt x="3365" y="2881"/>
                  </a:cubicBezTo>
                  <a:cubicBezTo>
                    <a:pt x="3686" y="3131"/>
                    <a:pt x="3996" y="3381"/>
                    <a:pt x="4317" y="3620"/>
                  </a:cubicBezTo>
                  <a:cubicBezTo>
                    <a:pt x="4348" y="3651"/>
                    <a:pt x="4386" y="3669"/>
                    <a:pt x="4425" y="3669"/>
                  </a:cubicBezTo>
                  <a:cubicBezTo>
                    <a:pt x="4461" y="3669"/>
                    <a:pt x="4498" y="3654"/>
                    <a:pt x="4532" y="3620"/>
                  </a:cubicBezTo>
                  <a:cubicBezTo>
                    <a:pt x="4579" y="3572"/>
                    <a:pt x="4591" y="3465"/>
                    <a:pt x="4532" y="3417"/>
                  </a:cubicBezTo>
                  <a:cubicBezTo>
                    <a:pt x="3424" y="2560"/>
                    <a:pt x="2329" y="1691"/>
                    <a:pt x="1257" y="810"/>
                  </a:cubicBezTo>
                  <a:cubicBezTo>
                    <a:pt x="936" y="548"/>
                    <a:pt x="638" y="298"/>
                    <a:pt x="329" y="36"/>
                  </a:cubicBezTo>
                  <a:cubicBezTo>
                    <a:pt x="297" y="11"/>
                    <a:pt x="263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8600" bIns="48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7" name="Google Shape;2844;p30"/>
            <p:cNvSpPr/>
            <p:nvPr/>
          </p:nvSpPr>
          <p:spPr>
            <a:xfrm rot="12654600" flipV="1">
              <a:off x="-438480" y="5648040"/>
              <a:ext cx="778680" cy="148680"/>
            </a:xfrm>
            <a:custGeom>
              <a:avLst/>
              <a:gdLst>
                <a:gd name="textAreaLeft" fmla="*/ 0 w 778680"/>
                <a:gd name="textAreaRight" fmla="*/ 779040 w 778680"/>
                <a:gd name="textAreaTop" fmla="*/ -360 h 148680"/>
                <a:gd name="textAreaBottom" fmla="*/ 148680 h 148680"/>
              </a:gdLst>
              <a:ahLst/>
              <a:cxnLst/>
              <a:rect l="textAreaLeft" t="textAreaTop" r="textAreaRight" b="textAreaBottom"/>
              <a:pathLst>
                <a:path w="29326" h="5609">
                  <a:moveTo>
                    <a:pt x="29326" y="1"/>
                  </a:moveTo>
                  <a:lnTo>
                    <a:pt x="1322" y="1930"/>
                  </a:lnTo>
                  <a:lnTo>
                    <a:pt x="1" y="5609"/>
                  </a:lnTo>
                  <a:lnTo>
                    <a:pt x="1" y="5609"/>
                  </a:lnTo>
                  <a:lnTo>
                    <a:pt x="27933" y="3882"/>
                  </a:lnTo>
                  <a:lnTo>
                    <a:pt x="29326" y="1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4520" bIns="74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8" name="Google Shape;2845;p30"/>
            <p:cNvSpPr/>
            <p:nvPr/>
          </p:nvSpPr>
          <p:spPr>
            <a:xfrm rot="12654600" flipV="1">
              <a:off x="-172800" y="5706360"/>
              <a:ext cx="132120" cy="17280"/>
            </a:xfrm>
            <a:custGeom>
              <a:avLst/>
              <a:gdLst>
                <a:gd name="textAreaLeft" fmla="*/ 0 w 132120"/>
                <a:gd name="textAreaRight" fmla="*/ 132480 w 132120"/>
                <a:gd name="textAreaTop" fmla="*/ 360 h 17280"/>
                <a:gd name="textAreaBottom" fmla="*/ 18000 h 17280"/>
              </a:gdLst>
              <a:ahLst/>
              <a:cxnLst/>
              <a:rect l="textAreaLeft" t="textAreaTop" r="textAreaRight" b="textAreaBottom"/>
              <a:pathLst>
                <a:path w="4989" h="656">
                  <a:moveTo>
                    <a:pt x="4809" y="0"/>
                  </a:moveTo>
                  <a:cubicBezTo>
                    <a:pt x="4806" y="0"/>
                    <a:pt x="4802" y="0"/>
                    <a:pt x="4798" y="1"/>
                  </a:cubicBezTo>
                  <a:cubicBezTo>
                    <a:pt x="3262" y="120"/>
                    <a:pt x="1727" y="239"/>
                    <a:pt x="191" y="358"/>
                  </a:cubicBezTo>
                  <a:cubicBezTo>
                    <a:pt x="4" y="369"/>
                    <a:pt x="0" y="656"/>
                    <a:pt x="180" y="656"/>
                  </a:cubicBezTo>
                  <a:cubicBezTo>
                    <a:pt x="183" y="656"/>
                    <a:pt x="187" y="656"/>
                    <a:pt x="191" y="655"/>
                  </a:cubicBezTo>
                  <a:cubicBezTo>
                    <a:pt x="1727" y="536"/>
                    <a:pt x="3262" y="417"/>
                    <a:pt x="4798" y="298"/>
                  </a:cubicBezTo>
                  <a:cubicBezTo>
                    <a:pt x="4973" y="287"/>
                    <a:pt x="4988" y="0"/>
                    <a:pt x="480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640" bIns="8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9" name="Google Shape;2846;p30"/>
            <p:cNvSpPr/>
            <p:nvPr/>
          </p:nvSpPr>
          <p:spPr>
            <a:xfrm rot="12654600" flipV="1">
              <a:off x="-197640" y="5653800"/>
              <a:ext cx="9360" cy="7920"/>
            </a:xfrm>
            <a:custGeom>
              <a:avLst/>
              <a:gdLst>
                <a:gd name="textAreaLeft" fmla="*/ 0 w 9360"/>
                <a:gd name="textAreaRight" fmla="*/ 9720 w 9360"/>
                <a:gd name="textAreaTop" fmla="*/ 36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370" h="332">
                  <a:moveTo>
                    <a:pt x="131" y="1"/>
                  </a:moveTo>
                  <a:cubicBezTo>
                    <a:pt x="107" y="13"/>
                    <a:pt x="84" y="13"/>
                    <a:pt x="72" y="24"/>
                  </a:cubicBezTo>
                  <a:cubicBezTo>
                    <a:pt x="60" y="36"/>
                    <a:pt x="36" y="48"/>
                    <a:pt x="24" y="60"/>
                  </a:cubicBezTo>
                  <a:cubicBezTo>
                    <a:pt x="12" y="72"/>
                    <a:pt x="12" y="96"/>
                    <a:pt x="0" y="108"/>
                  </a:cubicBezTo>
                  <a:cubicBezTo>
                    <a:pt x="0" y="120"/>
                    <a:pt x="0" y="143"/>
                    <a:pt x="0" y="155"/>
                  </a:cubicBezTo>
                  <a:cubicBezTo>
                    <a:pt x="0" y="179"/>
                    <a:pt x="0" y="203"/>
                    <a:pt x="12" y="227"/>
                  </a:cubicBezTo>
                  <a:cubicBezTo>
                    <a:pt x="24" y="239"/>
                    <a:pt x="36" y="251"/>
                    <a:pt x="36" y="263"/>
                  </a:cubicBezTo>
                  <a:cubicBezTo>
                    <a:pt x="60" y="274"/>
                    <a:pt x="84" y="286"/>
                    <a:pt x="107" y="298"/>
                  </a:cubicBezTo>
                  <a:cubicBezTo>
                    <a:pt x="131" y="310"/>
                    <a:pt x="155" y="310"/>
                    <a:pt x="179" y="322"/>
                  </a:cubicBezTo>
                  <a:cubicBezTo>
                    <a:pt x="191" y="328"/>
                    <a:pt x="203" y="331"/>
                    <a:pt x="213" y="331"/>
                  </a:cubicBezTo>
                  <a:cubicBezTo>
                    <a:pt x="223" y="331"/>
                    <a:pt x="232" y="328"/>
                    <a:pt x="238" y="322"/>
                  </a:cubicBezTo>
                  <a:cubicBezTo>
                    <a:pt x="262" y="322"/>
                    <a:pt x="286" y="322"/>
                    <a:pt x="298" y="310"/>
                  </a:cubicBezTo>
                  <a:cubicBezTo>
                    <a:pt x="310" y="298"/>
                    <a:pt x="334" y="286"/>
                    <a:pt x="334" y="274"/>
                  </a:cubicBezTo>
                  <a:cubicBezTo>
                    <a:pt x="357" y="251"/>
                    <a:pt x="357" y="239"/>
                    <a:pt x="369" y="215"/>
                  </a:cubicBezTo>
                  <a:cubicBezTo>
                    <a:pt x="369" y="203"/>
                    <a:pt x="369" y="191"/>
                    <a:pt x="369" y="179"/>
                  </a:cubicBezTo>
                  <a:cubicBezTo>
                    <a:pt x="369" y="155"/>
                    <a:pt x="369" y="132"/>
                    <a:pt x="345" y="108"/>
                  </a:cubicBezTo>
                  <a:cubicBezTo>
                    <a:pt x="345" y="96"/>
                    <a:pt x="334" y="84"/>
                    <a:pt x="334" y="72"/>
                  </a:cubicBezTo>
                  <a:cubicBezTo>
                    <a:pt x="310" y="60"/>
                    <a:pt x="286" y="48"/>
                    <a:pt x="262" y="36"/>
                  </a:cubicBezTo>
                  <a:cubicBezTo>
                    <a:pt x="238" y="24"/>
                    <a:pt x="215" y="13"/>
                    <a:pt x="191" y="13"/>
                  </a:cubicBezTo>
                  <a:cubicBezTo>
                    <a:pt x="167" y="1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0" name="Google Shape;2847;p30"/>
            <p:cNvSpPr/>
            <p:nvPr/>
          </p:nvSpPr>
          <p:spPr>
            <a:xfrm rot="12654600" flipV="1">
              <a:off x="482400" y="3884760"/>
              <a:ext cx="311040" cy="167760"/>
            </a:xfrm>
            <a:custGeom>
              <a:avLst/>
              <a:gdLst>
                <a:gd name="textAreaLeft" fmla="*/ 0 w 311040"/>
                <a:gd name="textAreaRight" fmla="*/ 311400 w 311040"/>
                <a:gd name="textAreaTop" fmla="*/ 360 h 167760"/>
                <a:gd name="textAreaBottom" fmla="*/ 168480 h 167760"/>
              </a:gdLst>
              <a:ahLst/>
              <a:cxnLst/>
              <a:rect l="textAreaLeft" t="textAreaTop" r="textAreaRight" b="textAreaBottom"/>
              <a:pathLst>
                <a:path w="11728" h="6331">
                  <a:moveTo>
                    <a:pt x="1691" y="1"/>
                  </a:moveTo>
                  <a:lnTo>
                    <a:pt x="1691" y="1"/>
                  </a:lnTo>
                  <a:cubicBezTo>
                    <a:pt x="1691" y="1"/>
                    <a:pt x="0" y="4275"/>
                    <a:pt x="4358" y="5847"/>
                  </a:cubicBezTo>
                  <a:cubicBezTo>
                    <a:pt x="5333" y="6195"/>
                    <a:pt x="6240" y="6330"/>
                    <a:pt x="7061" y="6330"/>
                  </a:cubicBezTo>
                  <a:cubicBezTo>
                    <a:pt x="9917" y="6330"/>
                    <a:pt x="11728" y="4692"/>
                    <a:pt x="11728" y="4692"/>
                  </a:cubicBezTo>
                  <a:cubicBezTo>
                    <a:pt x="11728" y="4692"/>
                    <a:pt x="11621" y="3573"/>
                    <a:pt x="8370" y="2406"/>
                  </a:cubicBezTo>
                  <a:cubicBezTo>
                    <a:pt x="5132" y="1239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880" bIns="83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1" name="Google Shape;2848;p30"/>
            <p:cNvSpPr/>
            <p:nvPr/>
          </p:nvSpPr>
          <p:spPr>
            <a:xfrm rot="12654600" flipV="1">
              <a:off x="-1080" y="4435200"/>
              <a:ext cx="801360" cy="978480"/>
            </a:xfrm>
            <a:custGeom>
              <a:avLst/>
              <a:gdLst>
                <a:gd name="textAreaLeft" fmla="*/ 0 w 801360"/>
                <a:gd name="textAreaRight" fmla="*/ 801720 w 801360"/>
                <a:gd name="textAreaTop" fmla="*/ 360 h 978480"/>
                <a:gd name="textAreaBottom" fmla="*/ 979200 h 978480"/>
              </a:gdLst>
              <a:ahLst/>
              <a:cxnLst/>
              <a:rect l="textAreaLeft" t="textAreaTop" r="textAreaRight" b="textAreaBottom"/>
              <a:pathLst>
                <a:path w="30183" h="36862">
                  <a:moveTo>
                    <a:pt x="21563" y="0"/>
                  </a:moveTo>
                  <a:lnTo>
                    <a:pt x="7168" y="11144"/>
                  </a:lnTo>
                  <a:lnTo>
                    <a:pt x="1" y="31099"/>
                  </a:lnTo>
                  <a:lnTo>
                    <a:pt x="6871" y="36862"/>
                  </a:lnTo>
                  <a:lnTo>
                    <a:pt x="14562" y="15454"/>
                  </a:lnTo>
                  <a:lnTo>
                    <a:pt x="30183" y="3239"/>
                  </a:lnTo>
                  <a:lnTo>
                    <a:pt x="21563" y="0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2" name="Google Shape;2849;p30"/>
            <p:cNvSpPr/>
            <p:nvPr/>
          </p:nvSpPr>
          <p:spPr>
            <a:xfrm rot="12654600" flipV="1">
              <a:off x="300600" y="4497840"/>
              <a:ext cx="155880" cy="122400"/>
            </a:xfrm>
            <a:custGeom>
              <a:avLst/>
              <a:gdLst>
                <a:gd name="textAreaLeft" fmla="*/ 0 w 155880"/>
                <a:gd name="textAreaRight" fmla="*/ 156240 w 155880"/>
                <a:gd name="textAreaTop" fmla="*/ 360 h 122400"/>
                <a:gd name="textAreaBottom" fmla="*/ 123120 h 122400"/>
              </a:gdLst>
              <a:ahLst/>
              <a:cxnLst/>
              <a:rect l="textAreaLeft" t="textAreaTop" r="textAreaRight" b="textAreaBottom"/>
              <a:pathLst>
                <a:path w="5882" h="4639">
                  <a:moveTo>
                    <a:pt x="5720" y="1"/>
                  </a:moveTo>
                  <a:cubicBezTo>
                    <a:pt x="5680" y="1"/>
                    <a:pt x="5639" y="19"/>
                    <a:pt x="5608" y="50"/>
                  </a:cubicBezTo>
                  <a:cubicBezTo>
                    <a:pt x="4167" y="1169"/>
                    <a:pt x="2727" y="2300"/>
                    <a:pt x="1286" y="3431"/>
                  </a:cubicBezTo>
                  <a:cubicBezTo>
                    <a:pt x="881" y="3753"/>
                    <a:pt x="476" y="4074"/>
                    <a:pt x="72" y="4384"/>
                  </a:cubicBezTo>
                  <a:cubicBezTo>
                    <a:pt x="0" y="4443"/>
                    <a:pt x="12" y="4550"/>
                    <a:pt x="72" y="4598"/>
                  </a:cubicBezTo>
                  <a:cubicBezTo>
                    <a:pt x="100" y="4626"/>
                    <a:pt x="133" y="4638"/>
                    <a:pt x="167" y="4638"/>
                  </a:cubicBezTo>
                  <a:cubicBezTo>
                    <a:pt x="205" y="4638"/>
                    <a:pt x="243" y="4623"/>
                    <a:pt x="274" y="4598"/>
                  </a:cubicBezTo>
                  <a:cubicBezTo>
                    <a:pt x="1715" y="3467"/>
                    <a:pt x="3155" y="2348"/>
                    <a:pt x="4596" y="1217"/>
                  </a:cubicBezTo>
                  <a:cubicBezTo>
                    <a:pt x="5001" y="895"/>
                    <a:pt x="5406" y="574"/>
                    <a:pt x="5822" y="252"/>
                  </a:cubicBezTo>
                  <a:cubicBezTo>
                    <a:pt x="5882" y="205"/>
                    <a:pt x="5870" y="97"/>
                    <a:pt x="5822" y="50"/>
                  </a:cubicBezTo>
                  <a:cubicBezTo>
                    <a:pt x="5794" y="16"/>
                    <a:pt x="5757" y="1"/>
                    <a:pt x="57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1200" bIns="61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3" name="Google Shape;2850;p30"/>
            <p:cNvSpPr/>
            <p:nvPr/>
          </p:nvSpPr>
          <p:spPr>
            <a:xfrm rot="12654600" flipV="1">
              <a:off x="327960" y="4442040"/>
              <a:ext cx="9720" cy="828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8280"/>
                <a:gd name="textAreaBottom" fmla="*/ 8280 h 8280"/>
              </a:gdLst>
              <a:ahLst/>
              <a:cxnLst/>
              <a:rect l="textAreaLeft" t="textAreaTop" r="textAreaRight" b="textAreaBottom"/>
              <a:pathLst>
                <a:path w="382" h="331">
                  <a:moveTo>
                    <a:pt x="161" y="0"/>
                  </a:moveTo>
                  <a:cubicBezTo>
                    <a:pt x="152" y="0"/>
                    <a:pt x="144" y="3"/>
                    <a:pt x="132" y="9"/>
                  </a:cubicBezTo>
                  <a:cubicBezTo>
                    <a:pt x="108" y="9"/>
                    <a:pt x="96" y="9"/>
                    <a:pt x="72" y="21"/>
                  </a:cubicBezTo>
                  <a:cubicBezTo>
                    <a:pt x="60" y="33"/>
                    <a:pt x="48" y="45"/>
                    <a:pt x="36" y="57"/>
                  </a:cubicBezTo>
                  <a:cubicBezTo>
                    <a:pt x="24" y="80"/>
                    <a:pt x="13" y="92"/>
                    <a:pt x="13" y="116"/>
                  </a:cubicBezTo>
                  <a:cubicBezTo>
                    <a:pt x="13" y="128"/>
                    <a:pt x="1" y="140"/>
                    <a:pt x="1" y="152"/>
                  </a:cubicBezTo>
                  <a:cubicBezTo>
                    <a:pt x="1" y="176"/>
                    <a:pt x="13" y="200"/>
                    <a:pt x="24" y="223"/>
                  </a:cubicBezTo>
                  <a:cubicBezTo>
                    <a:pt x="36" y="235"/>
                    <a:pt x="36" y="247"/>
                    <a:pt x="48" y="259"/>
                  </a:cubicBezTo>
                  <a:cubicBezTo>
                    <a:pt x="60" y="271"/>
                    <a:pt x="84" y="295"/>
                    <a:pt x="108" y="295"/>
                  </a:cubicBezTo>
                  <a:cubicBezTo>
                    <a:pt x="144" y="307"/>
                    <a:pt x="167" y="319"/>
                    <a:pt x="191" y="319"/>
                  </a:cubicBezTo>
                  <a:cubicBezTo>
                    <a:pt x="203" y="331"/>
                    <a:pt x="227" y="331"/>
                    <a:pt x="251" y="331"/>
                  </a:cubicBezTo>
                  <a:cubicBezTo>
                    <a:pt x="263" y="331"/>
                    <a:pt x="286" y="319"/>
                    <a:pt x="298" y="307"/>
                  </a:cubicBezTo>
                  <a:cubicBezTo>
                    <a:pt x="322" y="295"/>
                    <a:pt x="334" y="283"/>
                    <a:pt x="346" y="271"/>
                  </a:cubicBezTo>
                  <a:cubicBezTo>
                    <a:pt x="358" y="259"/>
                    <a:pt x="370" y="235"/>
                    <a:pt x="370" y="223"/>
                  </a:cubicBezTo>
                  <a:cubicBezTo>
                    <a:pt x="370" y="211"/>
                    <a:pt x="382" y="188"/>
                    <a:pt x="382" y="176"/>
                  </a:cubicBezTo>
                  <a:cubicBezTo>
                    <a:pt x="382" y="152"/>
                    <a:pt x="370" y="128"/>
                    <a:pt x="358" y="104"/>
                  </a:cubicBezTo>
                  <a:cubicBezTo>
                    <a:pt x="346" y="92"/>
                    <a:pt x="346" y="80"/>
                    <a:pt x="334" y="69"/>
                  </a:cubicBezTo>
                  <a:cubicBezTo>
                    <a:pt x="310" y="57"/>
                    <a:pt x="298" y="45"/>
                    <a:pt x="275" y="33"/>
                  </a:cubicBezTo>
                  <a:cubicBezTo>
                    <a:pt x="239" y="33"/>
                    <a:pt x="215" y="21"/>
                    <a:pt x="191" y="9"/>
                  </a:cubicBezTo>
                  <a:cubicBezTo>
                    <a:pt x="179" y="3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320" bIns="4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4" name="Google Shape;2851;p30"/>
            <p:cNvSpPr/>
            <p:nvPr/>
          </p:nvSpPr>
          <p:spPr>
            <a:xfrm rot="12654600" flipV="1">
              <a:off x="342360" y="4083120"/>
              <a:ext cx="295200" cy="393120"/>
            </a:xfrm>
            <a:custGeom>
              <a:avLst/>
              <a:gdLst>
                <a:gd name="textAreaLeft" fmla="*/ 0 w 295200"/>
                <a:gd name="textAreaRight" fmla="*/ 295560 w 295200"/>
                <a:gd name="textAreaTop" fmla="*/ 360 h 393120"/>
                <a:gd name="textAreaBottom" fmla="*/ 393840 h 393120"/>
              </a:gdLst>
              <a:ahLst/>
              <a:cxnLst/>
              <a:rect l="textAreaLeft" t="textAreaTop" r="textAreaRight" b="textAreaBottom"/>
              <a:pathLst>
                <a:path w="11121" h="14812">
                  <a:moveTo>
                    <a:pt x="1" y="0"/>
                  </a:moveTo>
                  <a:lnTo>
                    <a:pt x="2501" y="11573"/>
                  </a:lnTo>
                  <a:lnTo>
                    <a:pt x="11121" y="14812"/>
                  </a:lnTo>
                  <a:lnTo>
                    <a:pt x="7978" y="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5" name="Google Shape;2852;p30"/>
            <p:cNvSpPr/>
            <p:nvPr/>
          </p:nvSpPr>
          <p:spPr>
            <a:xfrm rot="12654600" flipV="1">
              <a:off x="337680" y="4079160"/>
              <a:ext cx="303480" cy="401400"/>
            </a:xfrm>
            <a:custGeom>
              <a:avLst/>
              <a:gdLst>
                <a:gd name="textAreaLeft" fmla="*/ 0 w 303480"/>
                <a:gd name="textAreaRight" fmla="*/ 303840 w 303480"/>
                <a:gd name="textAreaTop" fmla="*/ -360 h 401400"/>
                <a:gd name="textAreaBottom" fmla="*/ 401400 h 401400"/>
              </a:gdLst>
              <a:ahLst/>
              <a:cxnLst/>
              <a:rect l="textAreaLeft" t="textAreaTop" r="textAreaRight" b="textAreaBottom"/>
              <a:pathLst>
                <a:path w="11432" h="15110">
                  <a:moveTo>
                    <a:pt x="346" y="307"/>
                  </a:moveTo>
                  <a:cubicBezTo>
                    <a:pt x="549" y="313"/>
                    <a:pt x="747" y="315"/>
                    <a:pt x="945" y="324"/>
                  </a:cubicBezTo>
                  <a:cubicBezTo>
                    <a:pt x="1576" y="348"/>
                    <a:pt x="2219" y="372"/>
                    <a:pt x="2850" y="395"/>
                  </a:cubicBezTo>
                  <a:cubicBezTo>
                    <a:pt x="3612" y="419"/>
                    <a:pt x="4386" y="455"/>
                    <a:pt x="5148" y="479"/>
                  </a:cubicBezTo>
                  <a:lnTo>
                    <a:pt x="7148" y="550"/>
                  </a:lnTo>
                  <a:lnTo>
                    <a:pt x="7803" y="574"/>
                  </a:lnTo>
                  <a:cubicBezTo>
                    <a:pt x="7866" y="582"/>
                    <a:pt x="7935" y="590"/>
                    <a:pt x="8005" y="591"/>
                  </a:cubicBezTo>
                  <a:lnTo>
                    <a:pt x="8005" y="591"/>
                  </a:lnTo>
                  <a:cubicBezTo>
                    <a:pt x="8025" y="684"/>
                    <a:pt x="8048" y="778"/>
                    <a:pt x="8065" y="872"/>
                  </a:cubicBezTo>
                  <a:cubicBezTo>
                    <a:pt x="8149" y="1229"/>
                    <a:pt x="8220" y="1574"/>
                    <a:pt x="8291" y="1931"/>
                  </a:cubicBezTo>
                  <a:cubicBezTo>
                    <a:pt x="8411" y="2443"/>
                    <a:pt x="8518" y="2967"/>
                    <a:pt x="8637" y="3491"/>
                  </a:cubicBezTo>
                  <a:cubicBezTo>
                    <a:pt x="8768" y="4122"/>
                    <a:pt x="8911" y="4765"/>
                    <a:pt x="9042" y="5396"/>
                  </a:cubicBezTo>
                  <a:cubicBezTo>
                    <a:pt x="9196" y="6098"/>
                    <a:pt x="9351" y="6789"/>
                    <a:pt x="9494" y="7480"/>
                  </a:cubicBezTo>
                  <a:cubicBezTo>
                    <a:pt x="9649" y="8182"/>
                    <a:pt x="9804" y="8885"/>
                    <a:pt x="9958" y="9587"/>
                  </a:cubicBezTo>
                  <a:lnTo>
                    <a:pt x="10375" y="11552"/>
                  </a:lnTo>
                  <a:cubicBezTo>
                    <a:pt x="10494" y="12099"/>
                    <a:pt x="10613" y="12659"/>
                    <a:pt x="10732" y="13206"/>
                  </a:cubicBezTo>
                  <a:cubicBezTo>
                    <a:pt x="10827" y="13611"/>
                    <a:pt x="10911" y="14004"/>
                    <a:pt x="10994" y="14409"/>
                  </a:cubicBezTo>
                  <a:cubicBezTo>
                    <a:pt x="11021" y="14509"/>
                    <a:pt x="11040" y="14616"/>
                    <a:pt x="11060" y="14722"/>
                  </a:cubicBezTo>
                  <a:lnTo>
                    <a:pt x="11060" y="14722"/>
                  </a:lnTo>
                  <a:cubicBezTo>
                    <a:pt x="10856" y="14646"/>
                    <a:pt x="10651" y="14569"/>
                    <a:pt x="10446" y="14492"/>
                  </a:cubicBezTo>
                  <a:lnTo>
                    <a:pt x="8399" y="13718"/>
                  </a:lnTo>
                  <a:cubicBezTo>
                    <a:pt x="7565" y="13409"/>
                    <a:pt x="6732" y="13087"/>
                    <a:pt x="5910" y="12778"/>
                  </a:cubicBezTo>
                  <a:cubicBezTo>
                    <a:pt x="5184" y="12516"/>
                    <a:pt x="4470" y="12242"/>
                    <a:pt x="3755" y="11968"/>
                  </a:cubicBezTo>
                  <a:cubicBezTo>
                    <a:pt x="3517" y="11885"/>
                    <a:pt x="3279" y="11790"/>
                    <a:pt x="3041" y="11706"/>
                  </a:cubicBezTo>
                  <a:cubicBezTo>
                    <a:pt x="2954" y="11668"/>
                    <a:pt x="2868" y="11629"/>
                    <a:pt x="2775" y="11597"/>
                  </a:cubicBezTo>
                  <a:lnTo>
                    <a:pt x="2775" y="11597"/>
                  </a:lnTo>
                  <a:cubicBezTo>
                    <a:pt x="2697" y="11241"/>
                    <a:pt x="2619" y="10883"/>
                    <a:pt x="2541" y="10516"/>
                  </a:cubicBezTo>
                  <a:lnTo>
                    <a:pt x="1945" y="7765"/>
                  </a:lnTo>
                  <a:cubicBezTo>
                    <a:pt x="1707" y="6646"/>
                    <a:pt x="1469" y="5539"/>
                    <a:pt x="1231" y="4420"/>
                  </a:cubicBezTo>
                  <a:cubicBezTo>
                    <a:pt x="1017" y="3455"/>
                    <a:pt x="814" y="2491"/>
                    <a:pt x="600" y="1526"/>
                  </a:cubicBezTo>
                  <a:cubicBezTo>
                    <a:pt x="517" y="1121"/>
                    <a:pt x="443" y="707"/>
                    <a:pt x="346" y="307"/>
                  </a:cubicBezTo>
                  <a:close/>
                  <a:moveTo>
                    <a:pt x="295" y="0"/>
                  </a:moveTo>
                  <a:cubicBezTo>
                    <a:pt x="254" y="0"/>
                    <a:pt x="214" y="1"/>
                    <a:pt x="174" y="2"/>
                  </a:cubicBezTo>
                  <a:lnTo>
                    <a:pt x="174" y="2"/>
                  </a:lnTo>
                  <a:cubicBezTo>
                    <a:pt x="171" y="2"/>
                    <a:pt x="169" y="2"/>
                    <a:pt x="166" y="2"/>
                  </a:cubicBezTo>
                  <a:cubicBezTo>
                    <a:pt x="161" y="2"/>
                    <a:pt x="157" y="2"/>
                    <a:pt x="152" y="2"/>
                  </a:cubicBezTo>
                  <a:lnTo>
                    <a:pt x="148" y="2"/>
                  </a:lnTo>
                  <a:cubicBezTo>
                    <a:pt x="144" y="2"/>
                    <a:pt x="140" y="2"/>
                    <a:pt x="137" y="2"/>
                  </a:cubicBezTo>
                  <a:cubicBezTo>
                    <a:pt x="55" y="2"/>
                    <a:pt x="12" y="61"/>
                    <a:pt x="5" y="126"/>
                  </a:cubicBezTo>
                  <a:lnTo>
                    <a:pt x="5" y="126"/>
                  </a:lnTo>
                  <a:cubicBezTo>
                    <a:pt x="1" y="146"/>
                    <a:pt x="0" y="169"/>
                    <a:pt x="5" y="193"/>
                  </a:cubicBezTo>
                  <a:cubicBezTo>
                    <a:pt x="76" y="503"/>
                    <a:pt x="148" y="812"/>
                    <a:pt x="207" y="1122"/>
                  </a:cubicBezTo>
                  <a:cubicBezTo>
                    <a:pt x="374" y="1884"/>
                    <a:pt x="540" y="2658"/>
                    <a:pt x="707" y="3431"/>
                  </a:cubicBezTo>
                  <a:cubicBezTo>
                    <a:pt x="921" y="4408"/>
                    <a:pt x="1136" y="5384"/>
                    <a:pt x="1338" y="6360"/>
                  </a:cubicBezTo>
                  <a:lnTo>
                    <a:pt x="1957" y="9206"/>
                  </a:lnTo>
                  <a:cubicBezTo>
                    <a:pt x="2100" y="9873"/>
                    <a:pt x="2243" y="10551"/>
                    <a:pt x="2398" y="11218"/>
                  </a:cubicBezTo>
                  <a:cubicBezTo>
                    <a:pt x="2434" y="11373"/>
                    <a:pt x="2457" y="11528"/>
                    <a:pt x="2493" y="11694"/>
                  </a:cubicBezTo>
                  <a:cubicBezTo>
                    <a:pt x="2505" y="11718"/>
                    <a:pt x="2505" y="11742"/>
                    <a:pt x="2517" y="11766"/>
                  </a:cubicBezTo>
                  <a:cubicBezTo>
                    <a:pt x="2541" y="11837"/>
                    <a:pt x="2612" y="11861"/>
                    <a:pt x="2684" y="11885"/>
                  </a:cubicBezTo>
                  <a:cubicBezTo>
                    <a:pt x="3184" y="12075"/>
                    <a:pt x="3696" y="12266"/>
                    <a:pt x="4208" y="12456"/>
                  </a:cubicBezTo>
                  <a:lnTo>
                    <a:pt x="6898" y="13468"/>
                  </a:lnTo>
                  <a:cubicBezTo>
                    <a:pt x="7791" y="13814"/>
                    <a:pt x="8696" y="14147"/>
                    <a:pt x="9601" y="14492"/>
                  </a:cubicBezTo>
                  <a:cubicBezTo>
                    <a:pt x="10125" y="14683"/>
                    <a:pt x="10637" y="14873"/>
                    <a:pt x="11161" y="15076"/>
                  </a:cubicBezTo>
                  <a:cubicBezTo>
                    <a:pt x="11185" y="15088"/>
                    <a:pt x="11208" y="15088"/>
                    <a:pt x="11232" y="15100"/>
                  </a:cubicBezTo>
                  <a:cubicBezTo>
                    <a:pt x="11248" y="15107"/>
                    <a:pt x="11263" y="15110"/>
                    <a:pt x="11278" y="15110"/>
                  </a:cubicBezTo>
                  <a:cubicBezTo>
                    <a:pt x="11365" y="15110"/>
                    <a:pt x="11431" y="15002"/>
                    <a:pt x="11411" y="14921"/>
                  </a:cubicBezTo>
                  <a:cubicBezTo>
                    <a:pt x="11387" y="14790"/>
                    <a:pt x="11351" y="14659"/>
                    <a:pt x="11328" y="14528"/>
                  </a:cubicBezTo>
                  <a:cubicBezTo>
                    <a:pt x="11256" y="14171"/>
                    <a:pt x="11173" y="13826"/>
                    <a:pt x="11101" y="13468"/>
                  </a:cubicBezTo>
                  <a:cubicBezTo>
                    <a:pt x="10982" y="12956"/>
                    <a:pt x="10875" y="12433"/>
                    <a:pt x="10756" y="11909"/>
                  </a:cubicBezTo>
                  <a:cubicBezTo>
                    <a:pt x="10625" y="11278"/>
                    <a:pt x="10482" y="10635"/>
                    <a:pt x="10351" y="10004"/>
                  </a:cubicBezTo>
                  <a:cubicBezTo>
                    <a:pt x="10196" y="9301"/>
                    <a:pt x="10042" y="8611"/>
                    <a:pt x="9899" y="7920"/>
                  </a:cubicBezTo>
                  <a:cubicBezTo>
                    <a:pt x="9744" y="7218"/>
                    <a:pt x="9589" y="6515"/>
                    <a:pt x="9446" y="5813"/>
                  </a:cubicBezTo>
                  <a:lnTo>
                    <a:pt x="9018" y="3848"/>
                  </a:lnTo>
                  <a:cubicBezTo>
                    <a:pt x="8899" y="3301"/>
                    <a:pt x="8780" y="2741"/>
                    <a:pt x="8661" y="2193"/>
                  </a:cubicBezTo>
                  <a:cubicBezTo>
                    <a:pt x="8565" y="1788"/>
                    <a:pt x="8482" y="1396"/>
                    <a:pt x="8399" y="991"/>
                  </a:cubicBezTo>
                  <a:cubicBezTo>
                    <a:pt x="8351" y="800"/>
                    <a:pt x="8327" y="610"/>
                    <a:pt x="8280" y="431"/>
                  </a:cubicBezTo>
                  <a:cubicBezTo>
                    <a:pt x="8268" y="419"/>
                    <a:pt x="8268" y="407"/>
                    <a:pt x="8268" y="407"/>
                  </a:cubicBezTo>
                  <a:cubicBezTo>
                    <a:pt x="8256" y="336"/>
                    <a:pt x="8184" y="300"/>
                    <a:pt x="8125" y="288"/>
                  </a:cubicBezTo>
                  <a:cubicBezTo>
                    <a:pt x="7863" y="288"/>
                    <a:pt x="7601" y="276"/>
                    <a:pt x="7327" y="264"/>
                  </a:cubicBezTo>
                  <a:cubicBezTo>
                    <a:pt x="6696" y="241"/>
                    <a:pt x="6065" y="217"/>
                    <a:pt x="5422" y="193"/>
                  </a:cubicBezTo>
                  <a:cubicBezTo>
                    <a:pt x="4660" y="169"/>
                    <a:pt x="3898" y="133"/>
                    <a:pt x="3124" y="110"/>
                  </a:cubicBezTo>
                  <a:lnTo>
                    <a:pt x="1136" y="38"/>
                  </a:lnTo>
                  <a:cubicBezTo>
                    <a:pt x="859" y="28"/>
                    <a:pt x="574" y="0"/>
                    <a:pt x="29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6" name="Google Shape;2853;p30"/>
            <p:cNvSpPr/>
            <p:nvPr/>
          </p:nvSpPr>
          <p:spPr>
            <a:xfrm rot="12654600" flipV="1">
              <a:off x="428760" y="4125600"/>
              <a:ext cx="49320" cy="186480"/>
            </a:xfrm>
            <a:custGeom>
              <a:avLst/>
              <a:gdLst>
                <a:gd name="textAreaLeft" fmla="*/ 0 w 49320"/>
                <a:gd name="textAreaRight" fmla="*/ 49680 w 49320"/>
                <a:gd name="textAreaTop" fmla="*/ 360 h 186480"/>
                <a:gd name="textAreaBottom" fmla="*/ 187200 h 186480"/>
              </a:gdLst>
              <a:ahLst/>
              <a:cxnLst/>
              <a:rect l="textAreaLeft" t="textAreaTop" r="textAreaRight" b="textAreaBottom"/>
              <a:pathLst>
                <a:path w="1870" h="7051">
                  <a:moveTo>
                    <a:pt x="159" y="0"/>
                  </a:moveTo>
                  <a:cubicBezTo>
                    <a:pt x="145" y="0"/>
                    <a:pt x="132" y="2"/>
                    <a:pt x="120" y="7"/>
                  </a:cubicBezTo>
                  <a:cubicBezTo>
                    <a:pt x="36" y="30"/>
                    <a:pt x="1" y="102"/>
                    <a:pt x="12" y="185"/>
                  </a:cubicBezTo>
                  <a:cubicBezTo>
                    <a:pt x="274" y="1971"/>
                    <a:pt x="643" y="3733"/>
                    <a:pt x="1120" y="5483"/>
                  </a:cubicBezTo>
                  <a:cubicBezTo>
                    <a:pt x="1251" y="5972"/>
                    <a:pt x="1394" y="6460"/>
                    <a:pt x="1548" y="6948"/>
                  </a:cubicBezTo>
                  <a:cubicBezTo>
                    <a:pt x="1572" y="7019"/>
                    <a:pt x="1632" y="7051"/>
                    <a:pt x="1691" y="7051"/>
                  </a:cubicBezTo>
                  <a:cubicBezTo>
                    <a:pt x="1781" y="7051"/>
                    <a:pt x="1870" y="6979"/>
                    <a:pt x="1834" y="6865"/>
                  </a:cubicBezTo>
                  <a:cubicBezTo>
                    <a:pt x="1298" y="5138"/>
                    <a:pt x="870" y="3388"/>
                    <a:pt x="548" y="1614"/>
                  </a:cubicBezTo>
                  <a:cubicBezTo>
                    <a:pt x="453" y="1114"/>
                    <a:pt x="370" y="614"/>
                    <a:pt x="298" y="114"/>
                  </a:cubicBezTo>
                  <a:cubicBezTo>
                    <a:pt x="288" y="45"/>
                    <a:pt x="222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7" name="Google Shape;2854;p30"/>
            <p:cNvSpPr/>
            <p:nvPr/>
          </p:nvSpPr>
          <p:spPr>
            <a:xfrm rot="12654600" flipV="1">
              <a:off x="366480" y="4310280"/>
              <a:ext cx="10080" cy="9360"/>
            </a:xfrm>
            <a:custGeom>
              <a:avLst/>
              <a:gdLst>
                <a:gd name="textAreaLeft" fmla="*/ 0 w 10080"/>
                <a:gd name="textAreaRight" fmla="*/ 10440 w 10080"/>
                <a:gd name="textAreaTop" fmla="*/ 36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394" h="370">
                  <a:moveTo>
                    <a:pt x="179" y="65"/>
                  </a:moveTo>
                  <a:cubicBezTo>
                    <a:pt x="181" y="66"/>
                    <a:pt x="182" y="67"/>
                    <a:pt x="184" y="67"/>
                  </a:cubicBezTo>
                  <a:lnTo>
                    <a:pt x="184" y="67"/>
                  </a:lnTo>
                  <a:cubicBezTo>
                    <a:pt x="182" y="68"/>
                    <a:pt x="181" y="69"/>
                    <a:pt x="179" y="69"/>
                  </a:cubicBezTo>
                  <a:cubicBezTo>
                    <a:pt x="178" y="69"/>
                    <a:pt x="176" y="68"/>
                    <a:pt x="175" y="67"/>
                  </a:cubicBezTo>
                  <a:lnTo>
                    <a:pt x="175" y="67"/>
                  </a:lnTo>
                  <a:cubicBezTo>
                    <a:pt x="176" y="67"/>
                    <a:pt x="178" y="66"/>
                    <a:pt x="179" y="65"/>
                  </a:cubicBezTo>
                  <a:close/>
                  <a:moveTo>
                    <a:pt x="128" y="262"/>
                  </a:moveTo>
                  <a:lnTo>
                    <a:pt x="128" y="262"/>
                  </a:lnTo>
                  <a:cubicBezTo>
                    <a:pt x="131" y="264"/>
                    <a:pt x="133" y="266"/>
                    <a:pt x="136" y="269"/>
                  </a:cubicBezTo>
                  <a:lnTo>
                    <a:pt x="136" y="269"/>
                  </a:lnTo>
                  <a:cubicBezTo>
                    <a:pt x="130" y="265"/>
                    <a:pt x="125" y="262"/>
                    <a:pt x="120" y="262"/>
                  </a:cubicBezTo>
                  <a:close/>
                  <a:moveTo>
                    <a:pt x="251" y="1"/>
                  </a:moveTo>
                  <a:cubicBezTo>
                    <a:pt x="227" y="1"/>
                    <a:pt x="203" y="1"/>
                    <a:pt x="191" y="12"/>
                  </a:cubicBezTo>
                  <a:cubicBezTo>
                    <a:pt x="167" y="12"/>
                    <a:pt x="155" y="24"/>
                    <a:pt x="132" y="36"/>
                  </a:cubicBezTo>
                  <a:cubicBezTo>
                    <a:pt x="131" y="37"/>
                    <a:pt x="130" y="38"/>
                    <a:pt x="129" y="39"/>
                  </a:cubicBezTo>
                  <a:lnTo>
                    <a:pt x="129" y="39"/>
                  </a:lnTo>
                  <a:cubicBezTo>
                    <a:pt x="107" y="43"/>
                    <a:pt x="89" y="51"/>
                    <a:pt x="72" y="60"/>
                  </a:cubicBezTo>
                  <a:cubicBezTo>
                    <a:pt x="72" y="60"/>
                    <a:pt x="60" y="72"/>
                    <a:pt x="48" y="84"/>
                  </a:cubicBezTo>
                  <a:cubicBezTo>
                    <a:pt x="24" y="96"/>
                    <a:pt x="12" y="120"/>
                    <a:pt x="12" y="143"/>
                  </a:cubicBezTo>
                  <a:cubicBezTo>
                    <a:pt x="12" y="155"/>
                    <a:pt x="1" y="179"/>
                    <a:pt x="1" y="191"/>
                  </a:cubicBezTo>
                  <a:cubicBezTo>
                    <a:pt x="1" y="215"/>
                    <a:pt x="1" y="227"/>
                    <a:pt x="12" y="239"/>
                  </a:cubicBezTo>
                  <a:cubicBezTo>
                    <a:pt x="12" y="251"/>
                    <a:pt x="24" y="274"/>
                    <a:pt x="24" y="286"/>
                  </a:cubicBezTo>
                  <a:cubicBezTo>
                    <a:pt x="48" y="310"/>
                    <a:pt x="60" y="322"/>
                    <a:pt x="84" y="334"/>
                  </a:cubicBezTo>
                  <a:cubicBezTo>
                    <a:pt x="120" y="358"/>
                    <a:pt x="143" y="358"/>
                    <a:pt x="167" y="358"/>
                  </a:cubicBezTo>
                  <a:cubicBezTo>
                    <a:pt x="179" y="370"/>
                    <a:pt x="179" y="370"/>
                    <a:pt x="179" y="370"/>
                  </a:cubicBezTo>
                  <a:cubicBezTo>
                    <a:pt x="179" y="370"/>
                    <a:pt x="179" y="370"/>
                    <a:pt x="179" y="358"/>
                  </a:cubicBezTo>
                  <a:lnTo>
                    <a:pt x="251" y="358"/>
                  </a:lnTo>
                  <a:cubicBezTo>
                    <a:pt x="262" y="346"/>
                    <a:pt x="274" y="346"/>
                    <a:pt x="286" y="334"/>
                  </a:cubicBezTo>
                  <a:lnTo>
                    <a:pt x="298" y="334"/>
                  </a:lnTo>
                  <a:cubicBezTo>
                    <a:pt x="310" y="322"/>
                    <a:pt x="322" y="310"/>
                    <a:pt x="334" y="298"/>
                  </a:cubicBezTo>
                  <a:cubicBezTo>
                    <a:pt x="346" y="286"/>
                    <a:pt x="358" y="274"/>
                    <a:pt x="358" y="262"/>
                  </a:cubicBezTo>
                  <a:lnTo>
                    <a:pt x="370" y="262"/>
                  </a:lnTo>
                  <a:cubicBezTo>
                    <a:pt x="370" y="251"/>
                    <a:pt x="382" y="227"/>
                    <a:pt x="382" y="215"/>
                  </a:cubicBezTo>
                  <a:cubicBezTo>
                    <a:pt x="382" y="215"/>
                    <a:pt x="382" y="203"/>
                    <a:pt x="382" y="191"/>
                  </a:cubicBezTo>
                  <a:cubicBezTo>
                    <a:pt x="382" y="191"/>
                    <a:pt x="393" y="179"/>
                    <a:pt x="393" y="167"/>
                  </a:cubicBezTo>
                  <a:cubicBezTo>
                    <a:pt x="393" y="131"/>
                    <a:pt x="382" y="120"/>
                    <a:pt x="370" y="9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58" y="84"/>
                    <a:pt x="358" y="72"/>
                    <a:pt x="358" y="72"/>
                  </a:cubicBezTo>
                  <a:cubicBezTo>
                    <a:pt x="346" y="60"/>
                    <a:pt x="346" y="60"/>
                    <a:pt x="346" y="48"/>
                  </a:cubicBezTo>
                  <a:lnTo>
                    <a:pt x="334" y="48"/>
                  </a:lnTo>
                  <a:cubicBezTo>
                    <a:pt x="322" y="36"/>
                    <a:pt x="310" y="36"/>
                    <a:pt x="298" y="24"/>
                  </a:cubicBezTo>
                  <a:cubicBezTo>
                    <a:pt x="286" y="12"/>
                    <a:pt x="262" y="12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" bIns="4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8" name="Google Shape;2855;p30"/>
            <p:cNvSpPr/>
            <p:nvPr/>
          </p:nvSpPr>
          <p:spPr>
            <a:xfrm rot="12654600" flipV="1">
              <a:off x="-33840" y="3933720"/>
              <a:ext cx="789840" cy="1420560"/>
            </a:xfrm>
            <a:custGeom>
              <a:avLst/>
              <a:gdLst>
                <a:gd name="textAreaLeft" fmla="*/ 0 w 789840"/>
                <a:gd name="textAreaRight" fmla="*/ 790200 w 789840"/>
                <a:gd name="textAreaTop" fmla="*/ 360 h 1420560"/>
                <a:gd name="textAreaBottom" fmla="*/ 1421280 h 1420560"/>
              </a:gdLst>
              <a:ahLst/>
              <a:cxnLst/>
              <a:rect l="textAreaLeft" t="textAreaTop" r="textAreaRight" b="textAreaBottom"/>
              <a:pathLst>
                <a:path w="29755" h="53495">
                  <a:moveTo>
                    <a:pt x="12800" y="0"/>
                  </a:moveTo>
                  <a:lnTo>
                    <a:pt x="12193" y="5060"/>
                  </a:lnTo>
                  <a:cubicBezTo>
                    <a:pt x="14848" y="5191"/>
                    <a:pt x="17515" y="5298"/>
                    <a:pt x="20170" y="5358"/>
                  </a:cubicBezTo>
                  <a:lnTo>
                    <a:pt x="23313" y="19872"/>
                  </a:lnTo>
                  <a:lnTo>
                    <a:pt x="7692" y="32087"/>
                  </a:lnTo>
                  <a:lnTo>
                    <a:pt x="1" y="53495"/>
                  </a:lnTo>
                  <a:lnTo>
                    <a:pt x="18717" y="52757"/>
                  </a:lnTo>
                  <a:lnTo>
                    <a:pt x="29754" y="22039"/>
                  </a:lnTo>
                  <a:lnTo>
                    <a:pt x="24861" y="1060"/>
                  </a:lnTo>
                  <a:cubicBezTo>
                    <a:pt x="24861" y="1060"/>
                    <a:pt x="24152" y="1093"/>
                    <a:pt x="22911" y="1093"/>
                  </a:cubicBezTo>
                  <a:cubicBezTo>
                    <a:pt x="21794" y="1093"/>
                    <a:pt x="20246" y="1066"/>
                    <a:pt x="18396" y="965"/>
                  </a:cubicBezTo>
                  <a:cubicBezTo>
                    <a:pt x="14479" y="750"/>
                    <a:pt x="12800" y="0"/>
                    <a:pt x="12800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9" name="Google Shape;2856;p30"/>
            <p:cNvSpPr/>
            <p:nvPr/>
          </p:nvSpPr>
          <p:spPr>
            <a:xfrm rot="12654600" flipV="1">
              <a:off x="-38880" y="3930120"/>
              <a:ext cx="799560" cy="1428480"/>
            </a:xfrm>
            <a:custGeom>
              <a:avLst/>
              <a:gdLst>
                <a:gd name="textAreaLeft" fmla="*/ 0 w 799560"/>
                <a:gd name="textAreaRight" fmla="*/ 799920 w 799560"/>
                <a:gd name="textAreaTop" fmla="*/ 360 h 1428480"/>
                <a:gd name="textAreaBottom" fmla="*/ 1429200 h 1428480"/>
              </a:gdLst>
              <a:ahLst/>
              <a:cxnLst/>
              <a:rect l="textAreaLeft" t="textAreaTop" r="textAreaRight" b="textAreaBottom"/>
              <a:pathLst>
                <a:path w="30112" h="53798">
                  <a:moveTo>
                    <a:pt x="13103" y="350"/>
                  </a:moveTo>
                  <a:cubicBezTo>
                    <a:pt x="14069" y="742"/>
                    <a:pt x="15167" y="907"/>
                    <a:pt x="16182" y="1041"/>
                  </a:cubicBezTo>
                  <a:cubicBezTo>
                    <a:pt x="18259" y="1324"/>
                    <a:pt x="20379" y="1392"/>
                    <a:pt x="22483" y="1392"/>
                  </a:cubicBezTo>
                  <a:cubicBezTo>
                    <a:pt x="22864" y="1392"/>
                    <a:pt x="23244" y="1390"/>
                    <a:pt x="23623" y="1386"/>
                  </a:cubicBezTo>
                  <a:cubicBezTo>
                    <a:pt x="24050" y="1386"/>
                    <a:pt x="24486" y="1376"/>
                    <a:pt x="24924" y="1356"/>
                  </a:cubicBezTo>
                  <a:lnTo>
                    <a:pt x="24924" y="1356"/>
                  </a:lnTo>
                  <a:cubicBezTo>
                    <a:pt x="25164" y="2378"/>
                    <a:pt x="25394" y="3400"/>
                    <a:pt x="25635" y="4423"/>
                  </a:cubicBezTo>
                  <a:lnTo>
                    <a:pt x="27278" y="11471"/>
                  </a:lnTo>
                  <a:cubicBezTo>
                    <a:pt x="27838" y="13864"/>
                    <a:pt x="28397" y="16245"/>
                    <a:pt x="28957" y="18627"/>
                  </a:cubicBezTo>
                  <a:cubicBezTo>
                    <a:pt x="29147" y="19448"/>
                    <a:pt x="29338" y="20270"/>
                    <a:pt x="29528" y="21091"/>
                  </a:cubicBezTo>
                  <a:cubicBezTo>
                    <a:pt x="29588" y="21341"/>
                    <a:pt x="29648" y="21591"/>
                    <a:pt x="29707" y="21841"/>
                  </a:cubicBezTo>
                  <a:cubicBezTo>
                    <a:pt x="29729" y="21941"/>
                    <a:pt x="29731" y="22081"/>
                    <a:pt x="29778" y="22177"/>
                  </a:cubicBezTo>
                  <a:lnTo>
                    <a:pt x="29778" y="22177"/>
                  </a:lnTo>
                  <a:cubicBezTo>
                    <a:pt x="29772" y="22192"/>
                    <a:pt x="29767" y="22207"/>
                    <a:pt x="29767" y="22222"/>
                  </a:cubicBezTo>
                  <a:cubicBezTo>
                    <a:pt x="29707" y="22341"/>
                    <a:pt x="29671" y="22460"/>
                    <a:pt x="29636" y="22580"/>
                  </a:cubicBezTo>
                  <a:cubicBezTo>
                    <a:pt x="29457" y="23068"/>
                    <a:pt x="29290" y="23556"/>
                    <a:pt x="29112" y="24044"/>
                  </a:cubicBezTo>
                  <a:cubicBezTo>
                    <a:pt x="28481" y="25794"/>
                    <a:pt x="27850" y="27544"/>
                    <a:pt x="27219" y="29307"/>
                  </a:cubicBezTo>
                  <a:cubicBezTo>
                    <a:pt x="26373" y="31652"/>
                    <a:pt x="25528" y="33998"/>
                    <a:pt x="24695" y="36343"/>
                  </a:cubicBezTo>
                  <a:cubicBezTo>
                    <a:pt x="23813" y="38784"/>
                    <a:pt x="22944" y="41225"/>
                    <a:pt x="22063" y="43654"/>
                  </a:cubicBezTo>
                  <a:cubicBezTo>
                    <a:pt x="21349" y="45654"/>
                    <a:pt x="20635" y="47642"/>
                    <a:pt x="19920" y="49642"/>
                  </a:cubicBezTo>
                  <a:cubicBezTo>
                    <a:pt x="19551" y="50666"/>
                    <a:pt x="19182" y="51702"/>
                    <a:pt x="18813" y="52726"/>
                  </a:cubicBezTo>
                  <a:cubicBezTo>
                    <a:pt x="18808" y="52735"/>
                    <a:pt x="18804" y="52745"/>
                    <a:pt x="18800" y="52754"/>
                  </a:cubicBezTo>
                  <a:lnTo>
                    <a:pt x="18800" y="52754"/>
                  </a:lnTo>
                  <a:cubicBezTo>
                    <a:pt x="18224" y="52776"/>
                    <a:pt x="17637" y="52799"/>
                    <a:pt x="17051" y="52821"/>
                  </a:cubicBezTo>
                  <a:cubicBezTo>
                    <a:pt x="15551" y="52881"/>
                    <a:pt x="14062" y="52940"/>
                    <a:pt x="12562" y="53000"/>
                  </a:cubicBezTo>
                  <a:lnTo>
                    <a:pt x="7157" y="53214"/>
                  </a:lnTo>
                  <a:lnTo>
                    <a:pt x="2489" y="53405"/>
                  </a:lnTo>
                  <a:cubicBezTo>
                    <a:pt x="1977" y="53429"/>
                    <a:pt x="1454" y="53440"/>
                    <a:pt x="942" y="53464"/>
                  </a:cubicBezTo>
                  <a:cubicBezTo>
                    <a:pt x="787" y="53476"/>
                    <a:pt x="620" y="53476"/>
                    <a:pt x="465" y="53488"/>
                  </a:cubicBezTo>
                  <a:cubicBezTo>
                    <a:pt x="445" y="53488"/>
                    <a:pt x="421" y="53487"/>
                    <a:pt x="396" y="53486"/>
                  </a:cubicBezTo>
                  <a:lnTo>
                    <a:pt x="396" y="53486"/>
                  </a:lnTo>
                  <a:cubicBezTo>
                    <a:pt x="597" y="52923"/>
                    <a:pt x="799" y="52362"/>
                    <a:pt x="1001" y="51809"/>
                  </a:cubicBezTo>
                  <a:cubicBezTo>
                    <a:pt x="1549" y="50273"/>
                    <a:pt x="2096" y="48738"/>
                    <a:pt x="2644" y="47202"/>
                  </a:cubicBezTo>
                  <a:cubicBezTo>
                    <a:pt x="3347" y="45273"/>
                    <a:pt x="4037" y="43356"/>
                    <a:pt x="4728" y="41427"/>
                  </a:cubicBezTo>
                  <a:cubicBezTo>
                    <a:pt x="5359" y="39653"/>
                    <a:pt x="6002" y="37879"/>
                    <a:pt x="6633" y="36105"/>
                  </a:cubicBezTo>
                  <a:cubicBezTo>
                    <a:pt x="7038" y="34974"/>
                    <a:pt x="7442" y="33855"/>
                    <a:pt x="7847" y="32724"/>
                  </a:cubicBezTo>
                  <a:cubicBezTo>
                    <a:pt x="7895" y="32616"/>
                    <a:pt x="7931" y="32497"/>
                    <a:pt x="7978" y="32378"/>
                  </a:cubicBezTo>
                  <a:cubicBezTo>
                    <a:pt x="7978" y="32364"/>
                    <a:pt x="7986" y="32350"/>
                    <a:pt x="7993" y="32334"/>
                  </a:cubicBezTo>
                  <a:lnTo>
                    <a:pt x="7993" y="32334"/>
                  </a:lnTo>
                  <a:cubicBezTo>
                    <a:pt x="8178" y="32226"/>
                    <a:pt x="8352" y="32053"/>
                    <a:pt x="8514" y="31914"/>
                  </a:cubicBezTo>
                  <a:cubicBezTo>
                    <a:pt x="9609" y="31069"/>
                    <a:pt x="10693" y="30211"/>
                    <a:pt x="11776" y="29366"/>
                  </a:cubicBezTo>
                  <a:cubicBezTo>
                    <a:pt x="13348" y="28140"/>
                    <a:pt x="14920" y="26901"/>
                    <a:pt x="16503" y="25675"/>
                  </a:cubicBezTo>
                  <a:cubicBezTo>
                    <a:pt x="17991" y="24508"/>
                    <a:pt x="19480" y="23342"/>
                    <a:pt x="20968" y="22175"/>
                  </a:cubicBezTo>
                  <a:cubicBezTo>
                    <a:pt x="21813" y="21520"/>
                    <a:pt x="22647" y="20877"/>
                    <a:pt x="23480" y="20222"/>
                  </a:cubicBezTo>
                  <a:cubicBezTo>
                    <a:pt x="23516" y="20186"/>
                    <a:pt x="23563" y="20151"/>
                    <a:pt x="23599" y="20127"/>
                  </a:cubicBezTo>
                  <a:cubicBezTo>
                    <a:pt x="23635" y="20091"/>
                    <a:pt x="23647" y="20032"/>
                    <a:pt x="23635" y="19984"/>
                  </a:cubicBezTo>
                  <a:cubicBezTo>
                    <a:pt x="23278" y="18341"/>
                    <a:pt x="22921" y="16698"/>
                    <a:pt x="22575" y="15067"/>
                  </a:cubicBezTo>
                  <a:cubicBezTo>
                    <a:pt x="22004" y="12459"/>
                    <a:pt x="21444" y="9852"/>
                    <a:pt x="20885" y="7256"/>
                  </a:cubicBezTo>
                  <a:cubicBezTo>
                    <a:pt x="20754" y="6661"/>
                    <a:pt x="20623" y="6066"/>
                    <a:pt x="20492" y="5470"/>
                  </a:cubicBezTo>
                  <a:cubicBezTo>
                    <a:pt x="20480" y="5399"/>
                    <a:pt x="20408" y="5363"/>
                    <a:pt x="20349" y="5351"/>
                  </a:cubicBezTo>
                  <a:cubicBezTo>
                    <a:pt x="17750" y="5293"/>
                    <a:pt x="15152" y="5201"/>
                    <a:pt x="12543" y="5074"/>
                  </a:cubicBezTo>
                  <a:lnTo>
                    <a:pt x="12543" y="5074"/>
                  </a:lnTo>
                  <a:cubicBezTo>
                    <a:pt x="12715" y="3642"/>
                    <a:pt x="12877" y="2211"/>
                    <a:pt x="13050" y="779"/>
                  </a:cubicBezTo>
                  <a:cubicBezTo>
                    <a:pt x="13066" y="633"/>
                    <a:pt x="13083" y="493"/>
                    <a:pt x="13103" y="350"/>
                  </a:cubicBezTo>
                  <a:close/>
                  <a:moveTo>
                    <a:pt x="12978" y="1"/>
                  </a:moveTo>
                  <a:cubicBezTo>
                    <a:pt x="12903" y="1"/>
                    <a:pt x="12845" y="57"/>
                    <a:pt x="12836" y="148"/>
                  </a:cubicBezTo>
                  <a:cubicBezTo>
                    <a:pt x="12657" y="1625"/>
                    <a:pt x="12479" y="3101"/>
                    <a:pt x="12300" y="4577"/>
                  </a:cubicBezTo>
                  <a:cubicBezTo>
                    <a:pt x="12278" y="4766"/>
                    <a:pt x="12256" y="4965"/>
                    <a:pt x="12233" y="5165"/>
                  </a:cubicBezTo>
                  <a:lnTo>
                    <a:pt x="12233" y="5165"/>
                  </a:lnTo>
                  <a:cubicBezTo>
                    <a:pt x="12230" y="5179"/>
                    <a:pt x="12228" y="5194"/>
                    <a:pt x="12229" y="5208"/>
                  </a:cubicBezTo>
                  <a:lnTo>
                    <a:pt x="12229" y="5208"/>
                  </a:lnTo>
                  <a:cubicBezTo>
                    <a:pt x="12229" y="5208"/>
                    <a:pt x="12229" y="5208"/>
                    <a:pt x="12229" y="5208"/>
                  </a:cubicBezTo>
                  <a:cubicBezTo>
                    <a:pt x="12221" y="5274"/>
                    <a:pt x="12250" y="5317"/>
                    <a:pt x="12294" y="5337"/>
                  </a:cubicBezTo>
                  <a:lnTo>
                    <a:pt x="12294" y="5337"/>
                  </a:lnTo>
                  <a:cubicBezTo>
                    <a:pt x="12315" y="5352"/>
                    <a:pt x="12341" y="5361"/>
                    <a:pt x="12372" y="5363"/>
                  </a:cubicBezTo>
                  <a:cubicBezTo>
                    <a:pt x="14998" y="5492"/>
                    <a:pt x="17614" y="5586"/>
                    <a:pt x="20229" y="5646"/>
                  </a:cubicBezTo>
                  <a:lnTo>
                    <a:pt x="20229" y="5646"/>
                  </a:lnTo>
                  <a:cubicBezTo>
                    <a:pt x="20578" y="7254"/>
                    <a:pt x="20928" y="8862"/>
                    <a:pt x="21277" y="10459"/>
                  </a:cubicBezTo>
                  <a:cubicBezTo>
                    <a:pt x="21837" y="13066"/>
                    <a:pt x="22397" y="15662"/>
                    <a:pt x="22956" y="18269"/>
                  </a:cubicBezTo>
                  <a:cubicBezTo>
                    <a:pt x="23080" y="18832"/>
                    <a:pt x="23204" y="19395"/>
                    <a:pt x="23328" y="19957"/>
                  </a:cubicBezTo>
                  <a:lnTo>
                    <a:pt x="23328" y="19957"/>
                  </a:lnTo>
                  <a:cubicBezTo>
                    <a:pt x="22752" y="20407"/>
                    <a:pt x="22187" y="20856"/>
                    <a:pt x="21611" y="21306"/>
                  </a:cubicBezTo>
                  <a:cubicBezTo>
                    <a:pt x="20218" y="22389"/>
                    <a:pt x="18825" y="23484"/>
                    <a:pt x="17432" y="24568"/>
                  </a:cubicBezTo>
                  <a:cubicBezTo>
                    <a:pt x="15824" y="25830"/>
                    <a:pt x="14217" y="27080"/>
                    <a:pt x="12610" y="28342"/>
                  </a:cubicBezTo>
                  <a:cubicBezTo>
                    <a:pt x="11360" y="29318"/>
                    <a:pt x="10097" y="30307"/>
                    <a:pt x="8847" y="31283"/>
                  </a:cubicBezTo>
                  <a:cubicBezTo>
                    <a:pt x="8526" y="31533"/>
                    <a:pt x="8216" y="31771"/>
                    <a:pt x="7907" y="32021"/>
                  </a:cubicBezTo>
                  <a:cubicBezTo>
                    <a:pt x="7788" y="32105"/>
                    <a:pt x="7740" y="32164"/>
                    <a:pt x="7692" y="32295"/>
                  </a:cubicBezTo>
                  <a:cubicBezTo>
                    <a:pt x="7371" y="33164"/>
                    <a:pt x="7061" y="34033"/>
                    <a:pt x="6752" y="34902"/>
                  </a:cubicBezTo>
                  <a:cubicBezTo>
                    <a:pt x="6145" y="36581"/>
                    <a:pt x="5549" y="38248"/>
                    <a:pt x="4954" y="39915"/>
                  </a:cubicBezTo>
                  <a:cubicBezTo>
                    <a:pt x="4252" y="41856"/>
                    <a:pt x="3561" y="43796"/>
                    <a:pt x="2858" y="45737"/>
                  </a:cubicBezTo>
                  <a:cubicBezTo>
                    <a:pt x="2251" y="47416"/>
                    <a:pt x="1656" y="49095"/>
                    <a:pt x="1049" y="50773"/>
                  </a:cubicBezTo>
                  <a:cubicBezTo>
                    <a:pt x="727" y="51678"/>
                    <a:pt x="406" y="52583"/>
                    <a:pt x="84" y="53476"/>
                  </a:cubicBezTo>
                  <a:cubicBezTo>
                    <a:pt x="61" y="53524"/>
                    <a:pt x="49" y="53560"/>
                    <a:pt x="37" y="53607"/>
                  </a:cubicBezTo>
                  <a:cubicBezTo>
                    <a:pt x="1" y="53691"/>
                    <a:pt x="84" y="53798"/>
                    <a:pt x="180" y="53798"/>
                  </a:cubicBezTo>
                  <a:cubicBezTo>
                    <a:pt x="799" y="53774"/>
                    <a:pt x="1418" y="53750"/>
                    <a:pt x="2037" y="53714"/>
                  </a:cubicBezTo>
                  <a:cubicBezTo>
                    <a:pt x="3525" y="53667"/>
                    <a:pt x="5025" y="53607"/>
                    <a:pt x="6514" y="53548"/>
                  </a:cubicBezTo>
                  <a:lnTo>
                    <a:pt x="11919" y="53333"/>
                  </a:lnTo>
                  <a:lnTo>
                    <a:pt x="16586" y="53143"/>
                  </a:lnTo>
                  <a:cubicBezTo>
                    <a:pt x="17110" y="53119"/>
                    <a:pt x="17622" y="53107"/>
                    <a:pt x="18134" y="53083"/>
                  </a:cubicBezTo>
                  <a:cubicBezTo>
                    <a:pt x="18384" y="53071"/>
                    <a:pt x="18622" y="53083"/>
                    <a:pt x="18872" y="53048"/>
                  </a:cubicBezTo>
                  <a:lnTo>
                    <a:pt x="18896" y="53048"/>
                  </a:lnTo>
                  <a:cubicBezTo>
                    <a:pt x="18968" y="53048"/>
                    <a:pt x="19027" y="53012"/>
                    <a:pt x="19051" y="52940"/>
                  </a:cubicBezTo>
                  <a:cubicBezTo>
                    <a:pt x="19301" y="52214"/>
                    <a:pt x="19563" y="51488"/>
                    <a:pt x="19825" y="50773"/>
                  </a:cubicBezTo>
                  <a:cubicBezTo>
                    <a:pt x="20480" y="48964"/>
                    <a:pt x="21123" y="47154"/>
                    <a:pt x="21778" y="45344"/>
                  </a:cubicBezTo>
                  <a:lnTo>
                    <a:pt x="24349" y="38189"/>
                  </a:lnTo>
                  <a:cubicBezTo>
                    <a:pt x="25218" y="35760"/>
                    <a:pt x="26088" y="33343"/>
                    <a:pt x="26957" y="30914"/>
                  </a:cubicBezTo>
                  <a:cubicBezTo>
                    <a:pt x="27647" y="28973"/>
                    <a:pt x="28350" y="27032"/>
                    <a:pt x="29040" y="25092"/>
                  </a:cubicBezTo>
                  <a:cubicBezTo>
                    <a:pt x="29386" y="24163"/>
                    <a:pt x="29755" y="23234"/>
                    <a:pt x="30052" y="22294"/>
                  </a:cubicBezTo>
                  <a:cubicBezTo>
                    <a:pt x="30112" y="22115"/>
                    <a:pt x="30029" y="21937"/>
                    <a:pt x="29993" y="21770"/>
                  </a:cubicBezTo>
                  <a:cubicBezTo>
                    <a:pt x="29850" y="21151"/>
                    <a:pt x="29707" y="20544"/>
                    <a:pt x="29564" y="19924"/>
                  </a:cubicBezTo>
                  <a:cubicBezTo>
                    <a:pt x="29040" y="17698"/>
                    <a:pt x="28528" y="15483"/>
                    <a:pt x="28004" y="13269"/>
                  </a:cubicBezTo>
                  <a:cubicBezTo>
                    <a:pt x="27433" y="10792"/>
                    <a:pt x="26850" y="8328"/>
                    <a:pt x="26278" y="5863"/>
                  </a:cubicBezTo>
                  <a:cubicBezTo>
                    <a:pt x="25933" y="4375"/>
                    <a:pt x="25576" y="2875"/>
                    <a:pt x="25230" y="1386"/>
                  </a:cubicBezTo>
                  <a:cubicBezTo>
                    <a:pt x="25218" y="1315"/>
                    <a:pt x="25195" y="1244"/>
                    <a:pt x="25183" y="1172"/>
                  </a:cubicBezTo>
                  <a:cubicBezTo>
                    <a:pt x="25171" y="1101"/>
                    <a:pt x="25099" y="1053"/>
                    <a:pt x="25040" y="1053"/>
                  </a:cubicBezTo>
                  <a:cubicBezTo>
                    <a:pt x="24392" y="1087"/>
                    <a:pt x="23742" y="1099"/>
                    <a:pt x="23092" y="1099"/>
                  </a:cubicBezTo>
                  <a:cubicBezTo>
                    <a:pt x="22367" y="1099"/>
                    <a:pt x="21642" y="1084"/>
                    <a:pt x="20920" y="1065"/>
                  </a:cubicBezTo>
                  <a:cubicBezTo>
                    <a:pt x="18622" y="994"/>
                    <a:pt x="16289" y="910"/>
                    <a:pt x="14050" y="327"/>
                  </a:cubicBezTo>
                  <a:cubicBezTo>
                    <a:pt x="13800" y="267"/>
                    <a:pt x="13538" y="196"/>
                    <a:pt x="13288" y="101"/>
                  </a:cubicBezTo>
                  <a:cubicBezTo>
                    <a:pt x="13229" y="77"/>
                    <a:pt x="13157" y="53"/>
                    <a:pt x="13098" y="29"/>
                  </a:cubicBezTo>
                  <a:cubicBezTo>
                    <a:pt x="13068" y="17"/>
                    <a:pt x="13062" y="14"/>
                    <a:pt x="13061" y="14"/>
                  </a:cubicBezTo>
                  <a:lnTo>
                    <a:pt x="13061" y="14"/>
                  </a:lnTo>
                  <a:cubicBezTo>
                    <a:pt x="13059" y="14"/>
                    <a:pt x="13062" y="17"/>
                    <a:pt x="13050" y="17"/>
                  </a:cubicBezTo>
                  <a:cubicBezTo>
                    <a:pt x="13025" y="6"/>
                    <a:pt x="13001" y="1"/>
                    <a:pt x="1297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0" name="Google Shape;2857;p30"/>
            <p:cNvSpPr/>
            <p:nvPr/>
          </p:nvSpPr>
          <p:spPr>
            <a:xfrm rot="12654600" flipV="1">
              <a:off x="27720" y="4413600"/>
              <a:ext cx="122400" cy="321480"/>
            </a:xfrm>
            <a:custGeom>
              <a:avLst/>
              <a:gdLst>
                <a:gd name="textAreaLeft" fmla="*/ 0 w 122400"/>
                <a:gd name="textAreaRight" fmla="*/ 122760 w 122400"/>
                <a:gd name="textAreaTop" fmla="*/ -360 h 321480"/>
                <a:gd name="textAreaBottom" fmla="*/ 321480 h 321480"/>
              </a:gdLst>
              <a:ahLst/>
              <a:cxnLst/>
              <a:rect l="textAreaLeft" t="textAreaTop" r="textAreaRight" b="textAreaBottom"/>
              <a:pathLst>
                <a:path w="4617" h="12118">
                  <a:moveTo>
                    <a:pt x="4429" y="1"/>
                  </a:moveTo>
                  <a:cubicBezTo>
                    <a:pt x="4370" y="1"/>
                    <a:pt x="4310" y="30"/>
                    <a:pt x="4287" y="100"/>
                  </a:cubicBezTo>
                  <a:cubicBezTo>
                    <a:pt x="3739" y="1648"/>
                    <a:pt x="3180" y="3184"/>
                    <a:pt x="2632" y="4719"/>
                  </a:cubicBezTo>
                  <a:cubicBezTo>
                    <a:pt x="2073" y="6267"/>
                    <a:pt x="1525" y="7803"/>
                    <a:pt x="965" y="9351"/>
                  </a:cubicBezTo>
                  <a:cubicBezTo>
                    <a:pt x="656" y="10208"/>
                    <a:pt x="346" y="11077"/>
                    <a:pt x="37" y="11935"/>
                  </a:cubicBezTo>
                  <a:cubicBezTo>
                    <a:pt x="0" y="12044"/>
                    <a:pt x="93" y="12117"/>
                    <a:pt x="184" y="12117"/>
                  </a:cubicBezTo>
                  <a:cubicBezTo>
                    <a:pt x="242" y="12117"/>
                    <a:pt x="299" y="12087"/>
                    <a:pt x="322" y="12018"/>
                  </a:cubicBezTo>
                  <a:cubicBezTo>
                    <a:pt x="882" y="10470"/>
                    <a:pt x="1430" y="8934"/>
                    <a:pt x="1989" y="7398"/>
                  </a:cubicBezTo>
                  <a:cubicBezTo>
                    <a:pt x="2537" y="5851"/>
                    <a:pt x="3097" y="4315"/>
                    <a:pt x="3644" y="2779"/>
                  </a:cubicBezTo>
                  <a:cubicBezTo>
                    <a:pt x="3954" y="1910"/>
                    <a:pt x="4263" y="1040"/>
                    <a:pt x="4573" y="183"/>
                  </a:cubicBezTo>
                  <a:cubicBezTo>
                    <a:pt x="4617" y="74"/>
                    <a:pt x="4522" y="1"/>
                    <a:pt x="44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1" name="Google Shape;2858;p30"/>
            <p:cNvSpPr/>
            <p:nvPr/>
          </p:nvSpPr>
          <p:spPr>
            <a:xfrm rot="12654600" flipV="1">
              <a:off x="128880" y="4379040"/>
              <a:ext cx="9720" cy="756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82" h="299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381" y="298"/>
                    <a:pt x="381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2" name="Google Shape;2859;p30"/>
            <p:cNvSpPr/>
            <p:nvPr/>
          </p:nvSpPr>
          <p:spPr>
            <a:xfrm rot="12654600" flipV="1">
              <a:off x="275760" y="5050080"/>
              <a:ext cx="102600" cy="266400"/>
            </a:xfrm>
            <a:custGeom>
              <a:avLst/>
              <a:gdLst>
                <a:gd name="textAreaLeft" fmla="*/ 0 w 102600"/>
                <a:gd name="textAreaRight" fmla="*/ 102960 w 102600"/>
                <a:gd name="textAreaTop" fmla="*/ 360 h 266400"/>
                <a:gd name="textAreaBottom" fmla="*/ 267120 h 266400"/>
              </a:gdLst>
              <a:ahLst/>
              <a:cxnLst/>
              <a:rect l="textAreaLeft" t="textAreaTop" r="textAreaRight" b="textAreaBottom"/>
              <a:pathLst>
                <a:path w="3872" h="10055">
                  <a:moveTo>
                    <a:pt x="3697" y="1"/>
                  </a:moveTo>
                  <a:cubicBezTo>
                    <a:pt x="3636" y="1"/>
                    <a:pt x="3572" y="32"/>
                    <a:pt x="3543" y="104"/>
                  </a:cubicBezTo>
                  <a:cubicBezTo>
                    <a:pt x="3091" y="1366"/>
                    <a:pt x="2638" y="2640"/>
                    <a:pt x="2186" y="3902"/>
                  </a:cubicBezTo>
                  <a:cubicBezTo>
                    <a:pt x="1722" y="5176"/>
                    <a:pt x="1269" y="6450"/>
                    <a:pt x="805" y="7724"/>
                  </a:cubicBezTo>
                  <a:cubicBezTo>
                    <a:pt x="555" y="8439"/>
                    <a:pt x="293" y="9153"/>
                    <a:pt x="43" y="9879"/>
                  </a:cubicBezTo>
                  <a:cubicBezTo>
                    <a:pt x="0" y="9986"/>
                    <a:pt x="85" y="10054"/>
                    <a:pt x="175" y="10054"/>
                  </a:cubicBezTo>
                  <a:cubicBezTo>
                    <a:pt x="236" y="10054"/>
                    <a:pt x="300" y="10023"/>
                    <a:pt x="329" y="9951"/>
                  </a:cubicBezTo>
                  <a:cubicBezTo>
                    <a:pt x="781" y="8689"/>
                    <a:pt x="1233" y="7415"/>
                    <a:pt x="1686" y="6153"/>
                  </a:cubicBezTo>
                  <a:cubicBezTo>
                    <a:pt x="2150" y="4879"/>
                    <a:pt x="2603" y="3605"/>
                    <a:pt x="3067" y="2331"/>
                  </a:cubicBezTo>
                  <a:cubicBezTo>
                    <a:pt x="3317" y="1616"/>
                    <a:pt x="3579" y="902"/>
                    <a:pt x="3829" y="176"/>
                  </a:cubicBezTo>
                  <a:cubicBezTo>
                    <a:pt x="3872" y="69"/>
                    <a:pt x="3787" y="1"/>
                    <a:pt x="369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3" name="Google Shape;2860;p30"/>
            <p:cNvSpPr/>
            <p:nvPr/>
          </p:nvSpPr>
          <p:spPr>
            <a:xfrm rot="12654600" flipV="1">
              <a:off x="293760" y="5358240"/>
              <a:ext cx="9720" cy="756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82" h="299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381" y="298"/>
                    <a:pt x="381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4" name="Google Shape;2861;p30"/>
            <p:cNvSpPr/>
            <p:nvPr/>
          </p:nvSpPr>
          <p:spPr>
            <a:xfrm rot="12654600" flipV="1">
              <a:off x="532800" y="4010040"/>
              <a:ext cx="99360" cy="9360"/>
            </a:xfrm>
            <a:custGeom>
              <a:avLst/>
              <a:gdLst>
                <a:gd name="textAreaLeft" fmla="*/ 0 w 99360"/>
                <a:gd name="textAreaRight" fmla="*/ 99720 w 99360"/>
                <a:gd name="textAreaTop" fmla="*/ 36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3751" h="359">
                  <a:moveTo>
                    <a:pt x="3560" y="1"/>
                  </a:moveTo>
                  <a:cubicBezTo>
                    <a:pt x="3557" y="1"/>
                    <a:pt x="3553" y="1"/>
                    <a:pt x="3549" y="1"/>
                  </a:cubicBezTo>
                  <a:cubicBezTo>
                    <a:pt x="2949" y="40"/>
                    <a:pt x="2343" y="61"/>
                    <a:pt x="1735" y="61"/>
                  </a:cubicBezTo>
                  <a:cubicBezTo>
                    <a:pt x="1220" y="61"/>
                    <a:pt x="705" y="46"/>
                    <a:pt x="191" y="13"/>
                  </a:cubicBezTo>
                  <a:cubicBezTo>
                    <a:pt x="188" y="13"/>
                    <a:pt x="184" y="13"/>
                    <a:pt x="180" y="13"/>
                  </a:cubicBezTo>
                  <a:cubicBezTo>
                    <a:pt x="1" y="13"/>
                    <a:pt x="4" y="299"/>
                    <a:pt x="191" y="311"/>
                  </a:cubicBezTo>
                  <a:cubicBezTo>
                    <a:pt x="705" y="343"/>
                    <a:pt x="1220" y="359"/>
                    <a:pt x="1735" y="359"/>
                  </a:cubicBezTo>
                  <a:cubicBezTo>
                    <a:pt x="2343" y="359"/>
                    <a:pt x="2949" y="337"/>
                    <a:pt x="3549" y="299"/>
                  </a:cubicBezTo>
                  <a:cubicBezTo>
                    <a:pt x="3736" y="287"/>
                    <a:pt x="3751" y="1"/>
                    <a:pt x="356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" bIns="4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5" name="Google Shape;2862;p30"/>
            <p:cNvSpPr/>
            <p:nvPr/>
          </p:nvSpPr>
          <p:spPr>
            <a:xfrm rot="12654600" flipV="1">
              <a:off x="-115200" y="4796280"/>
              <a:ext cx="214560" cy="191160"/>
            </a:xfrm>
            <a:custGeom>
              <a:avLst/>
              <a:gdLst>
                <a:gd name="textAreaLeft" fmla="*/ 0 w 214560"/>
                <a:gd name="textAreaRight" fmla="*/ 214920 w 214560"/>
                <a:gd name="textAreaTop" fmla="*/ -360 h 191160"/>
                <a:gd name="textAreaBottom" fmla="*/ 191160 h 191160"/>
              </a:gdLst>
              <a:ahLst/>
              <a:cxnLst/>
              <a:rect l="textAreaLeft" t="textAreaTop" r="textAreaRight" b="textAreaBottom"/>
              <a:pathLst>
                <a:path w="8097" h="7191">
                  <a:moveTo>
                    <a:pt x="4048" y="1"/>
                  </a:moveTo>
                  <a:cubicBezTo>
                    <a:pt x="2573" y="1"/>
                    <a:pt x="1191" y="911"/>
                    <a:pt x="667" y="2379"/>
                  </a:cubicBezTo>
                  <a:cubicBezTo>
                    <a:pt x="0" y="4248"/>
                    <a:pt x="965" y="6308"/>
                    <a:pt x="2834" y="6975"/>
                  </a:cubicBezTo>
                  <a:cubicBezTo>
                    <a:pt x="3237" y="7121"/>
                    <a:pt x="3649" y="7191"/>
                    <a:pt x="4054" y="7191"/>
                  </a:cubicBezTo>
                  <a:cubicBezTo>
                    <a:pt x="5527" y="7191"/>
                    <a:pt x="6907" y="6274"/>
                    <a:pt x="7430" y="4808"/>
                  </a:cubicBezTo>
                  <a:cubicBezTo>
                    <a:pt x="8096" y="2939"/>
                    <a:pt x="7132" y="891"/>
                    <a:pt x="5263" y="212"/>
                  </a:cubicBezTo>
                  <a:cubicBezTo>
                    <a:pt x="4862" y="69"/>
                    <a:pt x="4452" y="1"/>
                    <a:pt x="404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6" name="Google Shape;2863;p30"/>
            <p:cNvSpPr/>
            <p:nvPr/>
          </p:nvSpPr>
          <p:spPr>
            <a:xfrm rot="12654600" flipV="1">
              <a:off x="-74520" y="4832640"/>
              <a:ext cx="133920" cy="118800"/>
            </a:xfrm>
            <a:custGeom>
              <a:avLst/>
              <a:gdLst>
                <a:gd name="textAreaLeft" fmla="*/ 0 w 133920"/>
                <a:gd name="textAreaRight" fmla="*/ 134280 w 133920"/>
                <a:gd name="textAreaTop" fmla="*/ 360 h 118800"/>
                <a:gd name="textAreaBottom" fmla="*/ 119520 h 118800"/>
              </a:gdLst>
              <a:ahLst/>
              <a:cxnLst/>
              <a:rect l="textAreaLeft" t="textAreaTop" r="textAreaRight" b="textAreaBottom"/>
              <a:pathLst>
                <a:path w="5061" h="4481">
                  <a:moveTo>
                    <a:pt x="2536" y="1"/>
                  </a:moveTo>
                  <a:cubicBezTo>
                    <a:pt x="1855" y="1"/>
                    <a:pt x="1182" y="310"/>
                    <a:pt x="738" y="895"/>
                  </a:cubicBezTo>
                  <a:cubicBezTo>
                    <a:pt x="0" y="1871"/>
                    <a:pt x="191" y="3276"/>
                    <a:pt x="1179" y="4026"/>
                  </a:cubicBezTo>
                  <a:cubicBezTo>
                    <a:pt x="1584" y="4333"/>
                    <a:pt x="2058" y="4481"/>
                    <a:pt x="2528" y="4481"/>
                  </a:cubicBezTo>
                  <a:cubicBezTo>
                    <a:pt x="3206" y="4481"/>
                    <a:pt x="3874" y="4174"/>
                    <a:pt x="4310" y="3598"/>
                  </a:cubicBezTo>
                  <a:cubicBezTo>
                    <a:pt x="5060" y="2609"/>
                    <a:pt x="4870" y="1205"/>
                    <a:pt x="3882" y="454"/>
                  </a:cubicBezTo>
                  <a:cubicBezTo>
                    <a:pt x="3478" y="148"/>
                    <a:pt x="3005" y="1"/>
                    <a:pt x="2536" y="1"/>
                  </a:cubicBez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400" bIns="59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7" name="Google Shape;2864;p30"/>
            <p:cNvSpPr/>
            <p:nvPr/>
          </p:nvSpPr>
          <p:spPr>
            <a:xfrm rot="12654600" flipV="1">
              <a:off x="56520" y="4852800"/>
              <a:ext cx="110160" cy="97200"/>
            </a:xfrm>
            <a:custGeom>
              <a:avLst/>
              <a:gdLst>
                <a:gd name="textAreaLeft" fmla="*/ 0 w 110160"/>
                <a:gd name="textAreaRight" fmla="*/ 110520 w 110160"/>
                <a:gd name="textAreaTop" fmla="*/ 360 h 97200"/>
                <a:gd name="textAreaBottom" fmla="*/ 97920 h 97200"/>
              </a:gdLst>
              <a:ahLst/>
              <a:cxnLst/>
              <a:rect l="textAreaLeft" t="textAreaTop" r="textAreaRight" b="textAreaBottom"/>
              <a:pathLst>
                <a:path w="4156" h="3692">
                  <a:moveTo>
                    <a:pt x="1632" y="1"/>
                  </a:moveTo>
                  <a:cubicBezTo>
                    <a:pt x="1" y="298"/>
                    <a:pt x="465" y="1977"/>
                    <a:pt x="465" y="1977"/>
                  </a:cubicBezTo>
                  <a:lnTo>
                    <a:pt x="2977" y="3692"/>
                  </a:lnTo>
                  <a:lnTo>
                    <a:pt x="4156" y="1787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8600" bIns="48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8" name="Google Shape;2865;p30"/>
            <p:cNvSpPr/>
            <p:nvPr/>
          </p:nvSpPr>
          <p:spPr>
            <a:xfrm rot="12654600" flipV="1">
              <a:off x="228600" y="4610160"/>
              <a:ext cx="1061640" cy="504360"/>
            </a:xfrm>
            <a:custGeom>
              <a:avLst/>
              <a:gdLst>
                <a:gd name="textAreaLeft" fmla="*/ 0 w 1061640"/>
                <a:gd name="textAreaRight" fmla="*/ 1062000 w 1061640"/>
                <a:gd name="textAreaTop" fmla="*/ -360 h 504360"/>
                <a:gd name="textAreaBottom" fmla="*/ 504360 h 504360"/>
              </a:gdLst>
              <a:ahLst/>
              <a:cxnLst/>
              <a:rect l="textAreaLeft" t="textAreaTop" r="textAreaRight" b="textAreaBottom"/>
              <a:pathLst>
                <a:path w="39982" h="19003">
                  <a:moveTo>
                    <a:pt x="19527" y="0"/>
                  </a:moveTo>
                  <a:lnTo>
                    <a:pt x="1" y="2596"/>
                  </a:lnTo>
                  <a:lnTo>
                    <a:pt x="20444" y="19003"/>
                  </a:lnTo>
                  <a:lnTo>
                    <a:pt x="39982" y="16407"/>
                  </a:lnTo>
                  <a:lnTo>
                    <a:pt x="19527" y="0"/>
                  </a:ln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99" name="Google Shape;2866;p30"/>
            <p:cNvSpPr/>
            <p:nvPr/>
          </p:nvSpPr>
          <p:spPr>
            <a:xfrm rot="12654600" flipV="1">
              <a:off x="672480" y="4809240"/>
              <a:ext cx="567720" cy="507960"/>
            </a:xfrm>
            <a:custGeom>
              <a:avLst/>
              <a:gdLst>
                <a:gd name="textAreaLeft" fmla="*/ 0 w 567720"/>
                <a:gd name="textAreaRight" fmla="*/ 568080 w 567720"/>
                <a:gd name="textAreaTop" fmla="*/ -360 h 507960"/>
                <a:gd name="textAreaBottom" fmla="*/ 507960 h 507960"/>
              </a:gdLst>
              <a:ahLst/>
              <a:cxnLst/>
              <a:rect l="textAreaLeft" t="textAreaTop" r="textAreaRight" b="textAreaBottom"/>
              <a:pathLst>
                <a:path w="21385" h="19134">
                  <a:moveTo>
                    <a:pt x="942" y="0"/>
                  </a:moveTo>
                  <a:lnTo>
                    <a:pt x="1" y="2619"/>
                  </a:lnTo>
                  <a:lnTo>
                    <a:pt x="20408" y="19133"/>
                  </a:lnTo>
                  <a:lnTo>
                    <a:pt x="21385" y="16407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0" name="Google Shape;2867;p30"/>
            <p:cNvSpPr/>
            <p:nvPr/>
          </p:nvSpPr>
          <p:spPr>
            <a:xfrm rot="12654600" flipV="1">
              <a:off x="134280" y="4878000"/>
              <a:ext cx="544680" cy="141120"/>
            </a:xfrm>
            <a:custGeom>
              <a:avLst/>
              <a:gdLst>
                <a:gd name="textAreaLeft" fmla="*/ 0 w 544680"/>
                <a:gd name="textAreaRight" fmla="*/ 545040 w 544680"/>
                <a:gd name="textAreaTop" fmla="*/ 360 h 141120"/>
                <a:gd name="textAreaBottom" fmla="*/ 141840 h 141120"/>
              </a:gdLst>
              <a:ahLst/>
              <a:cxnLst/>
              <a:rect l="textAreaLeft" t="textAreaTop" r="textAreaRight" b="textAreaBottom"/>
              <a:pathLst>
                <a:path w="20515" h="5323">
                  <a:moveTo>
                    <a:pt x="20515" y="0"/>
                  </a:moveTo>
                  <a:lnTo>
                    <a:pt x="977" y="2596"/>
                  </a:lnTo>
                  <a:lnTo>
                    <a:pt x="0" y="5322"/>
                  </a:lnTo>
                  <a:lnTo>
                    <a:pt x="0" y="5322"/>
                  </a:lnTo>
                  <a:lnTo>
                    <a:pt x="19538" y="2739"/>
                  </a:lnTo>
                  <a:lnTo>
                    <a:pt x="20515" y="0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0560" bIns="70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1" name="Google Shape;2868;p30"/>
            <p:cNvSpPr/>
            <p:nvPr/>
          </p:nvSpPr>
          <p:spPr>
            <a:xfrm rot="12654600" flipV="1">
              <a:off x="617040" y="4755600"/>
              <a:ext cx="344880" cy="203040"/>
            </a:xfrm>
            <a:custGeom>
              <a:avLst/>
              <a:gdLst>
                <a:gd name="textAreaLeft" fmla="*/ 0 w 344880"/>
                <a:gd name="textAreaRight" fmla="*/ 345240 w 344880"/>
                <a:gd name="textAreaTop" fmla="*/ 360 h 203040"/>
                <a:gd name="textAreaBottom" fmla="*/ 203760 h 203040"/>
              </a:gdLst>
              <a:ahLst/>
              <a:cxnLst/>
              <a:rect l="textAreaLeft" t="textAreaTop" r="textAreaRight" b="textAreaBottom"/>
              <a:pathLst>
                <a:path w="12991" h="7663">
                  <a:moveTo>
                    <a:pt x="4232" y="1"/>
                  </a:moveTo>
                  <a:cubicBezTo>
                    <a:pt x="2435" y="1"/>
                    <a:pt x="1031" y="609"/>
                    <a:pt x="632" y="1730"/>
                  </a:cubicBezTo>
                  <a:cubicBezTo>
                    <a:pt x="1" y="3493"/>
                    <a:pt x="2108" y="5862"/>
                    <a:pt x="5347" y="7029"/>
                  </a:cubicBezTo>
                  <a:cubicBezTo>
                    <a:pt x="6537" y="7458"/>
                    <a:pt x="7715" y="7663"/>
                    <a:pt x="8759" y="7663"/>
                  </a:cubicBezTo>
                  <a:cubicBezTo>
                    <a:pt x="10557" y="7663"/>
                    <a:pt x="11961" y="7055"/>
                    <a:pt x="12360" y="5933"/>
                  </a:cubicBezTo>
                  <a:cubicBezTo>
                    <a:pt x="12991" y="4171"/>
                    <a:pt x="10883" y="1802"/>
                    <a:pt x="7645" y="635"/>
                  </a:cubicBezTo>
                  <a:cubicBezTo>
                    <a:pt x="6454" y="206"/>
                    <a:pt x="5277" y="1"/>
                    <a:pt x="4232" y="1"/>
                  </a:cubicBez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2" name="Google Shape;2869;p30"/>
            <p:cNvSpPr/>
            <p:nvPr/>
          </p:nvSpPr>
          <p:spPr>
            <a:xfrm rot="12654600" flipV="1">
              <a:off x="480600" y="3162240"/>
              <a:ext cx="673920" cy="605520"/>
            </a:xfrm>
            <a:custGeom>
              <a:avLst/>
              <a:gdLst>
                <a:gd name="textAreaLeft" fmla="*/ 0 w 673920"/>
                <a:gd name="textAreaRight" fmla="*/ 674280 w 673920"/>
                <a:gd name="textAreaTop" fmla="*/ 360 h 605520"/>
                <a:gd name="textAreaBottom" fmla="*/ 606240 h 605520"/>
              </a:gdLst>
              <a:ahLst/>
              <a:cxnLst/>
              <a:rect l="textAreaLeft" t="textAreaTop" r="textAreaRight" b="textAreaBottom"/>
              <a:pathLst>
                <a:path w="25385" h="22814">
                  <a:moveTo>
                    <a:pt x="17848" y="1"/>
                  </a:moveTo>
                  <a:lnTo>
                    <a:pt x="0" y="14527"/>
                  </a:lnTo>
                  <a:lnTo>
                    <a:pt x="6620" y="22813"/>
                  </a:lnTo>
                  <a:lnTo>
                    <a:pt x="24896" y="7728"/>
                  </a:lnTo>
                  <a:cubicBezTo>
                    <a:pt x="24896" y="7728"/>
                    <a:pt x="25384" y="5144"/>
                    <a:pt x="23289" y="2573"/>
                  </a:cubicBezTo>
                  <a:cubicBezTo>
                    <a:pt x="21193" y="1"/>
                    <a:pt x="17848" y="1"/>
                    <a:pt x="17848" y="1"/>
                  </a:cubicBezTo>
                  <a:close/>
                </a:path>
              </a:pathLst>
            </a:custGeom>
            <a:solidFill>
              <a:schemeClr val="accent5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3" name="Google Shape;2870;p30"/>
            <p:cNvSpPr/>
            <p:nvPr/>
          </p:nvSpPr>
          <p:spPr>
            <a:xfrm rot="12654600" flipV="1">
              <a:off x="738720" y="3368880"/>
              <a:ext cx="184320" cy="225360"/>
            </a:xfrm>
            <a:custGeom>
              <a:avLst/>
              <a:gdLst>
                <a:gd name="textAreaLeft" fmla="*/ 0 w 184320"/>
                <a:gd name="textAreaRight" fmla="*/ 184680 w 184320"/>
                <a:gd name="textAreaTop" fmla="*/ 360 h 225360"/>
                <a:gd name="textAreaBottom" fmla="*/ 226080 h 225360"/>
              </a:gdLst>
              <a:ahLst/>
              <a:cxnLst/>
              <a:rect l="textAreaLeft" t="textAreaTop" r="textAreaRight" b="textAreaBottom"/>
              <a:pathLst>
                <a:path w="6954" h="8494">
                  <a:moveTo>
                    <a:pt x="172" y="0"/>
                  </a:moveTo>
                  <a:cubicBezTo>
                    <a:pt x="99" y="0"/>
                    <a:pt x="33" y="37"/>
                    <a:pt x="12" y="110"/>
                  </a:cubicBezTo>
                  <a:cubicBezTo>
                    <a:pt x="0" y="181"/>
                    <a:pt x="36" y="276"/>
                    <a:pt x="119" y="288"/>
                  </a:cubicBezTo>
                  <a:cubicBezTo>
                    <a:pt x="822" y="419"/>
                    <a:pt x="1524" y="634"/>
                    <a:pt x="2179" y="919"/>
                  </a:cubicBezTo>
                  <a:cubicBezTo>
                    <a:pt x="2894" y="1217"/>
                    <a:pt x="3584" y="1598"/>
                    <a:pt x="4203" y="2062"/>
                  </a:cubicBezTo>
                  <a:cubicBezTo>
                    <a:pt x="4763" y="2503"/>
                    <a:pt x="5227" y="3039"/>
                    <a:pt x="5584" y="3658"/>
                  </a:cubicBezTo>
                  <a:cubicBezTo>
                    <a:pt x="5977" y="4336"/>
                    <a:pt x="6251" y="5075"/>
                    <a:pt x="6418" y="5825"/>
                  </a:cubicBezTo>
                  <a:cubicBezTo>
                    <a:pt x="6608" y="6634"/>
                    <a:pt x="6680" y="7492"/>
                    <a:pt x="6525" y="8313"/>
                  </a:cubicBezTo>
                  <a:cubicBezTo>
                    <a:pt x="6496" y="8420"/>
                    <a:pt x="6592" y="8493"/>
                    <a:pt x="6681" y="8493"/>
                  </a:cubicBezTo>
                  <a:cubicBezTo>
                    <a:pt x="6740" y="8493"/>
                    <a:pt x="6796" y="8461"/>
                    <a:pt x="6811" y="8385"/>
                  </a:cubicBezTo>
                  <a:cubicBezTo>
                    <a:pt x="6954" y="7623"/>
                    <a:pt x="6918" y="6849"/>
                    <a:pt x="6775" y="6087"/>
                  </a:cubicBezTo>
                  <a:cubicBezTo>
                    <a:pt x="6632" y="5289"/>
                    <a:pt x="6370" y="4515"/>
                    <a:pt x="6001" y="3789"/>
                  </a:cubicBezTo>
                  <a:cubicBezTo>
                    <a:pt x="5656" y="3134"/>
                    <a:pt x="5215" y="2527"/>
                    <a:pt x="4644" y="2050"/>
                  </a:cubicBezTo>
                  <a:cubicBezTo>
                    <a:pt x="4037" y="1527"/>
                    <a:pt x="3346" y="1122"/>
                    <a:pt x="2620" y="788"/>
                  </a:cubicBezTo>
                  <a:cubicBezTo>
                    <a:pt x="1846" y="431"/>
                    <a:pt x="1036" y="157"/>
                    <a:pt x="203" y="3"/>
                  </a:cubicBezTo>
                  <a:cubicBezTo>
                    <a:pt x="192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4" name="Google Shape;2871;p30"/>
            <p:cNvSpPr/>
            <p:nvPr/>
          </p:nvSpPr>
          <p:spPr>
            <a:xfrm rot="12654600" flipV="1">
              <a:off x="725040" y="3328560"/>
              <a:ext cx="184680" cy="225720"/>
            </a:xfrm>
            <a:custGeom>
              <a:avLst/>
              <a:gdLst>
                <a:gd name="textAreaLeft" fmla="*/ 0 w 184680"/>
                <a:gd name="textAreaRight" fmla="*/ 185040 w 184680"/>
                <a:gd name="textAreaTop" fmla="*/ -360 h 225720"/>
                <a:gd name="textAreaBottom" fmla="*/ 225720 h 225720"/>
              </a:gdLst>
              <a:ahLst/>
              <a:cxnLst/>
              <a:rect l="textAreaLeft" t="textAreaTop" r="textAreaRight" b="textAreaBottom"/>
              <a:pathLst>
                <a:path w="6966" h="8500">
                  <a:moveTo>
                    <a:pt x="176" y="0"/>
                  </a:moveTo>
                  <a:cubicBezTo>
                    <a:pt x="112" y="0"/>
                    <a:pt x="45" y="37"/>
                    <a:pt x="25" y="110"/>
                  </a:cubicBezTo>
                  <a:cubicBezTo>
                    <a:pt x="1" y="181"/>
                    <a:pt x="48" y="277"/>
                    <a:pt x="132" y="300"/>
                  </a:cubicBezTo>
                  <a:cubicBezTo>
                    <a:pt x="834" y="419"/>
                    <a:pt x="1537" y="646"/>
                    <a:pt x="2192" y="920"/>
                  </a:cubicBezTo>
                  <a:cubicBezTo>
                    <a:pt x="2906" y="1229"/>
                    <a:pt x="3597" y="1598"/>
                    <a:pt x="4204" y="2074"/>
                  </a:cubicBezTo>
                  <a:cubicBezTo>
                    <a:pt x="4775" y="2515"/>
                    <a:pt x="5240" y="3039"/>
                    <a:pt x="5597" y="3658"/>
                  </a:cubicBezTo>
                  <a:cubicBezTo>
                    <a:pt x="5978" y="4337"/>
                    <a:pt x="6264" y="5075"/>
                    <a:pt x="6430" y="5837"/>
                  </a:cubicBezTo>
                  <a:cubicBezTo>
                    <a:pt x="6609" y="6634"/>
                    <a:pt x="6692" y="7492"/>
                    <a:pt x="6525" y="8313"/>
                  </a:cubicBezTo>
                  <a:cubicBezTo>
                    <a:pt x="6504" y="8428"/>
                    <a:pt x="6599" y="8499"/>
                    <a:pt x="6685" y="8499"/>
                  </a:cubicBezTo>
                  <a:cubicBezTo>
                    <a:pt x="6743" y="8499"/>
                    <a:pt x="6797" y="8468"/>
                    <a:pt x="6811" y="8397"/>
                  </a:cubicBezTo>
                  <a:cubicBezTo>
                    <a:pt x="6966" y="7635"/>
                    <a:pt x="6918" y="6849"/>
                    <a:pt x="6787" y="6087"/>
                  </a:cubicBezTo>
                  <a:cubicBezTo>
                    <a:pt x="6645" y="5301"/>
                    <a:pt x="6383" y="4515"/>
                    <a:pt x="6013" y="3801"/>
                  </a:cubicBezTo>
                  <a:cubicBezTo>
                    <a:pt x="5668" y="3134"/>
                    <a:pt x="5216" y="2539"/>
                    <a:pt x="4644" y="2051"/>
                  </a:cubicBezTo>
                  <a:cubicBezTo>
                    <a:pt x="4049" y="1539"/>
                    <a:pt x="3346" y="1122"/>
                    <a:pt x="2632" y="789"/>
                  </a:cubicBezTo>
                  <a:cubicBezTo>
                    <a:pt x="1858" y="431"/>
                    <a:pt x="1049" y="158"/>
                    <a:pt x="203" y="3"/>
                  </a:cubicBezTo>
                  <a:cubicBezTo>
                    <a:pt x="194" y="1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5" name="Google Shape;2872;p30"/>
            <p:cNvSpPr/>
            <p:nvPr/>
          </p:nvSpPr>
          <p:spPr>
            <a:xfrm rot="12654600" flipV="1">
              <a:off x="712080" y="3288240"/>
              <a:ext cx="181800" cy="225000"/>
            </a:xfrm>
            <a:custGeom>
              <a:avLst/>
              <a:gdLst>
                <a:gd name="textAreaLeft" fmla="*/ 0 w 181800"/>
                <a:gd name="textAreaRight" fmla="*/ 182160 w 181800"/>
                <a:gd name="textAreaTop" fmla="*/ -360 h 225000"/>
                <a:gd name="textAreaBottom" fmla="*/ 225000 h 225000"/>
              </a:gdLst>
              <a:ahLst/>
              <a:cxnLst/>
              <a:rect l="textAreaLeft" t="textAreaTop" r="textAreaRight" b="textAreaBottom"/>
              <a:pathLst>
                <a:path w="6859" h="8481">
                  <a:moveTo>
                    <a:pt x="172" y="0"/>
                  </a:moveTo>
                  <a:cubicBezTo>
                    <a:pt x="102" y="0"/>
                    <a:pt x="45" y="37"/>
                    <a:pt x="24" y="110"/>
                  </a:cubicBezTo>
                  <a:cubicBezTo>
                    <a:pt x="1" y="181"/>
                    <a:pt x="48" y="277"/>
                    <a:pt x="120" y="288"/>
                  </a:cubicBezTo>
                  <a:cubicBezTo>
                    <a:pt x="834" y="419"/>
                    <a:pt x="1536" y="646"/>
                    <a:pt x="2203" y="931"/>
                  </a:cubicBezTo>
                  <a:cubicBezTo>
                    <a:pt x="2906" y="1241"/>
                    <a:pt x="3584" y="1622"/>
                    <a:pt x="4180" y="2098"/>
                  </a:cubicBezTo>
                  <a:cubicBezTo>
                    <a:pt x="4739" y="2551"/>
                    <a:pt x="5192" y="3086"/>
                    <a:pt x="5537" y="3717"/>
                  </a:cubicBezTo>
                  <a:cubicBezTo>
                    <a:pt x="5906" y="4384"/>
                    <a:pt x="6180" y="5110"/>
                    <a:pt x="6347" y="5861"/>
                  </a:cubicBezTo>
                  <a:cubicBezTo>
                    <a:pt x="6513" y="6646"/>
                    <a:pt x="6585" y="7492"/>
                    <a:pt x="6430" y="8289"/>
                  </a:cubicBezTo>
                  <a:cubicBezTo>
                    <a:pt x="6408" y="8405"/>
                    <a:pt x="6504" y="8481"/>
                    <a:pt x="6591" y="8481"/>
                  </a:cubicBezTo>
                  <a:cubicBezTo>
                    <a:pt x="6648" y="8481"/>
                    <a:pt x="6702" y="8448"/>
                    <a:pt x="6716" y="8373"/>
                  </a:cubicBezTo>
                  <a:cubicBezTo>
                    <a:pt x="6859" y="7623"/>
                    <a:pt x="6823" y="6849"/>
                    <a:pt x="6692" y="6099"/>
                  </a:cubicBezTo>
                  <a:cubicBezTo>
                    <a:pt x="6549" y="5313"/>
                    <a:pt x="6299" y="4539"/>
                    <a:pt x="5942" y="3825"/>
                  </a:cubicBezTo>
                  <a:cubicBezTo>
                    <a:pt x="5608" y="3170"/>
                    <a:pt x="5168" y="2574"/>
                    <a:pt x="4620" y="2086"/>
                  </a:cubicBezTo>
                  <a:cubicBezTo>
                    <a:pt x="4025" y="1551"/>
                    <a:pt x="3334" y="1134"/>
                    <a:pt x="2608" y="800"/>
                  </a:cubicBezTo>
                  <a:cubicBezTo>
                    <a:pt x="1846" y="431"/>
                    <a:pt x="1036" y="157"/>
                    <a:pt x="203" y="3"/>
                  </a:cubicBezTo>
                  <a:cubicBezTo>
                    <a:pt x="193" y="1"/>
                    <a:pt x="182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6" name="Google Shape;2873;p30"/>
            <p:cNvSpPr/>
            <p:nvPr/>
          </p:nvSpPr>
          <p:spPr>
            <a:xfrm rot="12654600" flipV="1">
              <a:off x="698400" y="3248280"/>
              <a:ext cx="181080" cy="224280"/>
            </a:xfrm>
            <a:custGeom>
              <a:avLst/>
              <a:gdLst>
                <a:gd name="textAreaLeft" fmla="*/ 0 w 181080"/>
                <a:gd name="textAreaRight" fmla="*/ 181440 w 181080"/>
                <a:gd name="textAreaTop" fmla="*/ -360 h 224280"/>
                <a:gd name="textAreaBottom" fmla="*/ 224280 h 224280"/>
              </a:gdLst>
              <a:ahLst/>
              <a:cxnLst/>
              <a:rect l="textAreaLeft" t="textAreaTop" r="textAreaRight" b="textAreaBottom"/>
              <a:pathLst>
                <a:path w="6835" h="8473">
                  <a:moveTo>
                    <a:pt x="173" y="1"/>
                  </a:moveTo>
                  <a:cubicBezTo>
                    <a:pt x="103" y="1"/>
                    <a:pt x="45" y="37"/>
                    <a:pt x="25" y="110"/>
                  </a:cubicBezTo>
                  <a:cubicBezTo>
                    <a:pt x="1" y="181"/>
                    <a:pt x="48" y="277"/>
                    <a:pt x="120" y="289"/>
                  </a:cubicBezTo>
                  <a:cubicBezTo>
                    <a:pt x="834" y="419"/>
                    <a:pt x="1525" y="634"/>
                    <a:pt x="2192" y="931"/>
                  </a:cubicBezTo>
                  <a:cubicBezTo>
                    <a:pt x="2894" y="1241"/>
                    <a:pt x="3573" y="1622"/>
                    <a:pt x="4168" y="2098"/>
                  </a:cubicBezTo>
                  <a:cubicBezTo>
                    <a:pt x="4728" y="2563"/>
                    <a:pt x="5180" y="3098"/>
                    <a:pt x="5525" y="3729"/>
                  </a:cubicBezTo>
                  <a:cubicBezTo>
                    <a:pt x="5894" y="4396"/>
                    <a:pt x="6156" y="5122"/>
                    <a:pt x="6323" y="5861"/>
                  </a:cubicBezTo>
                  <a:cubicBezTo>
                    <a:pt x="6490" y="6646"/>
                    <a:pt x="6561" y="7492"/>
                    <a:pt x="6406" y="8289"/>
                  </a:cubicBezTo>
                  <a:cubicBezTo>
                    <a:pt x="6385" y="8402"/>
                    <a:pt x="6476" y="8473"/>
                    <a:pt x="6562" y="8473"/>
                  </a:cubicBezTo>
                  <a:cubicBezTo>
                    <a:pt x="6621" y="8473"/>
                    <a:pt x="6677" y="8439"/>
                    <a:pt x="6692" y="8361"/>
                  </a:cubicBezTo>
                  <a:cubicBezTo>
                    <a:pt x="6835" y="7623"/>
                    <a:pt x="6799" y="6849"/>
                    <a:pt x="6668" y="6111"/>
                  </a:cubicBezTo>
                  <a:cubicBezTo>
                    <a:pt x="6525" y="5325"/>
                    <a:pt x="6275" y="4563"/>
                    <a:pt x="5918" y="3848"/>
                  </a:cubicBezTo>
                  <a:cubicBezTo>
                    <a:pt x="5597" y="3182"/>
                    <a:pt x="5156" y="2586"/>
                    <a:pt x="4608" y="2086"/>
                  </a:cubicBezTo>
                  <a:cubicBezTo>
                    <a:pt x="4013" y="1562"/>
                    <a:pt x="3335" y="1146"/>
                    <a:pt x="2620" y="800"/>
                  </a:cubicBezTo>
                  <a:cubicBezTo>
                    <a:pt x="1858" y="431"/>
                    <a:pt x="1037" y="158"/>
                    <a:pt x="203" y="3"/>
                  </a:cubicBezTo>
                  <a:cubicBezTo>
                    <a:pt x="193" y="1"/>
                    <a:pt x="183" y="1"/>
                    <a:pt x="17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7" name="Google Shape;2874;p30"/>
            <p:cNvSpPr/>
            <p:nvPr/>
          </p:nvSpPr>
          <p:spPr>
            <a:xfrm rot="12654600" flipV="1">
              <a:off x="684720" y="3208320"/>
              <a:ext cx="180360" cy="224280"/>
            </a:xfrm>
            <a:custGeom>
              <a:avLst/>
              <a:gdLst>
                <a:gd name="textAreaLeft" fmla="*/ 0 w 180360"/>
                <a:gd name="textAreaRight" fmla="*/ 180720 w 180360"/>
                <a:gd name="textAreaTop" fmla="*/ -360 h 224280"/>
                <a:gd name="textAreaBottom" fmla="*/ 224280 h 224280"/>
              </a:gdLst>
              <a:ahLst/>
              <a:cxnLst/>
              <a:rect l="textAreaLeft" t="textAreaTop" r="textAreaRight" b="textAreaBottom"/>
              <a:pathLst>
                <a:path w="6800" h="8469">
                  <a:moveTo>
                    <a:pt x="172" y="1"/>
                  </a:moveTo>
                  <a:cubicBezTo>
                    <a:pt x="100" y="1"/>
                    <a:pt x="34" y="37"/>
                    <a:pt x="13" y="110"/>
                  </a:cubicBezTo>
                  <a:cubicBezTo>
                    <a:pt x="1" y="181"/>
                    <a:pt x="37" y="277"/>
                    <a:pt x="120" y="289"/>
                  </a:cubicBezTo>
                  <a:cubicBezTo>
                    <a:pt x="834" y="420"/>
                    <a:pt x="1537" y="646"/>
                    <a:pt x="2192" y="932"/>
                  </a:cubicBezTo>
                  <a:cubicBezTo>
                    <a:pt x="2882" y="1241"/>
                    <a:pt x="3561" y="1622"/>
                    <a:pt x="4144" y="2110"/>
                  </a:cubicBezTo>
                  <a:cubicBezTo>
                    <a:pt x="4704" y="2563"/>
                    <a:pt x="5156" y="3110"/>
                    <a:pt x="5502" y="3741"/>
                  </a:cubicBezTo>
                  <a:cubicBezTo>
                    <a:pt x="5859" y="4408"/>
                    <a:pt x="6121" y="5123"/>
                    <a:pt x="6276" y="5861"/>
                  </a:cubicBezTo>
                  <a:cubicBezTo>
                    <a:pt x="6454" y="6647"/>
                    <a:pt x="6526" y="7480"/>
                    <a:pt x="6371" y="8278"/>
                  </a:cubicBezTo>
                  <a:cubicBezTo>
                    <a:pt x="6349" y="8393"/>
                    <a:pt x="6445" y="8469"/>
                    <a:pt x="6532" y="8469"/>
                  </a:cubicBezTo>
                  <a:cubicBezTo>
                    <a:pt x="6589" y="8469"/>
                    <a:pt x="6642" y="8436"/>
                    <a:pt x="6657" y="8361"/>
                  </a:cubicBezTo>
                  <a:cubicBezTo>
                    <a:pt x="6799" y="7623"/>
                    <a:pt x="6764" y="6849"/>
                    <a:pt x="6633" y="6111"/>
                  </a:cubicBezTo>
                  <a:cubicBezTo>
                    <a:pt x="6502" y="5337"/>
                    <a:pt x="6252" y="4575"/>
                    <a:pt x="5895" y="3860"/>
                  </a:cubicBezTo>
                  <a:cubicBezTo>
                    <a:pt x="5573" y="3206"/>
                    <a:pt x="5133" y="2598"/>
                    <a:pt x="4585" y="2098"/>
                  </a:cubicBezTo>
                  <a:cubicBezTo>
                    <a:pt x="4001" y="1563"/>
                    <a:pt x="3323" y="1134"/>
                    <a:pt x="2608" y="801"/>
                  </a:cubicBezTo>
                  <a:cubicBezTo>
                    <a:pt x="1846" y="431"/>
                    <a:pt x="1037" y="158"/>
                    <a:pt x="203" y="3"/>
                  </a:cubicBezTo>
                  <a:cubicBezTo>
                    <a:pt x="193" y="1"/>
                    <a:pt x="182" y="1"/>
                    <a:pt x="17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8" name="Google Shape;2875;p30"/>
            <p:cNvSpPr/>
            <p:nvPr/>
          </p:nvSpPr>
          <p:spPr>
            <a:xfrm rot="12654600" flipV="1">
              <a:off x="745560" y="4170960"/>
              <a:ext cx="323640" cy="202320"/>
            </a:xfrm>
            <a:custGeom>
              <a:avLst/>
              <a:gdLst>
                <a:gd name="textAreaLeft" fmla="*/ 0 w 323640"/>
                <a:gd name="textAreaRight" fmla="*/ 324000 w 323640"/>
                <a:gd name="textAreaTop" fmla="*/ 360 h 202320"/>
                <a:gd name="textAreaBottom" fmla="*/ 203040 h 202320"/>
              </a:gdLst>
              <a:ahLst/>
              <a:cxnLst/>
              <a:rect l="textAreaLeft" t="textAreaTop" r="textAreaRight" b="textAreaBottom"/>
              <a:pathLst>
                <a:path w="12193" h="7616">
                  <a:moveTo>
                    <a:pt x="822" y="1"/>
                  </a:moveTo>
                  <a:cubicBezTo>
                    <a:pt x="346" y="1346"/>
                    <a:pt x="1" y="2834"/>
                    <a:pt x="465" y="4180"/>
                  </a:cubicBezTo>
                  <a:cubicBezTo>
                    <a:pt x="846" y="5263"/>
                    <a:pt x="1727" y="6132"/>
                    <a:pt x="2739" y="6668"/>
                  </a:cubicBezTo>
                  <a:cubicBezTo>
                    <a:pt x="3763" y="7204"/>
                    <a:pt x="4906" y="7442"/>
                    <a:pt x="6061" y="7561"/>
                  </a:cubicBezTo>
                  <a:cubicBezTo>
                    <a:pt x="6383" y="7593"/>
                    <a:pt x="6710" y="7616"/>
                    <a:pt x="7036" y="7616"/>
                  </a:cubicBezTo>
                  <a:cubicBezTo>
                    <a:pt x="7565" y="7616"/>
                    <a:pt x="8091" y="7555"/>
                    <a:pt x="8585" y="7371"/>
                  </a:cubicBezTo>
                  <a:cubicBezTo>
                    <a:pt x="9883" y="6870"/>
                    <a:pt x="10705" y="5620"/>
                    <a:pt x="11443" y="4442"/>
                  </a:cubicBezTo>
                  <a:cubicBezTo>
                    <a:pt x="11693" y="4037"/>
                    <a:pt x="11943" y="3644"/>
                    <a:pt x="12193" y="3239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09" name="Google Shape;2876;p30"/>
            <p:cNvSpPr/>
            <p:nvPr/>
          </p:nvSpPr>
          <p:spPr>
            <a:xfrm rot="12654600" flipV="1">
              <a:off x="741600" y="4167000"/>
              <a:ext cx="330840" cy="209880"/>
            </a:xfrm>
            <a:custGeom>
              <a:avLst/>
              <a:gdLst>
                <a:gd name="textAreaLeft" fmla="*/ 0 w 330840"/>
                <a:gd name="textAreaRight" fmla="*/ 331200 w 330840"/>
                <a:gd name="textAreaTop" fmla="*/ -360 h 209880"/>
                <a:gd name="textAreaBottom" fmla="*/ 209880 h 209880"/>
              </a:gdLst>
              <a:ahLst/>
              <a:cxnLst/>
              <a:rect l="textAreaLeft" t="textAreaTop" r="textAreaRight" b="textAreaBottom"/>
              <a:pathLst>
                <a:path w="12475" h="7915">
                  <a:moveTo>
                    <a:pt x="1036" y="330"/>
                  </a:moveTo>
                  <a:lnTo>
                    <a:pt x="2037" y="625"/>
                  </a:lnTo>
                  <a:cubicBezTo>
                    <a:pt x="2942" y="875"/>
                    <a:pt x="3846" y="1137"/>
                    <a:pt x="4751" y="1399"/>
                  </a:cubicBezTo>
                  <a:cubicBezTo>
                    <a:pt x="5847" y="1708"/>
                    <a:pt x="6942" y="2018"/>
                    <a:pt x="8037" y="2327"/>
                  </a:cubicBezTo>
                  <a:cubicBezTo>
                    <a:pt x="8978" y="2601"/>
                    <a:pt x="9931" y="2863"/>
                    <a:pt x="10871" y="3137"/>
                  </a:cubicBezTo>
                  <a:cubicBezTo>
                    <a:pt x="11276" y="3251"/>
                    <a:pt x="11672" y="3375"/>
                    <a:pt x="12074" y="3483"/>
                  </a:cubicBezTo>
                  <a:lnTo>
                    <a:pt x="12074" y="3483"/>
                  </a:lnTo>
                  <a:cubicBezTo>
                    <a:pt x="11755" y="3989"/>
                    <a:pt x="11443" y="4502"/>
                    <a:pt x="11121" y="5006"/>
                  </a:cubicBezTo>
                  <a:cubicBezTo>
                    <a:pt x="10812" y="5483"/>
                    <a:pt x="10490" y="5935"/>
                    <a:pt x="10097" y="6352"/>
                  </a:cubicBezTo>
                  <a:cubicBezTo>
                    <a:pt x="9728" y="6745"/>
                    <a:pt x="9300" y="7090"/>
                    <a:pt x="8799" y="7316"/>
                  </a:cubicBezTo>
                  <a:cubicBezTo>
                    <a:pt x="8282" y="7544"/>
                    <a:pt x="7719" y="7619"/>
                    <a:pt x="7167" y="7619"/>
                  </a:cubicBezTo>
                  <a:cubicBezTo>
                    <a:pt x="7084" y="7619"/>
                    <a:pt x="7001" y="7617"/>
                    <a:pt x="6918" y="7614"/>
                  </a:cubicBezTo>
                  <a:cubicBezTo>
                    <a:pt x="6263" y="7590"/>
                    <a:pt x="5620" y="7507"/>
                    <a:pt x="4989" y="7388"/>
                  </a:cubicBezTo>
                  <a:cubicBezTo>
                    <a:pt x="4347" y="7257"/>
                    <a:pt x="3704" y="7066"/>
                    <a:pt x="3120" y="6780"/>
                  </a:cubicBezTo>
                  <a:cubicBezTo>
                    <a:pt x="2120" y="6292"/>
                    <a:pt x="1227" y="5506"/>
                    <a:pt x="798" y="4482"/>
                  </a:cubicBezTo>
                  <a:cubicBezTo>
                    <a:pt x="286" y="3256"/>
                    <a:pt x="537" y="1887"/>
                    <a:pt x="929" y="661"/>
                  </a:cubicBezTo>
                  <a:cubicBezTo>
                    <a:pt x="963" y="550"/>
                    <a:pt x="997" y="440"/>
                    <a:pt x="1036" y="330"/>
                  </a:cubicBezTo>
                  <a:close/>
                  <a:moveTo>
                    <a:pt x="940" y="0"/>
                  </a:moveTo>
                  <a:cubicBezTo>
                    <a:pt x="873" y="0"/>
                    <a:pt x="819" y="52"/>
                    <a:pt x="798" y="113"/>
                  </a:cubicBezTo>
                  <a:cubicBezTo>
                    <a:pt x="346" y="1387"/>
                    <a:pt x="1" y="2804"/>
                    <a:pt x="370" y="4137"/>
                  </a:cubicBezTo>
                  <a:cubicBezTo>
                    <a:pt x="691" y="5280"/>
                    <a:pt x="1537" y="6209"/>
                    <a:pt x="2549" y="6804"/>
                  </a:cubicBezTo>
                  <a:cubicBezTo>
                    <a:pt x="3704" y="7495"/>
                    <a:pt x="5073" y="7769"/>
                    <a:pt x="6394" y="7876"/>
                  </a:cubicBezTo>
                  <a:cubicBezTo>
                    <a:pt x="6655" y="7899"/>
                    <a:pt x="6918" y="7914"/>
                    <a:pt x="7180" y="7914"/>
                  </a:cubicBezTo>
                  <a:cubicBezTo>
                    <a:pt x="7599" y="7914"/>
                    <a:pt x="8015" y="7874"/>
                    <a:pt x="8418" y="7757"/>
                  </a:cubicBezTo>
                  <a:cubicBezTo>
                    <a:pt x="9002" y="7602"/>
                    <a:pt x="9514" y="7292"/>
                    <a:pt x="9966" y="6899"/>
                  </a:cubicBezTo>
                  <a:cubicBezTo>
                    <a:pt x="10883" y="6078"/>
                    <a:pt x="11502" y="4971"/>
                    <a:pt x="12145" y="3935"/>
                  </a:cubicBezTo>
                  <a:cubicBezTo>
                    <a:pt x="12240" y="3780"/>
                    <a:pt x="12336" y="3625"/>
                    <a:pt x="12443" y="3459"/>
                  </a:cubicBezTo>
                  <a:cubicBezTo>
                    <a:pt x="12474" y="3407"/>
                    <a:pt x="12468" y="3355"/>
                    <a:pt x="12441" y="3316"/>
                  </a:cubicBezTo>
                  <a:lnTo>
                    <a:pt x="12441" y="3316"/>
                  </a:lnTo>
                  <a:cubicBezTo>
                    <a:pt x="12425" y="3283"/>
                    <a:pt x="12394" y="3256"/>
                    <a:pt x="12348" y="3244"/>
                  </a:cubicBezTo>
                  <a:lnTo>
                    <a:pt x="11216" y="2923"/>
                  </a:lnTo>
                  <a:cubicBezTo>
                    <a:pt x="10312" y="2661"/>
                    <a:pt x="9407" y="2411"/>
                    <a:pt x="8490" y="2149"/>
                  </a:cubicBezTo>
                  <a:cubicBezTo>
                    <a:pt x="7406" y="1839"/>
                    <a:pt x="6311" y="1530"/>
                    <a:pt x="5216" y="1220"/>
                  </a:cubicBezTo>
                  <a:cubicBezTo>
                    <a:pt x="4263" y="946"/>
                    <a:pt x="3323" y="672"/>
                    <a:pt x="2382" y="411"/>
                  </a:cubicBezTo>
                  <a:cubicBezTo>
                    <a:pt x="1918" y="280"/>
                    <a:pt x="1465" y="137"/>
                    <a:pt x="1001" y="18"/>
                  </a:cubicBezTo>
                  <a:cubicBezTo>
                    <a:pt x="989" y="18"/>
                    <a:pt x="989" y="18"/>
                    <a:pt x="977" y="6"/>
                  </a:cubicBezTo>
                  <a:cubicBezTo>
                    <a:pt x="964" y="2"/>
                    <a:pt x="952" y="0"/>
                    <a:pt x="94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0" name="Google Shape;2877;p30"/>
            <p:cNvSpPr/>
            <p:nvPr/>
          </p:nvSpPr>
          <p:spPr>
            <a:xfrm rot="12654600" flipV="1">
              <a:off x="701640" y="4311000"/>
              <a:ext cx="404280" cy="201960"/>
            </a:xfrm>
            <a:custGeom>
              <a:avLst/>
              <a:gdLst>
                <a:gd name="textAreaLeft" fmla="*/ 0 w 404280"/>
                <a:gd name="textAreaRight" fmla="*/ 404640 w 404280"/>
                <a:gd name="textAreaTop" fmla="*/ -360 h 201960"/>
                <a:gd name="textAreaBottom" fmla="*/ 201960 h 201960"/>
              </a:gdLst>
              <a:ahLst/>
              <a:cxnLst/>
              <a:rect l="textAreaLeft" t="textAreaTop" r="textAreaRight" b="textAreaBottom"/>
              <a:pathLst>
                <a:path w="15253" h="7611">
                  <a:moveTo>
                    <a:pt x="905" y="0"/>
                  </a:moveTo>
                  <a:cubicBezTo>
                    <a:pt x="905" y="0"/>
                    <a:pt x="0" y="4644"/>
                    <a:pt x="6203" y="6858"/>
                  </a:cubicBezTo>
                  <a:cubicBezTo>
                    <a:pt x="7721" y="7404"/>
                    <a:pt x="9038" y="7610"/>
                    <a:pt x="10162" y="7610"/>
                  </a:cubicBezTo>
                  <a:cubicBezTo>
                    <a:pt x="13624" y="7610"/>
                    <a:pt x="15252" y="5656"/>
                    <a:pt x="15252" y="5656"/>
                  </a:cubicBezTo>
                  <a:cubicBezTo>
                    <a:pt x="15252" y="5656"/>
                    <a:pt x="12371" y="2667"/>
                    <a:pt x="9025" y="1465"/>
                  </a:cubicBezTo>
                  <a:cubicBezTo>
                    <a:pt x="5668" y="262"/>
                    <a:pt x="905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1" name="Google Shape;2878;p30"/>
            <p:cNvSpPr/>
            <p:nvPr/>
          </p:nvSpPr>
          <p:spPr>
            <a:xfrm rot="12654600" flipV="1">
              <a:off x="953280" y="4450680"/>
              <a:ext cx="244440" cy="217440"/>
            </a:xfrm>
            <a:custGeom>
              <a:avLst/>
              <a:gdLst>
                <a:gd name="textAreaLeft" fmla="*/ 0 w 244440"/>
                <a:gd name="textAreaRight" fmla="*/ 244800 w 244440"/>
                <a:gd name="textAreaTop" fmla="*/ 360 h 217440"/>
                <a:gd name="textAreaBottom" fmla="*/ 218160 h 217440"/>
              </a:gdLst>
              <a:ahLst/>
              <a:cxnLst/>
              <a:rect l="textAreaLeft" t="textAreaTop" r="textAreaRight" b="textAreaBottom"/>
              <a:pathLst>
                <a:path w="9216" h="8204">
                  <a:moveTo>
                    <a:pt x="6906" y="0"/>
                  </a:moveTo>
                  <a:lnTo>
                    <a:pt x="1" y="4965"/>
                  </a:lnTo>
                  <a:cubicBezTo>
                    <a:pt x="167" y="6394"/>
                    <a:pt x="1191" y="7727"/>
                    <a:pt x="2394" y="8204"/>
                  </a:cubicBezTo>
                  <a:lnTo>
                    <a:pt x="9216" y="3298"/>
                  </a:lnTo>
                  <a:cubicBezTo>
                    <a:pt x="9145" y="2001"/>
                    <a:pt x="8204" y="608"/>
                    <a:pt x="690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2" name="Google Shape;2879;p30"/>
            <p:cNvSpPr/>
            <p:nvPr/>
          </p:nvSpPr>
          <p:spPr>
            <a:xfrm rot="12654600" flipV="1">
              <a:off x="947880" y="4446360"/>
              <a:ext cx="253800" cy="225720"/>
            </a:xfrm>
            <a:custGeom>
              <a:avLst/>
              <a:gdLst>
                <a:gd name="textAreaLeft" fmla="*/ 0 w 253800"/>
                <a:gd name="textAreaRight" fmla="*/ 254160 w 253800"/>
                <a:gd name="textAreaTop" fmla="*/ -360 h 225720"/>
                <a:gd name="textAreaBottom" fmla="*/ 225720 h 225720"/>
              </a:gdLst>
              <a:ahLst/>
              <a:cxnLst/>
              <a:rect l="textAreaLeft" t="textAreaTop" r="textAreaRight" b="textAreaBottom"/>
              <a:pathLst>
                <a:path w="9574" h="8507">
                  <a:moveTo>
                    <a:pt x="7078" y="327"/>
                  </a:moveTo>
                  <a:lnTo>
                    <a:pt x="7078" y="327"/>
                  </a:lnTo>
                  <a:cubicBezTo>
                    <a:pt x="8001" y="790"/>
                    <a:pt x="8738" y="1637"/>
                    <a:pt x="9061" y="2630"/>
                  </a:cubicBezTo>
                  <a:cubicBezTo>
                    <a:pt x="9138" y="2869"/>
                    <a:pt x="9194" y="3118"/>
                    <a:pt x="9221" y="3378"/>
                  </a:cubicBezTo>
                  <a:lnTo>
                    <a:pt x="9221" y="3378"/>
                  </a:lnTo>
                  <a:cubicBezTo>
                    <a:pt x="9021" y="3523"/>
                    <a:pt x="8821" y="3661"/>
                    <a:pt x="8621" y="3809"/>
                  </a:cubicBezTo>
                  <a:lnTo>
                    <a:pt x="6990" y="4987"/>
                  </a:lnTo>
                  <a:cubicBezTo>
                    <a:pt x="6323" y="5452"/>
                    <a:pt x="5668" y="5928"/>
                    <a:pt x="5013" y="6404"/>
                  </a:cubicBezTo>
                  <a:lnTo>
                    <a:pt x="3311" y="7630"/>
                  </a:lnTo>
                  <a:cubicBezTo>
                    <a:pt x="3120" y="7761"/>
                    <a:pt x="2942" y="7892"/>
                    <a:pt x="2751" y="8035"/>
                  </a:cubicBezTo>
                  <a:cubicBezTo>
                    <a:pt x="2682" y="8085"/>
                    <a:pt x="2596" y="8134"/>
                    <a:pt x="2528" y="8191"/>
                  </a:cubicBezTo>
                  <a:lnTo>
                    <a:pt x="2528" y="8191"/>
                  </a:lnTo>
                  <a:cubicBezTo>
                    <a:pt x="1603" y="7798"/>
                    <a:pt x="887" y="6945"/>
                    <a:pt x="537" y="6011"/>
                  </a:cubicBezTo>
                  <a:cubicBezTo>
                    <a:pt x="427" y="5748"/>
                    <a:pt x="357" y="5474"/>
                    <a:pt x="319" y="5190"/>
                  </a:cubicBezTo>
                  <a:lnTo>
                    <a:pt x="319" y="5190"/>
                  </a:lnTo>
                  <a:cubicBezTo>
                    <a:pt x="519" y="5043"/>
                    <a:pt x="718" y="4897"/>
                    <a:pt x="918" y="4761"/>
                  </a:cubicBezTo>
                  <a:lnTo>
                    <a:pt x="2572" y="3570"/>
                  </a:lnTo>
                  <a:cubicBezTo>
                    <a:pt x="3239" y="3094"/>
                    <a:pt x="3906" y="2606"/>
                    <a:pt x="4561" y="2130"/>
                  </a:cubicBezTo>
                  <a:cubicBezTo>
                    <a:pt x="5144" y="1725"/>
                    <a:pt x="5716" y="1308"/>
                    <a:pt x="6287" y="891"/>
                  </a:cubicBezTo>
                  <a:cubicBezTo>
                    <a:pt x="6547" y="699"/>
                    <a:pt x="6817" y="518"/>
                    <a:pt x="7078" y="327"/>
                  </a:cubicBezTo>
                  <a:close/>
                  <a:moveTo>
                    <a:pt x="2489" y="8226"/>
                  </a:moveTo>
                  <a:cubicBezTo>
                    <a:pt x="2489" y="8226"/>
                    <a:pt x="2489" y="8226"/>
                    <a:pt x="2489" y="8226"/>
                  </a:cubicBezTo>
                  <a:lnTo>
                    <a:pt x="2477" y="8226"/>
                  </a:lnTo>
                  <a:cubicBezTo>
                    <a:pt x="2481" y="8226"/>
                    <a:pt x="2485" y="8226"/>
                    <a:pt x="2489" y="8226"/>
                  </a:cubicBezTo>
                  <a:close/>
                  <a:moveTo>
                    <a:pt x="7056" y="1"/>
                  </a:moveTo>
                  <a:cubicBezTo>
                    <a:pt x="7032" y="1"/>
                    <a:pt x="7008" y="7"/>
                    <a:pt x="6990" y="22"/>
                  </a:cubicBezTo>
                  <a:cubicBezTo>
                    <a:pt x="6752" y="189"/>
                    <a:pt x="6525" y="356"/>
                    <a:pt x="6299" y="522"/>
                  </a:cubicBezTo>
                  <a:lnTo>
                    <a:pt x="4644" y="1713"/>
                  </a:lnTo>
                  <a:cubicBezTo>
                    <a:pt x="3977" y="2189"/>
                    <a:pt x="3323" y="2666"/>
                    <a:pt x="2656" y="3142"/>
                  </a:cubicBezTo>
                  <a:cubicBezTo>
                    <a:pt x="2084" y="3558"/>
                    <a:pt x="1513" y="3975"/>
                    <a:pt x="929" y="4380"/>
                  </a:cubicBezTo>
                  <a:cubicBezTo>
                    <a:pt x="656" y="4582"/>
                    <a:pt x="370" y="4785"/>
                    <a:pt x="96" y="4987"/>
                  </a:cubicBezTo>
                  <a:cubicBezTo>
                    <a:pt x="96" y="4987"/>
                    <a:pt x="84" y="4987"/>
                    <a:pt x="84" y="4999"/>
                  </a:cubicBezTo>
                  <a:cubicBezTo>
                    <a:pt x="48" y="5023"/>
                    <a:pt x="1" y="5071"/>
                    <a:pt x="13" y="5118"/>
                  </a:cubicBezTo>
                  <a:cubicBezTo>
                    <a:pt x="120" y="6059"/>
                    <a:pt x="560" y="6940"/>
                    <a:pt x="1215" y="7618"/>
                  </a:cubicBezTo>
                  <a:cubicBezTo>
                    <a:pt x="1525" y="7940"/>
                    <a:pt x="1882" y="8214"/>
                    <a:pt x="2287" y="8404"/>
                  </a:cubicBezTo>
                  <a:cubicBezTo>
                    <a:pt x="2360" y="8441"/>
                    <a:pt x="2463" y="8507"/>
                    <a:pt x="2555" y="8507"/>
                  </a:cubicBezTo>
                  <a:cubicBezTo>
                    <a:pt x="2582" y="8507"/>
                    <a:pt x="2608" y="8501"/>
                    <a:pt x="2632" y="8488"/>
                  </a:cubicBezTo>
                  <a:cubicBezTo>
                    <a:pt x="2644" y="8476"/>
                    <a:pt x="2668" y="8464"/>
                    <a:pt x="2680" y="8452"/>
                  </a:cubicBezTo>
                  <a:cubicBezTo>
                    <a:pt x="3275" y="8023"/>
                    <a:pt x="3870" y="7595"/>
                    <a:pt x="4466" y="7166"/>
                  </a:cubicBezTo>
                  <a:lnTo>
                    <a:pt x="7323" y="5106"/>
                  </a:lnTo>
                  <a:cubicBezTo>
                    <a:pt x="7978" y="4630"/>
                    <a:pt x="8645" y="4154"/>
                    <a:pt x="9311" y="3678"/>
                  </a:cubicBezTo>
                  <a:cubicBezTo>
                    <a:pt x="9359" y="3642"/>
                    <a:pt x="9395" y="3606"/>
                    <a:pt x="9442" y="3582"/>
                  </a:cubicBezTo>
                  <a:cubicBezTo>
                    <a:pt x="9573" y="3487"/>
                    <a:pt x="9502" y="3261"/>
                    <a:pt x="9490" y="3130"/>
                  </a:cubicBezTo>
                  <a:cubicBezTo>
                    <a:pt x="9454" y="2916"/>
                    <a:pt x="9407" y="2701"/>
                    <a:pt x="9335" y="2499"/>
                  </a:cubicBezTo>
                  <a:cubicBezTo>
                    <a:pt x="9038" y="1642"/>
                    <a:pt x="8454" y="891"/>
                    <a:pt x="7716" y="368"/>
                  </a:cubicBezTo>
                  <a:cubicBezTo>
                    <a:pt x="7539" y="238"/>
                    <a:pt x="7339" y="120"/>
                    <a:pt x="7139" y="25"/>
                  </a:cubicBezTo>
                  <a:lnTo>
                    <a:pt x="7139" y="25"/>
                  </a:lnTo>
                  <a:cubicBezTo>
                    <a:pt x="7114" y="10"/>
                    <a:pt x="7084" y="1"/>
                    <a:pt x="705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3" name="Google Shape;2880;p30"/>
            <p:cNvSpPr/>
            <p:nvPr/>
          </p:nvSpPr>
          <p:spPr>
            <a:xfrm rot="12654600" flipV="1">
              <a:off x="1046520" y="4530240"/>
              <a:ext cx="71640" cy="93600"/>
            </a:xfrm>
            <a:custGeom>
              <a:avLst/>
              <a:gdLst>
                <a:gd name="textAreaLeft" fmla="*/ 0 w 71640"/>
                <a:gd name="textAreaRight" fmla="*/ 72000 w 71640"/>
                <a:gd name="textAreaTop" fmla="*/ 36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2716" h="3542">
                  <a:moveTo>
                    <a:pt x="155" y="0"/>
                  </a:moveTo>
                  <a:cubicBezTo>
                    <a:pt x="84" y="0"/>
                    <a:pt x="0" y="72"/>
                    <a:pt x="12" y="155"/>
                  </a:cubicBezTo>
                  <a:cubicBezTo>
                    <a:pt x="155" y="1310"/>
                    <a:pt x="774" y="2382"/>
                    <a:pt x="1703" y="3084"/>
                  </a:cubicBezTo>
                  <a:cubicBezTo>
                    <a:pt x="1953" y="3275"/>
                    <a:pt x="2227" y="3418"/>
                    <a:pt x="2513" y="3537"/>
                  </a:cubicBezTo>
                  <a:cubicBezTo>
                    <a:pt x="2524" y="3540"/>
                    <a:pt x="2535" y="3542"/>
                    <a:pt x="2547" y="3542"/>
                  </a:cubicBezTo>
                  <a:cubicBezTo>
                    <a:pt x="2611" y="3542"/>
                    <a:pt x="2681" y="3490"/>
                    <a:pt x="2691" y="3429"/>
                  </a:cubicBezTo>
                  <a:cubicBezTo>
                    <a:pt x="2715" y="3346"/>
                    <a:pt x="2667" y="3275"/>
                    <a:pt x="2584" y="3251"/>
                  </a:cubicBezTo>
                  <a:cubicBezTo>
                    <a:pt x="1632" y="2870"/>
                    <a:pt x="893" y="1989"/>
                    <a:pt x="536" y="1048"/>
                  </a:cubicBezTo>
                  <a:cubicBezTo>
                    <a:pt x="429" y="762"/>
                    <a:pt x="346" y="453"/>
                    <a:pt x="310" y="155"/>
                  </a:cubicBezTo>
                  <a:cubicBezTo>
                    <a:pt x="298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0" bIns="46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4" name="Google Shape;2881;p30"/>
            <p:cNvSpPr/>
            <p:nvPr/>
          </p:nvSpPr>
          <p:spPr>
            <a:xfrm rot="12654600" flipV="1">
              <a:off x="1035000" y="4504320"/>
              <a:ext cx="71640" cy="93600"/>
            </a:xfrm>
            <a:custGeom>
              <a:avLst/>
              <a:gdLst>
                <a:gd name="textAreaLeft" fmla="*/ 0 w 71640"/>
                <a:gd name="textAreaRight" fmla="*/ 72000 w 71640"/>
                <a:gd name="textAreaTop" fmla="*/ 36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2716" h="3542">
                  <a:moveTo>
                    <a:pt x="155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43" y="1310"/>
                    <a:pt x="774" y="2382"/>
                    <a:pt x="1703" y="3084"/>
                  </a:cubicBezTo>
                  <a:cubicBezTo>
                    <a:pt x="1953" y="3263"/>
                    <a:pt x="2215" y="3417"/>
                    <a:pt x="2501" y="3536"/>
                  </a:cubicBezTo>
                  <a:cubicBezTo>
                    <a:pt x="2514" y="3540"/>
                    <a:pt x="2526" y="3542"/>
                    <a:pt x="2539" y="3542"/>
                  </a:cubicBezTo>
                  <a:cubicBezTo>
                    <a:pt x="2608" y="3542"/>
                    <a:pt x="2671" y="3490"/>
                    <a:pt x="2691" y="3429"/>
                  </a:cubicBezTo>
                  <a:cubicBezTo>
                    <a:pt x="2715" y="3346"/>
                    <a:pt x="2656" y="3275"/>
                    <a:pt x="2584" y="3251"/>
                  </a:cubicBezTo>
                  <a:cubicBezTo>
                    <a:pt x="1632" y="2858"/>
                    <a:pt x="882" y="1989"/>
                    <a:pt x="524" y="1036"/>
                  </a:cubicBezTo>
                  <a:cubicBezTo>
                    <a:pt x="417" y="750"/>
                    <a:pt x="346" y="453"/>
                    <a:pt x="298" y="155"/>
                  </a:cubicBezTo>
                  <a:cubicBezTo>
                    <a:pt x="298" y="72"/>
                    <a:pt x="239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0" bIns="46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5" name="Google Shape;2882;p30"/>
            <p:cNvSpPr/>
            <p:nvPr/>
          </p:nvSpPr>
          <p:spPr>
            <a:xfrm rot="12654600" flipV="1">
              <a:off x="1023840" y="4478400"/>
              <a:ext cx="71640" cy="93600"/>
            </a:xfrm>
            <a:custGeom>
              <a:avLst/>
              <a:gdLst>
                <a:gd name="textAreaLeft" fmla="*/ 0 w 71640"/>
                <a:gd name="textAreaRight" fmla="*/ 72000 w 71640"/>
                <a:gd name="textAreaTop" fmla="*/ 36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2716" h="3536">
                  <a:moveTo>
                    <a:pt x="156" y="0"/>
                  </a:moveTo>
                  <a:cubicBezTo>
                    <a:pt x="84" y="0"/>
                    <a:pt x="1" y="72"/>
                    <a:pt x="13" y="155"/>
                  </a:cubicBezTo>
                  <a:cubicBezTo>
                    <a:pt x="156" y="1298"/>
                    <a:pt x="775" y="2381"/>
                    <a:pt x="1703" y="3084"/>
                  </a:cubicBezTo>
                  <a:cubicBezTo>
                    <a:pt x="1953" y="3263"/>
                    <a:pt x="2227" y="3417"/>
                    <a:pt x="2513" y="3524"/>
                  </a:cubicBezTo>
                  <a:cubicBezTo>
                    <a:pt x="2528" y="3532"/>
                    <a:pt x="2544" y="3535"/>
                    <a:pt x="2559" y="3535"/>
                  </a:cubicBezTo>
                  <a:cubicBezTo>
                    <a:pt x="2620" y="3535"/>
                    <a:pt x="2682" y="3486"/>
                    <a:pt x="2692" y="3429"/>
                  </a:cubicBezTo>
                  <a:cubicBezTo>
                    <a:pt x="2715" y="3346"/>
                    <a:pt x="2668" y="3274"/>
                    <a:pt x="2584" y="3239"/>
                  </a:cubicBezTo>
                  <a:cubicBezTo>
                    <a:pt x="1632" y="2858"/>
                    <a:pt x="894" y="1989"/>
                    <a:pt x="537" y="1036"/>
                  </a:cubicBezTo>
                  <a:cubicBezTo>
                    <a:pt x="429" y="750"/>
                    <a:pt x="346" y="453"/>
                    <a:pt x="310" y="155"/>
                  </a:cubicBezTo>
                  <a:cubicBezTo>
                    <a:pt x="298" y="72"/>
                    <a:pt x="251" y="0"/>
                    <a:pt x="15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6800" bIns="46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6" name="Google Shape;2883;p30"/>
            <p:cNvSpPr/>
            <p:nvPr/>
          </p:nvSpPr>
          <p:spPr>
            <a:xfrm rot="12654600" flipV="1">
              <a:off x="780840" y="4454280"/>
              <a:ext cx="204480" cy="258480"/>
            </a:xfrm>
            <a:custGeom>
              <a:avLst/>
              <a:gdLst>
                <a:gd name="textAreaLeft" fmla="*/ 0 w 204480"/>
                <a:gd name="textAreaRight" fmla="*/ 204840 w 204480"/>
                <a:gd name="textAreaTop" fmla="*/ 360 h 258480"/>
                <a:gd name="textAreaBottom" fmla="*/ 259200 h 258480"/>
              </a:gdLst>
              <a:ahLst/>
              <a:cxnLst/>
              <a:rect l="textAreaLeft" t="textAreaTop" r="textAreaRight" b="textAreaBottom"/>
              <a:pathLst>
                <a:path w="7716" h="9745">
                  <a:moveTo>
                    <a:pt x="3214" y="0"/>
                  </a:moveTo>
                  <a:cubicBezTo>
                    <a:pt x="3102" y="0"/>
                    <a:pt x="2992" y="3"/>
                    <a:pt x="2882" y="10"/>
                  </a:cubicBezTo>
                  <a:lnTo>
                    <a:pt x="0" y="8011"/>
                  </a:lnTo>
                  <a:cubicBezTo>
                    <a:pt x="1144" y="9080"/>
                    <a:pt x="2881" y="9745"/>
                    <a:pt x="4348" y="9745"/>
                  </a:cubicBezTo>
                  <a:cubicBezTo>
                    <a:pt x="4531" y="9745"/>
                    <a:pt x="4709" y="9735"/>
                    <a:pt x="4882" y="9714"/>
                  </a:cubicBezTo>
                  <a:lnTo>
                    <a:pt x="7716" y="1796"/>
                  </a:lnTo>
                  <a:cubicBezTo>
                    <a:pt x="6700" y="736"/>
                    <a:pt x="4879" y="0"/>
                    <a:pt x="32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7" name="Google Shape;2884;p30"/>
            <p:cNvSpPr/>
            <p:nvPr/>
          </p:nvSpPr>
          <p:spPr>
            <a:xfrm rot="12654600" flipV="1">
              <a:off x="776520" y="4449240"/>
              <a:ext cx="213120" cy="266400"/>
            </a:xfrm>
            <a:custGeom>
              <a:avLst/>
              <a:gdLst>
                <a:gd name="textAreaLeft" fmla="*/ 0 w 213120"/>
                <a:gd name="textAreaRight" fmla="*/ 213480 w 213120"/>
                <a:gd name="textAreaTop" fmla="*/ 360 h 266400"/>
                <a:gd name="textAreaBottom" fmla="*/ 267120 h 266400"/>
              </a:gdLst>
              <a:ahLst/>
              <a:cxnLst/>
              <a:rect l="textAreaLeft" t="textAreaTop" r="textAreaRight" b="textAreaBottom"/>
              <a:pathLst>
                <a:path w="8038" h="10044">
                  <a:moveTo>
                    <a:pt x="3390" y="304"/>
                  </a:moveTo>
                  <a:cubicBezTo>
                    <a:pt x="4637" y="304"/>
                    <a:pt x="5910" y="701"/>
                    <a:pt x="6954" y="1386"/>
                  </a:cubicBezTo>
                  <a:cubicBezTo>
                    <a:pt x="7223" y="1558"/>
                    <a:pt x="7472" y="1760"/>
                    <a:pt x="7702" y="1981"/>
                  </a:cubicBezTo>
                  <a:lnTo>
                    <a:pt x="7702" y="1981"/>
                  </a:lnTo>
                  <a:cubicBezTo>
                    <a:pt x="7617" y="2220"/>
                    <a:pt x="7540" y="2458"/>
                    <a:pt x="7454" y="2696"/>
                  </a:cubicBezTo>
                  <a:cubicBezTo>
                    <a:pt x="7228" y="3327"/>
                    <a:pt x="7001" y="3958"/>
                    <a:pt x="6775" y="4589"/>
                  </a:cubicBezTo>
                  <a:cubicBezTo>
                    <a:pt x="6501" y="5351"/>
                    <a:pt x="6228" y="6113"/>
                    <a:pt x="5954" y="6875"/>
                  </a:cubicBezTo>
                  <a:cubicBezTo>
                    <a:pt x="5716" y="7530"/>
                    <a:pt x="5477" y="8197"/>
                    <a:pt x="5239" y="8852"/>
                  </a:cubicBezTo>
                  <a:cubicBezTo>
                    <a:pt x="5168" y="9066"/>
                    <a:pt x="5085" y="9280"/>
                    <a:pt x="5001" y="9506"/>
                  </a:cubicBezTo>
                  <a:cubicBezTo>
                    <a:pt x="4975" y="9577"/>
                    <a:pt x="4942" y="9654"/>
                    <a:pt x="4917" y="9732"/>
                  </a:cubicBezTo>
                  <a:lnTo>
                    <a:pt x="4917" y="9732"/>
                  </a:lnTo>
                  <a:cubicBezTo>
                    <a:pt x="4780" y="9743"/>
                    <a:pt x="4643" y="9749"/>
                    <a:pt x="4506" y="9749"/>
                  </a:cubicBezTo>
                  <a:cubicBezTo>
                    <a:pt x="3340" y="9749"/>
                    <a:pt x="2162" y="9356"/>
                    <a:pt x="1191" y="8756"/>
                  </a:cubicBezTo>
                  <a:cubicBezTo>
                    <a:pt x="884" y="8570"/>
                    <a:pt x="597" y="8363"/>
                    <a:pt x="330" y="8117"/>
                  </a:cubicBezTo>
                  <a:lnTo>
                    <a:pt x="330" y="8117"/>
                  </a:lnTo>
                  <a:cubicBezTo>
                    <a:pt x="415" y="7876"/>
                    <a:pt x="499" y="7644"/>
                    <a:pt x="584" y="7411"/>
                  </a:cubicBezTo>
                  <a:cubicBezTo>
                    <a:pt x="822" y="6768"/>
                    <a:pt x="1048" y="6137"/>
                    <a:pt x="1275" y="5494"/>
                  </a:cubicBezTo>
                  <a:lnTo>
                    <a:pt x="2108" y="3184"/>
                  </a:lnTo>
                  <a:cubicBezTo>
                    <a:pt x="2346" y="2517"/>
                    <a:pt x="2584" y="1851"/>
                    <a:pt x="2822" y="1184"/>
                  </a:cubicBezTo>
                  <a:cubicBezTo>
                    <a:pt x="2906" y="970"/>
                    <a:pt x="2977" y="743"/>
                    <a:pt x="3060" y="529"/>
                  </a:cubicBezTo>
                  <a:cubicBezTo>
                    <a:pt x="3085" y="455"/>
                    <a:pt x="3116" y="380"/>
                    <a:pt x="3140" y="309"/>
                  </a:cubicBezTo>
                  <a:lnTo>
                    <a:pt x="3140" y="309"/>
                  </a:lnTo>
                  <a:cubicBezTo>
                    <a:pt x="3223" y="306"/>
                    <a:pt x="3307" y="304"/>
                    <a:pt x="3390" y="304"/>
                  </a:cubicBezTo>
                  <a:close/>
                  <a:moveTo>
                    <a:pt x="3426" y="0"/>
                  </a:moveTo>
                  <a:cubicBezTo>
                    <a:pt x="3296" y="0"/>
                    <a:pt x="3166" y="6"/>
                    <a:pt x="3037" y="17"/>
                  </a:cubicBezTo>
                  <a:cubicBezTo>
                    <a:pt x="3012" y="19"/>
                    <a:pt x="2990" y="25"/>
                    <a:pt x="2972" y="35"/>
                  </a:cubicBezTo>
                  <a:lnTo>
                    <a:pt x="2972" y="35"/>
                  </a:lnTo>
                  <a:cubicBezTo>
                    <a:pt x="2938" y="51"/>
                    <a:pt x="2909" y="80"/>
                    <a:pt x="2894" y="124"/>
                  </a:cubicBezTo>
                  <a:cubicBezTo>
                    <a:pt x="2799" y="386"/>
                    <a:pt x="2703" y="648"/>
                    <a:pt x="2608" y="922"/>
                  </a:cubicBezTo>
                  <a:cubicBezTo>
                    <a:pt x="2370" y="1553"/>
                    <a:pt x="2144" y="2196"/>
                    <a:pt x="1917" y="2827"/>
                  </a:cubicBezTo>
                  <a:lnTo>
                    <a:pt x="1084" y="5149"/>
                  </a:lnTo>
                  <a:cubicBezTo>
                    <a:pt x="846" y="5815"/>
                    <a:pt x="608" y="6470"/>
                    <a:pt x="370" y="7137"/>
                  </a:cubicBezTo>
                  <a:cubicBezTo>
                    <a:pt x="286" y="7363"/>
                    <a:pt x="215" y="7578"/>
                    <a:pt x="132" y="7792"/>
                  </a:cubicBezTo>
                  <a:cubicBezTo>
                    <a:pt x="96" y="7899"/>
                    <a:pt x="48" y="8006"/>
                    <a:pt x="24" y="8113"/>
                  </a:cubicBezTo>
                  <a:cubicBezTo>
                    <a:pt x="24" y="8113"/>
                    <a:pt x="12" y="8125"/>
                    <a:pt x="12" y="8125"/>
                  </a:cubicBezTo>
                  <a:cubicBezTo>
                    <a:pt x="1" y="8173"/>
                    <a:pt x="24" y="8232"/>
                    <a:pt x="60" y="8268"/>
                  </a:cubicBezTo>
                  <a:cubicBezTo>
                    <a:pt x="1096" y="9244"/>
                    <a:pt x="2513" y="9852"/>
                    <a:pt x="3918" y="10006"/>
                  </a:cubicBezTo>
                  <a:cubicBezTo>
                    <a:pt x="4115" y="10032"/>
                    <a:pt x="4317" y="10044"/>
                    <a:pt x="4518" y="10044"/>
                  </a:cubicBezTo>
                  <a:cubicBezTo>
                    <a:pt x="4692" y="10044"/>
                    <a:pt x="4866" y="10035"/>
                    <a:pt x="5037" y="10018"/>
                  </a:cubicBezTo>
                  <a:cubicBezTo>
                    <a:pt x="5108" y="10006"/>
                    <a:pt x="5156" y="9971"/>
                    <a:pt x="5180" y="9899"/>
                  </a:cubicBezTo>
                  <a:cubicBezTo>
                    <a:pt x="5275" y="9637"/>
                    <a:pt x="5370" y="9375"/>
                    <a:pt x="5466" y="9114"/>
                  </a:cubicBezTo>
                  <a:cubicBezTo>
                    <a:pt x="5692" y="8482"/>
                    <a:pt x="5918" y="7851"/>
                    <a:pt x="6144" y="7220"/>
                  </a:cubicBezTo>
                  <a:cubicBezTo>
                    <a:pt x="6418" y="6458"/>
                    <a:pt x="6692" y="5696"/>
                    <a:pt x="6954" y="4946"/>
                  </a:cubicBezTo>
                  <a:cubicBezTo>
                    <a:pt x="7192" y="4280"/>
                    <a:pt x="7430" y="3625"/>
                    <a:pt x="7668" y="2958"/>
                  </a:cubicBezTo>
                  <a:cubicBezTo>
                    <a:pt x="7752" y="2744"/>
                    <a:pt x="7823" y="2529"/>
                    <a:pt x="7906" y="2315"/>
                  </a:cubicBezTo>
                  <a:cubicBezTo>
                    <a:pt x="7942" y="2208"/>
                    <a:pt x="7978" y="2113"/>
                    <a:pt x="8013" y="2005"/>
                  </a:cubicBezTo>
                  <a:cubicBezTo>
                    <a:pt x="8013" y="2005"/>
                    <a:pt x="8013" y="1994"/>
                    <a:pt x="8013" y="1994"/>
                  </a:cubicBezTo>
                  <a:cubicBezTo>
                    <a:pt x="8037" y="1946"/>
                    <a:pt x="8013" y="1886"/>
                    <a:pt x="7978" y="1851"/>
                  </a:cubicBezTo>
                  <a:cubicBezTo>
                    <a:pt x="7513" y="1363"/>
                    <a:pt x="6930" y="982"/>
                    <a:pt x="6323" y="684"/>
                  </a:cubicBezTo>
                  <a:cubicBezTo>
                    <a:pt x="5668" y="374"/>
                    <a:pt x="4965" y="160"/>
                    <a:pt x="4251" y="65"/>
                  </a:cubicBezTo>
                  <a:cubicBezTo>
                    <a:pt x="3976" y="24"/>
                    <a:pt x="3701" y="0"/>
                    <a:pt x="342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8" name="Google Shape;2885;p30"/>
            <p:cNvSpPr/>
            <p:nvPr/>
          </p:nvSpPr>
          <p:spPr>
            <a:xfrm rot="12654600" flipV="1">
              <a:off x="810360" y="4576680"/>
              <a:ext cx="138600" cy="53640"/>
            </a:xfrm>
            <a:custGeom>
              <a:avLst/>
              <a:gdLst>
                <a:gd name="textAreaLeft" fmla="*/ 0 w 138600"/>
                <a:gd name="textAreaRight" fmla="*/ 138960 w 138600"/>
                <a:gd name="textAreaTop" fmla="*/ -360 h 53640"/>
                <a:gd name="textAreaBottom" fmla="*/ 53640 h 53640"/>
              </a:gdLst>
              <a:ahLst/>
              <a:cxnLst/>
              <a:rect l="textAreaLeft" t="textAreaTop" r="textAreaRight" b="textAreaBottom"/>
              <a:pathLst>
                <a:path w="5232" h="2031">
                  <a:moveTo>
                    <a:pt x="221" y="1"/>
                  </a:moveTo>
                  <a:cubicBezTo>
                    <a:pt x="106" y="1"/>
                    <a:pt x="0" y="154"/>
                    <a:pt x="112" y="256"/>
                  </a:cubicBezTo>
                  <a:cubicBezTo>
                    <a:pt x="1148" y="1232"/>
                    <a:pt x="2564" y="1840"/>
                    <a:pt x="3981" y="1994"/>
                  </a:cubicBezTo>
                  <a:cubicBezTo>
                    <a:pt x="4166" y="2018"/>
                    <a:pt x="4350" y="2030"/>
                    <a:pt x="4535" y="2030"/>
                  </a:cubicBezTo>
                  <a:cubicBezTo>
                    <a:pt x="4720" y="2030"/>
                    <a:pt x="4904" y="2018"/>
                    <a:pt x="5089" y="1994"/>
                  </a:cubicBezTo>
                  <a:cubicBezTo>
                    <a:pt x="5172" y="1994"/>
                    <a:pt x="5231" y="1935"/>
                    <a:pt x="5231" y="1851"/>
                  </a:cubicBezTo>
                  <a:cubicBezTo>
                    <a:pt x="5231" y="1780"/>
                    <a:pt x="5172" y="1697"/>
                    <a:pt x="5089" y="1697"/>
                  </a:cubicBezTo>
                  <a:cubicBezTo>
                    <a:pt x="4903" y="1718"/>
                    <a:pt x="4715" y="1729"/>
                    <a:pt x="4527" y="1729"/>
                  </a:cubicBezTo>
                  <a:cubicBezTo>
                    <a:pt x="3378" y="1729"/>
                    <a:pt x="2205" y="1338"/>
                    <a:pt x="1243" y="744"/>
                  </a:cubicBezTo>
                  <a:cubicBezTo>
                    <a:pt x="910" y="542"/>
                    <a:pt x="600" y="304"/>
                    <a:pt x="314" y="42"/>
                  </a:cubicBezTo>
                  <a:cubicBezTo>
                    <a:pt x="285" y="13"/>
                    <a:pt x="25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7000" bIns="27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19" name="Google Shape;2886;p30"/>
            <p:cNvSpPr/>
            <p:nvPr/>
          </p:nvSpPr>
          <p:spPr>
            <a:xfrm rot="12654600" flipV="1">
              <a:off x="815400" y="4548240"/>
              <a:ext cx="138960" cy="53280"/>
            </a:xfrm>
            <a:custGeom>
              <a:avLst/>
              <a:gdLst>
                <a:gd name="textAreaLeft" fmla="*/ 0 w 138960"/>
                <a:gd name="textAreaRight" fmla="*/ 139320 w 138960"/>
                <a:gd name="textAreaTop" fmla="*/ 360 h 53280"/>
                <a:gd name="textAreaBottom" fmla="*/ 54000 h 53280"/>
              </a:gdLst>
              <a:ahLst/>
              <a:cxnLst/>
              <a:rect l="textAreaLeft" t="textAreaTop" r="textAreaRight" b="textAreaBottom"/>
              <a:pathLst>
                <a:path w="5244" h="2026">
                  <a:moveTo>
                    <a:pt x="226" y="1"/>
                  </a:moveTo>
                  <a:cubicBezTo>
                    <a:pt x="107" y="1"/>
                    <a:pt x="0" y="154"/>
                    <a:pt x="112" y="256"/>
                  </a:cubicBezTo>
                  <a:cubicBezTo>
                    <a:pt x="1160" y="1232"/>
                    <a:pt x="2565" y="1839"/>
                    <a:pt x="3982" y="1994"/>
                  </a:cubicBezTo>
                  <a:cubicBezTo>
                    <a:pt x="4179" y="2013"/>
                    <a:pt x="4377" y="2026"/>
                    <a:pt x="4574" y="2026"/>
                  </a:cubicBezTo>
                  <a:cubicBezTo>
                    <a:pt x="4746" y="2026"/>
                    <a:pt x="4917" y="2016"/>
                    <a:pt x="5089" y="1994"/>
                  </a:cubicBezTo>
                  <a:cubicBezTo>
                    <a:pt x="5172" y="1982"/>
                    <a:pt x="5244" y="1935"/>
                    <a:pt x="5244" y="1851"/>
                  </a:cubicBezTo>
                  <a:cubicBezTo>
                    <a:pt x="5244" y="1780"/>
                    <a:pt x="5172" y="1697"/>
                    <a:pt x="5089" y="1697"/>
                  </a:cubicBezTo>
                  <a:cubicBezTo>
                    <a:pt x="4903" y="1718"/>
                    <a:pt x="4716" y="1729"/>
                    <a:pt x="4528" y="1729"/>
                  </a:cubicBezTo>
                  <a:cubicBezTo>
                    <a:pt x="3381" y="1729"/>
                    <a:pt x="2215" y="1338"/>
                    <a:pt x="1243" y="744"/>
                  </a:cubicBezTo>
                  <a:cubicBezTo>
                    <a:pt x="910" y="542"/>
                    <a:pt x="600" y="304"/>
                    <a:pt x="326" y="42"/>
                  </a:cubicBezTo>
                  <a:cubicBezTo>
                    <a:pt x="295" y="13"/>
                    <a:pt x="260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0" name="Google Shape;2887;p30"/>
            <p:cNvSpPr/>
            <p:nvPr/>
          </p:nvSpPr>
          <p:spPr>
            <a:xfrm rot="12654600" flipV="1">
              <a:off x="820800" y="4520520"/>
              <a:ext cx="138960" cy="53280"/>
            </a:xfrm>
            <a:custGeom>
              <a:avLst/>
              <a:gdLst>
                <a:gd name="textAreaLeft" fmla="*/ 0 w 138960"/>
                <a:gd name="textAreaRight" fmla="*/ 139320 w 138960"/>
                <a:gd name="textAreaTop" fmla="*/ 360 h 53280"/>
                <a:gd name="textAreaBottom" fmla="*/ 54000 h 53280"/>
              </a:gdLst>
              <a:ahLst/>
              <a:cxnLst/>
              <a:rect l="textAreaLeft" t="textAreaTop" r="textAreaRight" b="textAreaBottom"/>
              <a:pathLst>
                <a:path w="5244" h="2026">
                  <a:moveTo>
                    <a:pt x="227" y="1"/>
                  </a:moveTo>
                  <a:cubicBezTo>
                    <a:pt x="107" y="1"/>
                    <a:pt x="1" y="154"/>
                    <a:pt x="112" y="256"/>
                  </a:cubicBezTo>
                  <a:cubicBezTo>
                    <a:pt x="1160" y="1232"/>
                    <a:pt x="2565" y="1839"/>
                    <a:pt x="3982" y="1994"/>
                  </a:cubicBezTo>
                  <a:cubicBezTo>
                    <a:pt x="4179" y="2013"/>
                    <a:pt x="4377" y="2026"/>
                    <a:pt x="4574" y="2026"/>
                  </a:cubicBezTo>
                  <a:cubicBezTo>
                    <a:pt x="4746" y="2026"/>
                    <a:pt x="4917" y="2016"/>
                    <a:pt x="5089" y="1994"/>
                  </a:cubicBezTo>
                  <a:cubicBezTo>
                    <a:pt x="5172" y="1982"/>
                    <a:pt x="5244" y="1935"/>
                    <a:pt x="5244" y="1851"/>
                  </a:cubicBezTo>
                  <a:cubicBezTo>
                    <a:pt x="5244" y="1784"/>
                    <a:pt x="5180" y="1695"/>
                    <a:pt x="5103" y="1695"/>
                  </a:cubicBezTo>
                  <a:cubicBezTo>
                    <a:pt x="5099" y="1695"/>
                    <a:pt x="5094" y="1696"/>
                    <a:pt x="5089" y="1696"/>
                  </a:cubicBezTo>
                  <a:cubicBezTo>
                    <a:pt x="4903" y="1718"/>
                    <a:pt x="4716" y="1729"/>
                    <a:pt x="4528" y="1729"/>
                  </a:cubicBezTo>
                  <a:cubicBezTo>
                    <a:pt x="3381" y="1729"/>
                    <a:pt x="2215" y="1337"/>
                    <a:pt x="1243" y="744"/>
                  </a:cubicBezTo>
                  <a:cubicBezTo>
                    <a:pt x="922" y="542"/>
                    <a:pt x="612" y="303"/>
                    <a:pt x="326" y="41"/>
                  </a:cubicBezTo>
                  <a:cubicBezTo>
                    <a:pt x="295" y="13"/>
                    <a:pt x="260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1" name="Google Shape;2888;p30"/>
            <p:cNvSpPr/>
            <p:nvPr/>
          </p:nvSpPr>
          <p:spPr>
            <a:xfrm rot="12654600" flipV="1">
              <a:off x="619560" y="4359600"/>
              <a:ext cx="159840" cy="251640"/>
            </a:xfrm>
            <a:custGeom>
              <a:avLst/>
              <a:gdLst>
                <a:gd name="textAreaLeft" fmla="*/ 0 w 159840"/>
                <a:gd name="textAreaRight" fmla="*/ 160200 w 159840"/>
                <a:gd name="textAreaTop" fmla="*/ -360 h 251640"/>
                <a:gd name="textAreaBottom" fmla="*/ 251640 h 251640"/>
              </a:gdLst>
              <a:ahLst/>
              <a:cxnLst/>
              <a:rect l="textAreaLeft" t="textAreaTop" r="textAreaRight" b="textAreaBottom"/>
              <a:pathLst>
                <a:path w="6037" h="9482">
                  <a:moveTo>
                    <a:pt x="2908" y="0"/>
                  </a:moveTo>
                  <a:cubicBezTo>
                    <a:pt x="1794" y="0"/>
                    <a:pt x="683" y="452"/>
                    <a:pt x="0" y="1191"/>
                  </a:cubicBezTo>
                  <a:lnTo>
                    <a:pt x="2131" y="9322"/>
                  </a:lnTo>
                  <a:cubicBezTo>
                    <a:pt x="2459" y="9430"/>
                    <a:pt x="2815" y="9482"/>
                    <a:pt x="3180" y="9482"/>
                  </a:cubicBezTo>
                  <a:cubicBezTo>
                    <a:pt x="4192" y="9482"/>
                    <a:pt x="5275" y="9081"/>
                    <a:pt x="6037" y="8346"/>
                  </a:cubicBezTo>
                  <a:lnTo>
                    <a:pt x="3870" y="119"/>
                  </a:lnTo>
                  <a:cubicBezTo>
                    <a:pt x="3556" y="39"/>
                    <a:pt x="3232" y="0"/>
                    <a:pt x="290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2" name="Google Shape;2889;p30"/>
            <p:cNvSpPr/>
            <p:nvPr/>
          </p:nvSpPr>
          <p:spPr>
            <a:xfrm rot="12654600" flipV="1">
              <a:off x="614520" y="4355640"/>
              <a:ext cx="168840" cy="259920"/>
            </a:xfrm>
            <a:custGeom>
              <a:avLst/>
              <a:gdLst>
                <a:gd name="textAreaLeft" fmla="*/ 0 w 168840"/>
                <a:gd name="textAreaRight" fmla="*/ 169200 w 168840"/>
                <a:gd name="textAreaTop" fmla="*/ 360 h 259920"/>
                <a:gd name="textAreaBottom" fmla="*/ 260640 h 259920"/>
              </a:gdLst>
              <a:ahLst/>
              <a:cxnLst/>
              <a:rect l="textAreaLeft" t="textAreaTop" r="textAreaRight" b="textAreaBottom"/>
              <a:pathLst>
                <a:path w="6371" h="9780">
                  <a:moveTo>
                    <a:pt x="3062" y="300"/>
                  </a:moveTo>
                  <a:cubicBezTo>
                    <a:pt x="3078" y="300"/>
                    <a:pt x="3093" y="301"/>
                    <a:pt x="3108" y="301"/>
                  </a:cubicBezTo>
                  <a:cubicBezTo>
                    <a:pt x="3387" y="301"/>
                    <a:pt x="3657" y="330"/>
                    <a:pt x="3925" y="388"/>
                  </a:cubicBezTo>
                  <a:lnTo>
                    <a:pt x="3925" y="388"/>
                  </a:lnTo>
                  <a:cubicBezTo>
                    <a:pt x="3990" y="635"/>
                    <a:pt x="4055" y="874"/>
                    <a:pt x="4120" y="1122"/>
                  </a:cubicBezTo>
                  <a:lnTo>
                    <a:pt x="4644" y="3099"/>
                  </a:lnTo>
                  <a:cubicBezTo>
                    <a:pt x="4846" y="3884"/>
                    <a:pt x="5061" y="4682"/>
                    <a:pt x="5263" y="5468"/>
                  </a:cubicBezTo>
                  <a:cubicBezTo>
                    <a:pt x="5442" y="6159"/>
                    <a:pt x="5632" y="6837"/>
                    <a:pt x="5811" y="7516"/>
                  </a:cubicBezTo>
                  <a:cubicBezTo>
                    <a:pt x="5870" y="7742"/>
                    <a:pt x="5930" y="7968"/>
                    <a:pt x="5989" y="8195"/>
                  </a:cubicBezTo>
                  <a:cubicBezTo>
                    <a:pt x="6008" y="8277"/>
                    <a:pt x="6019" y="8366"/>
                    <a:pt x="6044" y="8445"/>
                  </a:cubicBezTo>
                  <a:lnTo>
                    <a:pt x="6044" y="8445"/>
                  </a:lnTo>
                  <a:cubicBezTo>
                    <a:pt x="5328" y="9105"/>
                    <a:pt x="4340" y="9472"/>
                    <a:pt x="3364" y="9472"/>
                  </a:cubicBezTo>
                  <a:cubicBezTo>
                    <a:pt x="3307" y="9472"/>
                    <a:pt x="3249" y="9471"/>
                    <a:pt x="3191" y="9468"/>
                  </a:cubicBezTo>
                  <a:cubicBezTo>
                    <a:pt x="2932" y="9458"/>
                    <a:pt x="2673" y="9417"/>
                    <a:pt x="2431" y="9348"/>
                  </a:cubicBezTo>
                  <a:lnTo>
                    <a:pt x="2431" y="9348"/>
                  </a:lnTo>
                  <a:cubicBezTo>
                    <a:pt x="2367" y="9102"/>
                    <a:pt x="2303" y="8858"/>
                    <a:pt x="2239" y="8623"/>
                  </a:cubicBezTo>
                  <a:cubicBezTo>
                    <a:pt x="2072" y="7968"/>
                    <a:pt x="1905" y="7325"/>
                    <a:pt x="1727" y="6671"/>
                  </a:cubicBezTo>
                  <a:cubicBezTo>
                    <a:pt x="1524" y="5897"/>
                    <a:pt x="1322" y="5111"/>
                    <a:pt x="1120" y="4337"/>
                  </a:cubicBezTo>
                  <a:cubicBezTo>
                    <a:pt x="941" y="3658"/>
                    <a:pt x="762" y="2980"/>
                    <a:pt x="584" y="2301"/>
                  </a:cubicBezTo>
                  <a:cubicBezTo>
                    <a:pt x="524" y="2075"/>
                    <a:pt x="465" y="1848"/>
                    <a:pt x="405" y="1634"/>
                  </a:cubicBezTo>
                  <a:cubicBezTo>
                    <a:pt x="386" y="1549"/>
                    <a:pt x="367" y="1456"/>
                    <a:pt x="342" y="1373"/>
                  </a:cubicBezTo>
                  <a:lnTo>
                    <a:pt x="342" y="1373"/>
                  </a:lnTo>
                  <a:cubicBezTo>
                    <a:pt x="1045" y="668"/>
                    <a:pt x="2073" y="300"/>
                    <a:pt x="3062" y="300"/>
                  </a:cubicBezTo>
                  <a:close/>
                  <a:moveTo>
                    <a:pt x="3083" y="1"/>
                  </a:moveTo>
                  <a:cubicBezTo>
                    <a:pt x="2482" y="1"/>
                    <a:pt x="1881" y="125"/>
                    <a:pt x="1334" y="360"/>
                  </a:cubicBezTo>
                  <a:cubicBezTo>
                    <a:pt x="917" y="539"/>
                    <a:pt x="536" y="777"/>
                    <a:pt x="215" y="1087"/>
                  </a:cubicBezTo>
                  <a:cubicBezTo>
                    <a:pt x="131" y="1170"/>
                    <a:pt x="0" y="1253"/>
                    <a:pt x="36" y="1384"/>
                  </a:cubicBezTo>
                  <a:cubicBezTo>
                    <a:pt x="36" y="1408"/>
                    <a:pt x="48" y="1432"/>
                    <a:pt x="48" y="1444"/>
                  </a:cubicBezTo>
                  <a:cubicBezTo>
                    <a:pt x="239" y="2158"/>
                    <a:pt x="429" y="2872"/>
                    <a:pt x="608" y="3587"/>
                  </a:cubicBezTo>
                  <a:cubicBezTo>
                    <a:pt x="905" y="4718"/>
                    <a:pt x="1215" y="5849"/>
                    <a:pt x="1513" y="6992"/>
                  </a:cubicBezTo>
                  <a:cubicBezTo>
                    <a:pt x="1715" y="7778"/>
                    <a:pt x="1917" y="8564"/>
                    <a:pt x="2132" y="9349"/>
                  </a:cubicBezTo>
                  <a:cubicBezTo>
                    <a:pt x="2144" y="9397"/>
                    <a:pt x="2156" y="9457"/>
                    <a:pt x="2167" y="9504"/>
                  </a:cubicBezTo>
                  <a:cubicBezTo>
                    <a:pt x="2215" y="9647"/>
                    <a:pt x="2465" y="9671"/>
                    <a:pt x="2596" y="9695"/>
                  </a:cubicBezTo>
                  <a:cubicBezTo>
                    <a:pt x="2810" y="9742"/>
                    <a:pt x="3037" y="9766"/>
                    <a:pt x="3251" y="9778"/>
                  </a:cubicBezTo>
                  <a:cubicBezTo>
                    <a:pt x="3287" y="9779"/>
                    <a:pt x="3323" y="9779"/>
                    <a:pt x="3359" y="9779"/>
                  </a:cubicBezTo>
                  <a:cubicBezTo>
                    <a:pt x="4217" y="9779"/>
                    <a:pt x="5090" y="9508"/>
                    <a:pt x="5799" y="9028"/>
                  </a:cubicBezTo>
                  <a:cubicBezTo>
                    <a:pt x="5977" y="8897"/>
                    <a:pt x="6156" y="8754"/>
                    <a:pt x="6323" y="8599"/>
                  </a:cubicBezTo>
                  <a:cubicBezTo>
                    <a:pt x="6358" y="8564"/>
                    <a:pt x="6370" y="8504"/>
                    <a:pt x="6358" y="8456"/>
                  </a:cubicBezTo>
                  <a:cubicBezTo>
                    <a:pt x="6287" y="8183"/>
                    <a:pt x="6216" y="7909"/>
                    <a:pt x="6144" y="7635"/>
                  </a:cubicBezTo>
                  <a:lnTo>
                    <a:pt x="5632" y="5670"/>
                  </a:lnTo>
                  <a:cubicBezTo>
                    <a:pt x="5418" y="4873"/>
                    <a:pt x="5215" y="4087"/>
                    <a:pt x="5001" y="3289"/>
                  </a:cubicBezTo>
                  <a:cubicBezTo>
                    <a:pt x="4823" y="2610"/>
                    <a:pt x="4644" y="1920"/>
                    <a:pt x="4465" y="1241"/>
                  </a:cubicBezTo>
                  <a:cubicBezTo>
                    <a:pt x="4382" y="908"/>
                    <a:pt x="4299" y="575"/>
                    <a:pt x="4203" y="241"/>
                  </a:cubicBezTo>
                  <a:cubicBezTo>
                    <a:pt x="4203" y="241"/>
                    <a:pt x="4203" y="233"/>
                    <a:pt x="4197" y="230"/>
                  </a:cubicBezTo>
                  <a:lnTo>
                    <a:pt x="4197" y="230"/>
                  </a:lnTo>
                  <a:cubicBezTo>
                    <a:pt x="4189" y="182"/>
                    <a:pt x="4157" y="138"/>
                    <a:pt x="4096" y="122"/>
                  </a:cubicBezTo>
                  <a:cubicBezTo>
                    <a:pt x="3765" y="40"/>
                    <a:pt x="3424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3" name="Google Shape;2890;p30"/>
            <p:cNvSpPr/>
            <p:nvPr/>
          </p:nvSpPr>
          <p:spPr>
            <a:xfrm rot="12654600" flipV="1">
              <a:off x="626760" y="4481280"/>
              <a:ext cx="114480" cy="37800"/>
            </a:xfrm>
            <a:custGeom>
              <a:avLst/>
              <a:gdLst>
                <a:gd name="textAreaLeft" fmla="*/ 0 w 114480"/>
                <a:gd name="textAreaRight" fmla="*/ 114840 w 114480"/>
                <a:gd name="textAreaTop" fmla="*/ -360 h 37800"/>
                <a:gd name="textAreaBottom" fmla="*/ 37800 h 37800"/>
              </a:gdLst>
              <a:ahLst/>
              <a:cxnLst/>
              <a:rect l="textAreaLeft" t="textAreaTop" r="textAreaRight" b="textAreaBottom"/>
              <a:pathLst>
                <a:path w="4323" h="1435">
                  <a:moveTo>
                    <a:pt x="4102" y="1"/>
                  </a:moveTo>
                  <a:cubicBezTo>
                    <a:pt x="4070" y="1"/>
                    <a:pt x="4037" y="13"/>
                    <a:pt x="4008" y="42"/>
                  </a:cubicBezTo>
                  <a:cubicBezTo>
                    <a:pt x="3275" y="741"/>
                    <a:pt x="2254" y="1141"/>
                    <a:pt x="1248" y="1141"/>
                  </a:cubicBezTo>
                  <a:cubicBezTo>
                    <a:pt x="1192" y="1141"/>
                    <a:pt x="1136" y="1140"/>
                    <a:pt x="1079" y="1137"/>
                  </a:cubicBezTo>
                  <a:cubicBezTo>
                    <a:pt x="794" y="1125"/>
                    <a:pt x="520" y="1066"/>
                    <a:pt x="246" y="982"/>
                  </a:cubicBezTo>
                  <a:cubicBezTo>
                    <a:pt x="229" y="977"/>
                    <a:pt x="213" y="974"/>
                    <a:pt x="199" y="974"/>
                  </a:cubicBezTo>
                  <a:cubicBezTo>
                    <a:pt x="54" y="974"/>
                    <a:pt x="1" y="1214"/>
                    <a:pt x="163" y="1268"/>
                  </a:cubicBezTo>
                  <a:cubicBezTo>
                    <a:pt x="515" y="1382"/>
                    <a:pt x="885" y="1435"/>
                    <a:pt x="1257" y="1435"/>
                  </a:cubicBezTo>
                  <a:cubicBezTo>
                    <a:pt x="2013" y="1435"/>
                    <a:pt x="2778" y="1215"/>
                    <a:pt x="3425" y="839"/>
                  </a:cubicBezTo>
                  <a:cubicBezTo>
                    <a:pt x="3711" y="685"/>
                    <a:pt x="3973" y="482"/>
                    <a:pt x="4211" y="256"/>
                  </a:cubicBezTo>
                  <a:cubicBezTo>
                    <a:pt x="4322" y="154"/>
                    <a:pt x="4216" y="1"/>
                    <a:pt x="410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4" name="Google Shape;2891;p30"/>
            <p:cNvSpPr/>
            <p:nvPr/>
          </p:nvSpPr>
          <p:spPr>
            <a:xfrm rot="12654600" flipV="1">
              <a:off x="646920" y="4461840"/>
              <a:ext cx="114480" cy="37800"/>
            </a:xfrm>
            <a:custGeom>
              <a:avLst/>
              <a:gdLst>
                <a:gd name="textAreaLeft" fmla="*/ 0 w 114480"/>
                <a:gd name="textAreaRight" fmla="*/ 114840 w 114480"/>
                <a:gd name="textAreaTop" fmla="*/ -360 h 37800"/>
                <a:gd name="textAreaBottom" fmla="*/ 37800 h 37800"/>
              </a:gdLst>
              <a:ahLst/>
              <a:cxnLst/>
              <a:rect l="textAreaLeft" t="textAreaTop" r="textAreaRight" b="textAreaBottom"/>
              <a:pathLst>
                <a:path w="4324" h="1436">
                  <a:moveTo>
                    <a:pt x="4109" y="0"/>
                  </a:moveTo>
                  <a:cubicBezTo>
                    <a:pt x="4075" y="0"/>
                    <a:pt x="4040" y="13"/>
                    <a:pt x="4007" y="43"/>
                  </a:cubicBezTo>
                  <a:cubicBezTo>
                    <a:pt x="3276" y="741"/>
                    <a:pt x="2256" y="1130"/>
                    <a:pt x="1252" y="1130"/>
                  </a:cubicBezTo>
                  <a:cubicBezTo>
                    <a:pt x="1194" y="1130"/>
                    <a:pt x="1136" y="1129"/>
                    <a:pt x="1079" y="1126"/>
                  </a:cubicBezTo>
                  <a:cubicBezTo>
                    <a:pt x="793" y="1114"/>
                    <a:pt x="519" y="1067"/>
                    <a:pt x="245" y="983"/>
                  </a:cubicBezTo>
                  <a:cubicBezTo>
                    <a:pt x="228" y="978"/>
                    <a:pt x="213" y="975"/>
                    <a:pt x="198" y="975"/>
                  </a:cubicBezTo>
                  <a:cubicBezTo>
                    <a:pt x="53" y="975"/>
                    <a:pt x="1" y="1215"/>
                    <a:pt x="174" y="1269"/>
                  </a:cubicBezTo>
                  <a:cubicBezTo>
                    <a:pt x="527" y="1383"/>
                    <a:pt x="895" y="1436"/>
                    <a:pt x="1265" y="1436"/>
                  </a:cubicBezTo>
                  <a:cubicBezTo>
                    <a:pt x="2018" y="1436"/>
                    <a:pt x="2777" y="1216"/>
                    <a:pt x="3424" y="840"/>
                  </a:cubicBezTo>
                  <a:cubicBezTo>
                    <a:pt x="3710" y="674"/>
                    <a:pt x="3984" y="483"/>
                    <a:pt x="4222" y="257"/>
                  </a:cubicBezTo>
                  <a:cubicBezTo>
                    <a:pt x="4323" y="147"/>
                    <a:pt x="4225" y="0"/>
                    <a:pt x="4109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5" name="Google Shape;2892;p30"/>
            <p:cNvSpPr/>
            <p:nvPr/>
          </p:nvSpPr>
          <p:spPr>
            <a:xfrm rot="12654600" flipV="1">
              <a:off x="667080" y="4442040"/>
              <a:ext cx="114480" cy="37800"/>
            </a:xfrm>
            <a:custGeom>
              <a:avLst/>
              <a:gdLst>
                <a:gd name="textAreaLeft" fmla="*/ 0 w 114480"/>
                <a:gd name="textAreaRight" fmla="*/ 114840 w 114480"/>
                <a:gd name="textAreaTop" fmla="*/ -360 h 37800"/>
                <a:gd name="textAreaBottom" fmla="*/ 37800 h 37800"/>
              </a:gdLst>
              <a:ahLst/>
              <a:cxnLst/>
              <a:rect l="textAreaLeft" t="textAreaTop" r="textAreaRight" b="textAreaBottom"/>
              <a:pathLst>
                <a:path w="4324" h="1433">
                  <a:moveTo>
                    <a:pt x="4106" y="1"/>
                  </a:moveTo>
                  <a:cubicBezTo>
                    <a:pt x="4070" y="1"/>
                    <a:pt x="4033" y="14"/>
                    <a:pt x="4000" y="48"/>
                  </a:cubicBezTo>
                  <a:cubicBezTo>
                    <a:pt x="3278" y="736"/>
                    <a:pt x="2258" y="1135"/>
                    <a:pt x="1251" y="1135"/>
                  </a:cubicBezTo>
                  <a:cubicBezTo>
                    <a:pt x="1195" y="1135"/>
                    <a:pt x="1139" y="1134"/>
                    <a:pt x="1083" y="1131"/>
                  </a:cubicBezTo>
                  <a:cubicBezTo>
                    <a:pt x="797" y="1119"/>
                    <a:pt x="511" y="1072"/>
                    <a:pt x="249" y="976"/>
                  </a:cubicBezTo>
                  <a:cubicBezTo>
                    <a:pt x="235" y="973"/>
                    <a:pt x="221" y="971"/>
                    <a:pt x="208" y="971"/>
                  </a:cubicBezTo>
                  <a:cubicBezTo>
                    <a:pt x="49" y="971"/>
                    <a:pt x="1" y="1219"/>
                    <a:pt x="166" y="1274"/>
                  </a:cubicBezTo>
                  <a:cubicBezTo>
                    <a:pt x="514" y="1382"/>
                    <a:pt x="879" y="1433"/>
                    <a:pt x="1245" y="1433"/>
                  </a:cubicBezTo>
                  <a:cubicBezTo>
                    <a:pt x="2007" y="1433"/>
                    <a:pt x="2777" y="1215"/>
                    <a:pt x="3428" y="845"/>
                  </a:cubicBezTo>
                  <a:cubicBezTo>
                    <a:pt x="3714" y="679"/>
                    <a:pt x="3976" y="476"/>
                    <a:pt x="4214" y="250"/>
                  </a:cubicBezTo>
                  <a:cubicBezTo>
                    <a:pt x="4323" y="150"/>
                    <a:pt x="4223" y="1"/>
                    <a:pt x="4106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080" bIns="190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6" name="Google Shape;2893;p30"/>
            <p:cNvSpPr/>
            <p:nvPr/>
          </p:nvSpPr>
          <p:spPr>
            <a:xfrm rot="12654600" flipV="1">
              <a:off x="722160" y="4267440"/>
              <a:ext cx="386280" cy="192240"/>
            </a:xfrm>
            <a:custGeom>
              <a:avLst/>
              <a:gdLst>
                <a:gd name="textAreaLeft" fmla="*/ 0 w 386280"/>
                <a:gd name="textAreaRight" fmla="*/ 386640 w 386280"/>
                <a:gd name="textAreaTop" fmla="*/ 360 h 192240"/>
                <a:gd name="textAreaBottom" fmla="*/ 192960 h 192240"/>
              </a:gdLst>
              <a:ahLst/>
              <a:cxnLst/>
              <a:rect l="textAreaLeft" t="textAreaTop" r="textAreaRight" b="textAreaBottom"/>
              <a:pathLst>
                <a:path w="14550" h="7252">
                  <a:moveTo>
                    <a:pt x="1107" y="1"/>
                  </a:moveTo>
                  <a:lnTo>
                    <a:pt x="0" y="1596"/>
                  </a:lnTo>
                  <a:cubicBezTo>
                    <a:pt x="4465" y="2597"/>
                    <a:pt x="10085" y="4537"/>
                    <a:pt x="14347" y="7252"/>
                  </a:cubicBezTo>
                  <a:lnTo>
                    <a:pt x="14549" y="5383"/>
                  </a:lnTo>
                  <a:cubicBezTo>
                    <a:pt x="10287" y="2668"/>
                    <a:pt x="5572" y="100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7" name="Google Shape;2894;p30"/>
            <p:cNvSpPr/>
            <p:nvPr/>
          </p:nvSpPr>
          <p:spPr>
            <a:xfrm rot="12654600" flipV="1">
              <a:off x="717840" y="4263840"/>
              <a:ext cx="394920" cy="200520"/>
            </a:xfrm>
            <a:custGeom>
              <a:avLst/>
              <a:gdLst>
                <a:gd name="textAreaLeft" fmla="*/ 0 w 394920"/>
                <a:gd name="textAreaRight" fmla="*/ 395280 w 394920"/>
                <a:gd name="textAreaTop" fmla="*/ -360 h 200520"/>
                <a:gd name="textAreaBottom" fmla="*/ 200520 h 200520"/>
              </a:gdLst>
              <a:ahLst/>
              <a:cxnLst/>
              <a:rect l="textAreaLeft" t="textAreaTop" r="textAreaRight" b="textAreaBottom"/>
              <a:pathLst>
                <a:path w="14884" h="7549">
                  <a:moveTo>
                    <a:pt x="1355" y="314"/>
                  </a:moveTo>
                  <a:cubicBezTo>
                    <a:pt x="3105" y="714"/>
                    <a:pt x="4833" y="1195"/>
                    <a:pt x="6537" y="1790"/>
                  </a:cubicBezTo>
                  <a:cubicBezTo>
                    <a:pt x="8335" y="2409"/>
                    <a:pt x="10109" y="3147"/>
                    <a:pt x="11800" y="4028"/>
                  </a:cubicBezTo>
                  <a:cubicBezTo>
                    <a:pt x="12744" y="4512"/>
                    <a:pt x="13667" y="5041"/>
                    <a:pt x="14567" y="5603"/>
                  </a:cubicBezTo>
                  <a:lnTo>
                    <a:pt x="14567" y="5603"/>
                  </a:lnTo>
                  <a:cubicBezTo>
                    <a:pt x="14521" y="6122"/>
                    <a:pt x="14465" y="6639"/>
                    <a:pt x="14408" y="7147"/>
                  </a:cubicBezTo>
                  <a:lnTo>
                    <a:pt x="14408" y="7147"/>
                  </a:lnTo>
                  <a:cubicBezTo>
                    <a:pt x="12737" y="6093"/>
                    <a:pt x="10957" y="5214"/>
                    <a:pt x="9133" y="4445"/>
                  </a:cubicBezTo>
                  <a:cubicBezTo>
                    <a:pt x="7239" y="3647"/>
                    <a:pt x="5287" y="2969"/>
                    <a:pt x="3310" y="2397"/>
                  </a:cubicBezTo>
                  <a:cubicBezTo>
                    <a:pt x="2357" y="2120"/>
                    <a:pt x="1404" y="1874"/>
                    <a:pt x="432" y="1649"/>
                  </a:cubicBezTo>
                  <a:lnTo>
                    <a:pt x="432" y="1649"/>
                  </a:lnTo>
                  <a:cubicBezTo>
                    <a:pt x="713" y="1244"/>
                    <a:pt x="994" y="838"/>
                    <a:pt x="1274" y="433"/>
                  </a:cubicBezTo>
                  <a:cubicBezTo>
                    <a:pt x="1301" y="392"/>
                    <a:pt x="1328" y="352"/>
                    <a:pt x="1355" y="314"/>
                  </a:cubicBezTo>
                  <a:close/>
                  <a:moveTo>
                    <a:pt x="1292" y="1"/>
                  </a:moveTo>
                  <a:cubicBezTo>
                    <a:pt x="1264" y="1"/>
                    <a:pt x="1239" y="9"/>
                    <a:pt x="1218" y="22"/>
                  </a:cubicBezTo>
                  <a:lnTo>
                    <a:pt x="1218" y="22"/>
                  </a:lnTo>
                  <a:cubicBezTo>
                    <a:pt x="1194" y="33"/>
                    <a:pt x="1173" y="50"/>
                    <a:pt x="1155" y="76"/>
                  </a:cubicBezTo>
                  <a:cubicBezTo>
                    <a:pt x="834" y="540"/>
                    <a:pt x="512" y="1004"/>
                    <a:pt x="191" y="1469"/>
                  </a:cubicBezTo>
                  <a:cubicBezTo>
                    <a:pt x="143" y="1540"/>
                    <a:pt x="96" y="1600"/>
                    <a:pt x="48" y="1671"/>
                  </a:cubicBezTo>
                  <a:cubicBezTo>
                    <a:pt x="0" y="1742"/>
                    <a:pt x="48" y="1873"/>
                    <a:pt x="143" y="1885"/>
                  </a:cubicBezTo>
                  <a:cubicBezTo>
                    <a:pt x="2036" y="2314"/>
                    <a:pt x="3918" y="2850"/>
                    <a:pt x="5751" y="3481"/>
                  </a:cubicBezTo>
                  <a:cubicBezTo>
                    <a:pt x="7716" y="4147"/>
                    <a:pt x="9644" y="4933"/>
                    <a:pt x="11490" y="5862"/>
                  </a:cubicBezTo>
                  <a:cubicBezTo>
                    <a:pt x="12502" y="6362"/>
                    <a:pt x="13490" y="6922"/>
                    <a:pt x="14455" y="7529"/>
                  </a:cubicBezTo>
                  <a:cubicBezTo>
                    <a:pt x="14477" y="7543"/>
                    <a:pt x="14500" y="7549"/>
                    <a:pt x="14523" y="7549"/>
                  </a:cubicBezTo>
                  <a:cubicBezTo>
                    <a:pt x="14598" y="7549"/>
                    <a:pt x="14669" y="7480"/>
                    <a:pt x="14669" y="7398"/>
                  </a:cubicBezTo>
                  <a:cubicBezTo>
                    <a:pt x="14728" y="6850"/>
                    <a:pt x="14788" y="6302"/>
                    <a:pt x="14848" y="5767"/>
                  </a:cubicBezTo>
                  <a:cubicBezTo>
                    <a:pt x="14859" y="5683"/>
                    <a:pt x="14871" y="5612"/>
                    <a:pt x="14871" y="5529"/>
                  </a:cubicBezTo>
                  <a:cubicBezTo>
                    <a:pt x="14883" y="5481"/>
                    <a:pt x="14848" y="5433"/>
                    <a:pt x="14800" y="5410"/>
                  </a:cubicBezTo>
                  <a:cubicBezTo>
                    <a:pt x="13157" y="4350"/>
                    <a:pt x="11419" y="3445"/>
                    <a:pt x="9633" y="2671"/>
                  </a:cubicBezTo>
                  <a:cubicBezTo>
                    <a:pt x="7894" y="1921"/>
                    <a:pt x="6108" y="1290"/>
                    <a:pt x="4299" y="766"/>
                  </a:cubicBezTo>
                  <a:cubicBezTo>
                    <a:pt x="3310" y="480"/>
                    <a:pt x="2322" y="230"/>
                    <a:pt x="1322" y="4"/>
                  </a:cubicBezTo>
                  <a:cubicBezTo>
                    <a:pt x="1312" y="2"/>
                    <a:pt x="1301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8" name="Google Shape;2895;p30"/>
            <p:cNvSpPr/>
            <p:nvPr/>
          </p:nvSpPr>
          <p:spPr>
            <a:xfrm rot="12654600" flipV="1">
              <a:off x="687960" y="3994560"/>
              <a:ext cx="531360" cy="310320"/>
            </a:xfrm>
            <a:custGeom>
              <a:avLst/>
              <a:gdLst>
                <a:gd name="textAreaLeft" fmla="*/ 0 w 531360"/>
                <a:gd name="textAreaRight" fmla="*/ 531720 w 531360"/>
                <a:gd name="textAreaTop" fmla="*/ 360 h 310320"/>
                <a:gd name="textAreaBottom" fmla="*/ 311040 h 310320"/>
              </a:gdLst>
              <a:ahLst/>
              <a:cxnLst/>
              <a:rect l="textAreaLeft" t="textAreaTop" r="textAreaRight" b="textAreaBottom"/>
              <a:pathLst>
                <a:path w="20004" h="11694">
                  <a:moveTo>
                    <a:pt x="1906" y="1"/>
                  </a:moveTo>
                  <a:cubicBezTo>
                    <a:pt x="1167" y="1644"/>
                    <a:pt x="536" y="3323"/>
                    <a:pt x="1" y="5037"/>
                  </a:cubicBezTo>
                  <a:cubicBezTo>
                    <a:pt x="1" y="5037"/>
                    <a:pt x="2858" y="7514"/>
                    <a:pt x="8811" y="9657"/>
                  </a:cubicBezTo>
                  <a:cubicBezTo>
                    <a:pt x="14265" y="11613"/>
                    <a:pt x="17662" y="11693"/>
                    <a:pt x="18183" y="11693"/>
                  </a:cubicBezTo>
                  <a:cubicBezTo>
                    <a:pt x="18229" y="11693"/>
                    <a:pt x="18253" y="11693"/>
                    <a:pt x="18253" y="11693"/>
                  </a:cubicBezTo>
                  <a:cubicBezTo>
                    <a:pt x="18920" y="10026"/>
                    <a:pt x="19527" y="8240"/>
                    <a:pt x="20003" y="6514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29" name="Google Shape;2896;p30"/>
            <p:cNvSpPr/>
            <p:nvPr/>
          </p:nvSpPr>
          <p:spPr>
            <a:xfrm rot="12654600" flipV="1">
              <a:off x="683640" y="3989880"/>
              <a:ext cx="540000" cy="318240"/>
            </a:xfrm>
            <a:custGeom>
              <a:avLst/>
              <a:gdLst>
                <a:gd name="textAreaLeft" fmla="*/ 0 w 540000"/>
                <a:gd name="textAreaRight" fmla="*/ 540360 w 540000"/>
                <a:gd name="textAreaTop" fmla="*/ 360 h 318240"/>
                <a:gd name="textAreaBottom" fmla="*/ 318960 h 318240"/>
              </a:gdLst>
              <a:ahLst/>
              <a:cxnLst/>
              <a:rect l="textAreaLeft" t="textAreaTop" r="textAreaRight" b="textAreaBottom"/>
              <a:pathLst>
                <a:path w="20344" h="11986">
                  <a:moveTo>
                    <a:pt x="2153" y="339"/>
                  </a:moveTo>
                  <a:lnTo>
                    <a:pt x="2153" y="339"/>
                  </a:lnTo>
                  <a:cubicBezTo>
                    <a:pt x="2276" y="379"/>
                    <a:pt x="2398" y="423"/>
                    <a:pt x="2513" y="467"/>
                  </a:cubicBezTo>
                  <a:cubicBezTo>
                    <a:pt x="2954" y="622"/>
                    <a:pt x="3394" y="789"/>
                    <a:pt x="3835" y="944"/>
                  </a:cubicBezTo>
                  <a:cubicBezTo>
                    <a:pt x="4490" y="1182"/>
                    <a:pt x="5133" y="1408"/>
                    <a:pt x="5787" y="1646"/>
                  </a:cubicBezTo>
                  <a:cubicBezTo>
                    <a:pt x="6573" y="1932"/>
                    <a:pt x="7359" y="2206"/>
                    <a:pt x="8157" y="2491"/>
                  </a:cubicBezTo>
                  <a:cubicBezTo>
                    <a:pt x="9026" y="2813"/>
                    <a:pt x="9895" y="3122"/>
                    <a:pt x="10764" y="3432"/>
                  </a:cubicBezTo>
                  <a:cubicBezTo>
                    <a:pt x="11645" y="3742"/>
                    <a:pt x="12514" y="4063"/>
                    <a:pt x="13395" y="4373"/>
                  </a:cubicBezTo>
                  <a:lnTo>
                    <a:pt x="15836" y="5254"/>
                  </a:lnTo>
                  <a:lnTo>
                    <a:pt x="17908" y="5992"/>
                  </a:lnTo>
                  <a:cubicBezTo>
                    <a:pt x="18408" y="6170"/>
                    <a:pt x="18896" y="6349"/>
                    <a:pt x="19396" y="6528"/>
                  </a:cubicBezTo>
                  <a:cubicBezTo>
                    <a:pt x="19596" y="6608"/>
                    <a:pt x="19796" y="6679"/>
                    <a:pt x="19989" y="6749"/>
                  </a:cubicBezTo>
                  <a:lnTo>
                    <a:pt x="19989" y="6749"/>
                  </a:lnTo>
                  <a:cubicBezTo>
                    <a:pt x="19616" y="8072"/>
                    <a:pt x="19189" y="9382"/>
                    <a:pt x="18706" y="10671"/>
                  </a:cubicBezTo>
                  <a:cubicBezTo>
                    <a:pt x="18577" y="11013"/>
                    <a:pt x="18449" y="11346"/>
                    <a:pt x="18312" y="11687"/>
                  </a:cubicBezTo>
                  <a:lnTo>
                    <a:pt x="18312" y="11687"/>
                  </a:lnTo>
                  <a:cubicBezTo>
                    <a:pt x="18264" y="11688"/>
                    <a:pt x="18217" y="11688"/>
                    <a:pt x="18169" y="11688"/>
                  </a:cubicBezTo>
                  <a:cubicBezTo>
                    <a:pt x="17731" y="11688"/>
                    <a:pt x="17281" y="11638"/>
                    <a:pt x="16848" y="11588"/>
                  </a:cubicBezTo>
                  <a:cubicBezTo>
                    <a:pt x="15360" y="11433"/>
                    <a:pt x="13884" y="11112"/>
                    <a:pt x="12443" y="10731"/>
                  </a:cubicBezTo>
                  <a:cubicBezTo>
                    <a:pt x="10288" y="10159"/>
                    <a:pt x="8169" y="9409"/>
                    <a:pt x="6133" y="8504"/>
                  </a:cubicBezTo>
                  <a:cubicBezTo>
                    <a:pt x="4668" y="7837"/>
                    <a:pt x="3228" y="7087"/>
                    <a:pt x="1870" y="6218"/>
                  </a:cubicBezTo>
                  <a:cubicBezTo>
                    <a:pt x="1489" y="5980"/>
                    <a:pt x="1108" y="5718"/>
                    <a:pt x="739" y="5444"/>
                  </a:cubicBezTo>
                  <a:cubicBezTo>
                    <a:pt x="680" y="5397"/>
                    <a:pt x="620" y="5361"/>
                    <a:pt x="561" y="5313"/>
                  </a:cubicBezTo>
                  <a:cubicBezTo>
                    <a:pt x="549" y="5302"/>
                    <a:pt x="538" y="5290"/>
                    <a:pt x="526" y="5279"/>
                  </a:cubicBezTo>
                  <a:lnTo>
                    <a:pt x="526" y="5279"/>
                  </a:lnTo>
                  <a:cubicBezTo>
                    <a:pt x="537" y="5290"/>
                    <a:pt x="541" y="5293"/>
                    <a:pt x="540" y="5293"/>
                  </a:cubicBezTo>
                  <a:cubicBezTo>
                    <a:pt x="539" y="5293"/>
                    <a:pt x="521" y="5277"/>
                    <a:pt x="513" y="5277"/>
                  </a:cubicBezTo>
                  <a:cubicBezTo>
                    <a:pt x="489" y="5254"/>
                    <a:pt x="465" y="5242"/>
                    <a:pt x="441" y="5218"/>
                  </a:cubicBezTo>
                  <a:cubicBezTo>
                    <a:pt x="408" y="5185"/>
                    <a:pt x="375" y="5157"/>
                    <a:pt x="338" y="5128"/>
                  </a:cubicBezTo>
                  <a:lnTo>
                    <a:pt x="338" y="5128"/>
                  </a:lnTo>
                  <a:cubicBezTo>
                    <a:pt x="737" y="3837"/>
                    <a:pt x="1204" y="2570"/>
                    <a:pt x="1727" y="1325"/>
                  </a:cubicBezTo>
                  <a:cubicBezTo>
                    <a:pt x="1866" y="993"/>
                    <a:pt x="2005" y="662"/>
                    <a:pt x="2153" y="339"/>
                  </a:cubicBezTo>
                  <a:close/>
                  <a:moveTo>
                    <a:pt x="2077" y="0"/>
                  </a:moveTo>
                  <a:cubicBezTo>
                    <a:pt x="2023" y="0"/>
                    <a:pt x="1961" y="25"/>
                    <a:pt x="1942" y="74"/>
                  </a:cubicBezTo>
                  <a:cubicBezTo>
                    <a:pt x="1370" y="1360"/>
                    <a:pt x="846" y="2670"/>
                    <a:pt x="394" y="4003"/>
                  </a:cubicBezTo>
                  <a:cubicBezTo>
                    <a:pt x="263" y="4384"/>
                    <a:pt x="132" y="4765"/>
                    <a:pt x="13" y="5135"/>
                  </a:cubicBezTo>
                  <a:cubicBezTo>
                    <a:pt x="1" y="5182"/>
                    <a:pt x="13" y="5254"/>
                    <a:pt x="60" y="5289"/>
                  </a:cubicBezTo>
                  <a:cubicBezTo>
                    <a:pt x="465" y="5647"/>
                    <a:pt x="930" y="5956"/>
                    <a:pt x="1382" y="6254"/>
                  </a:cubicBezTo>
                  <a:cubicBezTo>
                    <a:pt x="2632" y="7087"/>
                    <a:pt x="3954" y="7813"/>
                    <a:pt x="5323" y="8445"/>
                  </a:cubicBezTo>
                  <a:cubicBezTo>
                    <a:pt x="7347" y="9409"/>
                    <a:pt x="9478" y="10195"/>
                    <a:pt x="11633" y="10814"/>
                  </a:cubicBezTo>
                  <a:cubicBezTo>
                    <a:pt x="13205" y="11266"/>
                    <a:pt x="14812" y="11635"/>
                    <a:pt x="16443" y="11838"/>
                  </a:cubicBezTo>
                  <a:cubicBezTo>
                    <a:pt x="16884" y="11897"/>
                    <a:pt x="17336" y="11945"/>
                    <a:pt x="17789" y="11969"/>
                  </a:cubicBezTo>
                  <a:cubicBezTo>
                    <a:pt x="17932" y="11977"/>
                    <a:pt x="18075" y="11986"/>
                    <a:pt x="18214" y="11986"/>
                  </a:cubicBezTo>
                  <a:cubicBezTo>
                    <a:pt x="18272" y="11986"/>
                    <a:pt x="18328" y="11984"/>
                    <a:pt x="18384" y="11981"/>
                  </a:cubicBezTo>
                  <a:lnTo>
                    <a:pt x="18420" y="11981"/>
                  </a:lnTo>
                  <a:cubicBezTo>
                    <a:pt x="18491" y="11981"/>
                    <a:pt x="18527" y="11945"/>
                    <a:pt x="18563" y="11874"/>
                  </a:cubicBezTo>
                  <a:cubicBezTo>
                    <a:pt x="19087" y="10564"/>
                    <a:pt x="19563" y="9218"/>
                    <a:pt x="19980" y="7849"/>
                  </a:cubicBezTo>
                  <a:cubicBezTo>
                    <a:pt x="20099" y="7468"/>
                    <a:pt x="20206" y="7087"/>
                    <a:pt x="20313" y="6694"/>
                  </a:cubicBezTo>
                  <a:cubicBezTo>
                    <a:pt x="20343" y="6597"/>
                    <a:pt x="20284" y="6531"/>
                    <a:pt x="20211" y="6513"/>
                  </a:cubicBezTo>
                  <a:lnTo>
                    <a:pt x="20211" y="6513"/>
                  </a:lnTo>
                  <a:cubicBezTo>
                    <a:pt x="20046" y="6454"/>
                    <a:pt x="19882" y="6396"/>
                    <a:pt x="19730" y="6337"/>
                  </a:cubicBezTo>
                  <a:cubicBezTo>
                    <a:pt x="19289" y="6182"/>
                    <a:pt x="18849" y="6016"/>
                    <a:pt x="18408" y="5861"/>
                  </a:cubicBezTo>
                  <a:cubicBezTo>
                    <a:pt x="17753" y="5635"/>
                    <a:pt x="17110" y="5397"/>
                    <a:pt x="16467" y="5158"/>
                  </a:cubicBezTo>
                  <a:cubicBezTo>
                    <a:pt x="15670" y="4885"/>
                    <a:pt x="14884" y="4599"/>
                    <a:pt x="14086" y="4313"/>
                  </a:cubicBezTo>
                  <a:cubicBezTo>
                    <a:pt x="13217" y="4003"/>
                    <a:pt x="12348" y="3682"/>
                    <a:pt x="11479" y="3372"/>
                  </a:cubicBezTo>
                  <a:cubicBezTo>
                    <a:pt x="10609" y="3063"/>
                    <a:pt x="9728" y="2741"/>
                    <a:pt x="8847" y="2432"/>
                  </a:cubicBezTo>
                  <a:cubicBezTo>
                    <a:pt x="8038" y="2134"/>
                    <a:pt x="7216" y="1848"/>
                    <a:pt x="6406" y="1551"/>
                  </a:cubicBezTo>
                  <a:lnTo>
                    <a:pt x="4335" y="813"/>
                  </a:lnTo>
                  <a:cubicBezTo>
                    <a:pt x="3835" y="634"/>
                    <a:pt x="3347" y="455"/>
                    <a:pt x="2847" y="277"/>
                  </a:cubicBezTo>
                  <a:cubicBezTo>
                    <a:pt x="2608" y="194"/>
                    <a:pt x="2382" y="98"/>
                    <a:pt x="2144" y="15"/>
                  </a:cubicBezTo>
                  <a:cubicBezTo>
                    <a:pt x="2132" y="15"/>
                    <a:pt x="2120" y="15"/>
                    <a:pt x="2108" y="3"/>
                  </a:cubicBezTo>
                  <a:cubicBezTo>
                    <a:pt x="2098" y="1"/>
                    <a:pt x="2088" y="0"/>
                    <a:pt x="207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0" name="Google Shape;2897;p30"/>
            <p:cNvSpPr/>
            <p:nvPr/>
          </p:nvSpPr>
          <p:spPr>
            <a:xfrm rot="12654600" flipV="1">
              <a:off x="1122120" y="4136760"/>
              <a:ext cx="53640" cy="129960"/>
            </a:xfrm>
            <a:custGeom>
              <a:avLst/>
              <a:gdLst>
                <a:gd name="textAreaLeft" fmla="*/ 0 w 53640"/>
                <a:gd name="textAreaRight" fmla="*/ 54000 w 53640"/>
                <a:gd name="textAreaTop" fmla="*/ -360 h 129960"/>
                <a:gd name="textAreaBottom" fmla="*/ 129960 h 129960"/>
              </a:gdLst>
              <a:ahLst/>
              <a:cxnLst/>
              <a:rect l="textAreaLeft" t="textAreaTop" r="textAreaRight" b="textAreaBottom"/>
              <a:pathLst>
                <a:path w="2028" h="4906">
                  <a:moveTo>
                    <a:pt x="1853" y="0"/>
                  </a:moveTo>
                  <a:cubicBezTo>
                    <a:pt x="1792" y="0"/>
                    <a:pt x="1728" y="32"/>
                    <a:pt x="1699" y="104"/>
                  </a:cubicBezTo>
                  <a:cubicBezTo>
                    <a:pt x="1271" y="1294"/>
                    <a:pt x="842" y="2497"/>
                    <a:pt x="413" y="3699"/>
                  </a:cubicBezTo>
                  <a:lnTo>
                    <a:pt x="44" y="4723"/>
                  </a:lnTo>
                  <a:cubicBezTo>
                    <a:pt x="1" y="4832"/>
                    <a:pt x="90" y="4906"/>
                    <a:pt x="183" y="4906"/>
                  </a:cubicBezTo>
                  <a:cubicBezTo>
                    <a:pt x="242" y="4906"/>
                    <a:pt x="302" y="4876"/>
                    <a:pt x="330" y="4807"/>
                  </a:cubicBezTo>
                  <a:cubicBezTo>
                    <a:pt x="759" y="3604"/>
                    <a:pt x="1187" y="2402"/>
                    <a:pt x="1616" y="1199"/>
                  </a:cubicBezTo>
                  <a:lnTo>
                    <a:pt x="1985" y="175"/>
                  </a:lnTo>
                  <a:cubicBezTo>
                    <a:pt x="2028" y="69"/>
                    <a:pt x="1943" y="0"/>
                    <a:pt x="185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5160" bIns="65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1" name="Google Shape;2898;p30"/>
            <p:cNvSpPr/>
            <p:nvPr/>
          </p:nvSpPr>
          <p:spPr>
            <a:xfrm rot="12654600" flipV="1">
              <a:off x="1062000" y="4133520"/>
              <a:ext cx="55080" cy="134280"/>
            </a:xfrm>
            <a:custGeom>
              <a:avLst/>
              <a:gdLst>
                <a:gd name="textAreaLeft" fmla="*/ 0 w 55080"/>
                <a:gd name="textAreaRight" fmla="*/ 55440 w 55080"/>
                <a:gd name="textAreaTop" fmla="*/ -360 h 134280"/>
                <a:gd name="textAreaBottom" fmla="*/ 134280 h 134280"/>
              </a:gdLst>
              <a:ahLst/>
              <a:cxnLst/>
              <a:rect l="textAreaLeft" t="textAreaTop" r="textAreaRight" b="textAreaBottom"/>
              <a:pathLst>
                <a:path w="2085" h="5073">
                  <a:moveTo>
                    <a:pt x="1899" y="0"/>
                  </a:moveTo>
                  <a:cubicBezTo>
                    <a:pt x="1839" y="0"/>
                    <a:pt x="1779" y="30"/>
                    <a:pt x="1751" y="100"/>
                  </a:cubicBezTo>
                  <a:cubicBezTo>
                    <a:pt x="1310" y="1350"/>
                    <a:pt x="870" y="2588"/>
                    <a:pt x="417" y="3826"/>
                  </a:cubicBezTo>
                  <a:cubicBezTo>
                    <a:pt x="286" y="4183"/>
                    <a:pt x="167" y="4541"/>
                    <a:pt x="36" y="4898"/>
                  </a:cubicBezTo>
                  <a:cubicBezTo>
                    <a:pt x="1" y="5004"/>
                    <a:pt x="88" y="5073"/>
                    <a:pt x="177" y="5073"/>
                  </a:cubicBezTo>
                  <a:cubicBezTo>
                    <a:pt x="237" y="5073"/>
                    <a:pt x="298" y="5041"/>
                    <a:pt x="322" y="4969"/>
                  </a:cubicBezTo>
                  <a:cubicBezTo>
                    <a:pt x="774" y="3731"/>
                    <a:pt x="1215" y="2493"/>
                    <a:pt x="1656" y="1255"/>
                  </a:cubicBezTo>
                  <a:cubicBezTo>
                    <a:pt x="1787" y="897"/>
                    <a:pt x="1917" y="540"/>
                    <a:pt x="2048" y="183"/>
                  </a:cubicBezTo>
                  <a:cubicBezTo>
                    <a:pt x="2085" y="74"/>
                    <a:pt x="1992" y="0"/>
                    <a:pt x="189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320" bIns="67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2" name="Google Shape;2899;p30"/>
            <p:cNvSpPr/>
            <p:nvPr/>
          </p:nvSpPr>
          <p:spPr>
            <a:xfrm rot="12654600" flipV="1">
              <a:off x="999000" y="4127040"/>
              <a:ext cx="55080" cy="134280"/>
            </a:xfrm>
            <a:custGeom>
              <a:avLst/>
              <a:gdLst>
                <a:gd name="textAreaLeft" fmla="*/ 0 w 55080"/>
                <a:gd name="textAreaRight" fmla="*/ 55440 w 55080"/>
                <a:gd name="textAreaTop" fmla="*/ -360 h 134280"/>
                <a:gd name="textAreaBottom" fmla="*/ 134280 h 134280"/>
              </a:gdLst>
              <a:ahLst/>
              <a:cxnLst/>
              <a:rect l="textAreaLeft" t="textAreaTop" r="textAreaRight" b="textAreaBottom"/>
              <a:pathLst>
                <a:path w="2085" h="5073">
                  <a:moveTo>
                    <a:pt x="1901" y="0"/>
                  </a:moveTo>
                  <a:cubicBezTo>
                    <a:pt x="1843" y="0"/>
                    <a:pt x="1786" y="30"/>
                    <a:pt x="1763" y="100"/>
                  </a:cubicBezTo>
                  <a:cubicBezTo>
                    <a:pt x="1310" y="1350"/>
                    <a:pt x="870" y="2588"/>
                    <a:pt x="417" y="3826"/>
                  </a:cubicBezTo>
                  <a:cubicBezTo>
                    <a:pt x="298" y="4184"/>
                    <a:pt x="167" y="4541"/>
                    <a:pt x="36" y="4898"/>
                  </a:cubicBezTo>
                  <a:cubicBezTo>
                    <a:pt x="1" y="5004"/>
                    <a:pt x="88" y="5073"/>
                    <a:pt x="177" y="5073"/>
                  </a:cubicBezTo>
                  <a:cubicBezTo>
                    <a:pt x="237" y="5073"/>
                    <a:pt x="298" y="5041"/>
                    <a:pt x="322" y="4969"/>
                  </a:cubicBezTo>
                  <a:cubicBezTo>
                    <a:pt x="774" y="3731"/>
                    <a:pt x="1215" y="2493"/>
                    <a:pt x="1667" y="1255"/>
                  </a:cubicBezTo>
                  <a:cubicBezTo>
                    <a:pt x="1786" y="897"/>
                    <a:pt x="1917" y="540"/>
                    <a:pt x="2048" y="183"/>
                  </a:cubicBezTo>
                  <a:cubicBezTo>
                    <a:pt x="2085" y="74"/>
                    <a:pt x="1992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320" bIns="67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3" name="Google Shape;2900;p30"/>
            <p:cNvSpPr/>
            <p:nvPr/>
          </p:nvSpPr>
          <p:spPr>
            <a:xfrm rot="12654600" flipV="1">
              <a:off x="942480" y="4117320"/>
              <a:ext cx="55440" cy="135000"/>
            </a:xfrm>
            <a:custGeom>
              <a:avLst/>
              <a:gdLst>
                <a:gd name="textAreaLeft" fmla="*/ 0 w 55440"/>
                <a:gd name="textAreaRight" fmla="*/ 55800 w 55440"/>
                <a:gd name="textAreaTop" fmla="*/ -360 h 135000"/>
                <a:gd name="textAreaBottom" fmla="*/ 135000 h 135000"/>
              </a:gdLst>
              <a:ahLst/>
              <a:cxnLst/>
              <a:rect l="textAreaLeft" t="textAreaTop" r="textAreaRight" b="textAreaBottom"/>
              <a:pathLst>
                <a:path w="2097" h="5109">
                  <a:moveTo>
                    <a:pt x="1913" y="0"/>
                  </a:moveTo>
                  <a:cubicBezTo>
                    <a:pt x="1855" y="0"/>
                    <a:pt x="1798" y="30"/>
                    <a:pt x="1775" y="100"/>
                  </a:cubicBezTo>
                  <a:cubicBezTo>
                    <a:pt x="1322" y="1350"/>
                    <a:pt x="870" y="2612"/>
                    <a:pt x="417" y="3862"/>
                  </a:cubicBezTo>
                  <a:cubicBezTo>
                    <a:pt x="287" y="4219"/>
                    <a:pt x="167" y="4576"/>
                    <a:pt x="36" y="4934"/>
                  </a:cubicBezTo>
                  <a:cubicBezTo>
                    <a:pt x="1" y="5040"/>
                    <a:pt x="88" y="5108"/>
                    <a:pt x="177" y="5108"/>
                  </a:cubicBezTo>
                  <a:cubicBezTo>
                    <a:pt x="237" y="5108"/>
                    <a:pt x="298" y="5077"/>
                    <a:pt x="322" y="5005"/>
                  </a:cubicBezTo>
                  <a:cubicBezTo>
                    <a:pt x="775" y="3755"/>
                    <a:pt x="1227" y="2505"/>
                    <a:pt x="1680" y="1243"/>
                  </a:cubicBezTo>
                  <a:cubicBezTo>
                    <a:pt x="1799" y="897"/>
                    <a:pt x="1930" y="540"/>
                    <a:pt x="2061" y="183"/>
                  </a:cubicBezTo>
                  <a:cubicBezTo>
                    <a:pt x="2097" y="74"/>
                    <a:pt x="2004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4" name="Google Shape;2901;p30"/>
            <p:cNvSpPr/>
            <p:nvPr/>
          </p:nvSpPr>
          <p:spPr>
            <a:xfrm rot="12654600" flipV="1">
              <a:off x="882360" y="4105800"/>
              <a:ext cx="55800" cy="13680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360 h 136800"/>
                <a:gd name="textAreaBottom" fmla="*/ 137520 h 136800"/>
              </a:gdLst>
              <a:ahLst/>
              <a:cxnLst/>
              <a:rect l="textAreaLeft" t="textAreaTop" r="textAreaRight" b="textAreaBottom"/>
              <a:pathLst>
                <a:path w="2109" h="5152">
                  <a:moveTo>
                    <a:pt x="1925" y="0"/>
                  </a:moveTo>
                  <a:cubicBezTo>
                    <a:pt x="1867" y="0"/>
                    <a:pt x="1810" y="30"/>
                    <a:pt x="1787" y="99"/>
                  </a:cubicBezTo>
                  <a:cubicBezTo>
                    <a:pt x="1334" y="1362"/>
                    <a:pt x="882" y="2636"/>
                    <a:pt x="418" y="3898"/>
                  </a:cubicBezTo>
                  <a:cubicBezTo>
                    <a:pt x="299" y="4255"/>
                    <a:pt x="168" y="4612"/>
                    <a:pt x="37" y="4969"/>
                  </a:cubicBezTo>
                  <a:cubicBezTo>
                    <a:pt x="0" y="5078"/>
                    <a:pt x="93" y="5152"/>
                    <a:pt x="184" y="5152"/>
                  </a:cubicBezTo>
                  <a:cubicBezTo>
                    <a:pt x="242" y="5152"/>
                    <a:pt x="299" y="5122"/>
                    <a:pt x="322" y="5052"/>
                  </a:cubicBezTo>
                  <a:cubicBezTo>
                    <a:pt x="775" y="3790"/>
                    <a:pt x="1227" y="2528"/>
                    <a:pt x="1680" y="1254"/>
                  </a:cubicBezTo>
                  <a:cubicBezTo>
                    <a:pt x="1811" y="897"/>
                    <a:pt x="1942" y="540"/>
                    <a:pt x="2073" y="183"/>
                  </a:cubicBezTo>
                  <a:cubicBezTo>
                    <a:pt x="2109" y="74"/>
                    <a:pt x="2016" y="0"/>
                    <a:pt x="19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8400" bIns="68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5" name="Google Shape;2902;p30"/>
            <p:cNvSpPr/>
            <p:nvPr/>
          </p:nvSpPr>
          <p:spPr>
            <a:xfrm rot="12654600" flipV="1">
              <a:off x="827280" y="4091400"/>
              <a:ext cx="55440" cy="135000"/>
            </a:xfrm>
            <a:custGeom>
              <a:avLst/>
              <a:gdLst>
                <a:gd name="textAreaLeft" fmla="*/ 0 w 55440"/>
                <a:gd name="textAreaRight" fmla="*/ 55800 w 55440"/>
                <a:gd name="textAreaTop" fmla="*/ -360 h 135000"/>
                <a:gd name="textAreaBottom" fmla="*/ 135000 h 135000"/>
              </a:gdLst>
              <a:ahLst/>
              <a:cxnLst/>
              <a:rect l="textAreaLeft" t="textAreaTop" r="textAreaRight" b="textAreaBottom"/>
              <a:pathLst>
                <a:path w="2097" h="5112">
                  <a:moveTo>
                    <a:pt x="1917" y="0"/>
                  </a:moveTo>
                  <a:cubicBezTo>
                    <a:pt x="1858" y="0"/>
                    <a:pt x="1798" y="31"/>
                    <a:pt x="1775" y="103"/>
                  </a:cubicBezTo>
                  <a:cubicBezTo>
                    <a:pt x="1322" y="1353"/>
                    <a:pt x="870" y="2615"/>
                    <a:pt x="417" y="3865"/>
                  </a:cubicBezTo>
                  <a:cubicBezTo>
                    <a:pt x="298" y="4222"/>
                    <a:pt x="167" y="4579"/>
                    <a:pt x="36" y="4937"/>
                  </a:cubicBezTo>
                  <a:cubicBezTo>
                    <a:pt x="1" y="5043"/>
                    <a:pt x="88" y="5112"/>
                    <a:pt x="177" y="5112"/>
                  </a:cubicBezTo>
                  <a:cubicBezTo>
                    <a:pt x="237" y="5112"/>
                    <a:pt x="298" y="5080"/>
                    <a:pt x="322" y="5008"/>
                  </a:cubicBezTo>
                  <a:cubicBezTo>
                    <a:pt x="774" y="3758"/>
                    <a:pt x="1227" y="2508"/>
                    <a:pt x="1679" y="1246"/>
                  </a:cubicBezTo>
                  <a:cubicBezTo>
                    <a:pt x="1810" y="889"/>
                    <a:pt x="1929" y="531"/>
                    <a:pt x="2060" y="186"/>
                  </a:cubicBezTo>
                  <a:cubicBezTo>
                    <a:pt x="2096" y="72"/>
                    <a:pt x="2007" y="0"/>
                    <a:pt x="191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6" name="Google Shape;2903;p30"/>
            <p:cNvSpPr/>
            <p:nvPr/>
          </p:nvSpPr>
          <p:spPr>
            <a:xfrm rot="12654600" flipV="1">
              <a:off x="774720" y="4080960"/>
              <a:ext cx="55440" cy="135000"/>
            </a:xfrm>
            <a:custGeom>
              <a:avLst/>
              <a:gdLst>
                <a:gd name="textAreaLeft" fmla="*/ 0 w 55440"/>
                <a:gd name="textAreaRight" fmla="*/ 55800 w 55440"/>
                <a:gd name="textAreaTop" fmla="*/ -360 h 135000"/>
                <a:gd name="textAreaBottom" fmla="*/ 135000 h 135000"/>
              </a:gdLst>
              <a:ahLst/>
              <a:cxnLst/>
              <a:rect l="textAreaLeft" t="textAreaTop" r="textAreaRight" b="textAreaBottom"/>
              <a:pathLst>
                <a:path w="2099" h="5114">
                  <a:moveTo>
                    <a:pt x="1917" y="0"/>
                  </a:moveTo>
                  <a:cubicBezTo>
                    <a:pt x="1858" y="0"/>
                    <a:pt x="1797" y="30"/>
                    <a:pt x="1770" y="99"/>
                  </a:cubicBezTo>
                  <a:cubicBezTo>
                    <a:pt x="1329" y="1361"/>
                    <a:pt x="877" y="2612"/>
                    <a:pt x="424" y="3862"/>
                  </a:cubicBezTo>
                  <a:cubicBezTo>
                    <a:pt x="293" y="4219"/>
                    <a:pt x="162" y="4576"/>
                    <a:pt x="43" y="4933"/>
                  </a:cubicBezTo>
                  <a:cubicBezTo>
                    <a:pt x="0" y="5040"/>
                    <a:pt x="86" y="5113"/>
                    <a:pt x="177" y="5113"/>
                  </a:cubicBezTo>
                  <a:cubicBezTo>
                    <a:pt x="238" y="5113"/>
                    <a:pt x="300" y="5081"/>
                    <a:pt x="329" y="5005"/>
                  </a:cubicBezTo>
                  <a:cubicBezTo>
                    <a:pt x="781" y="3755"/>
                    <a:pt x="1222" y="2504"/>
                    <a:pt x="1674" y="1242"/>
                  </a:cubicBezTo>
                  <a:cubicBezTo>
                    <a:pt x="1805" y="897"/>
                    <a:pt x="1936" y="540"/>
                    <a:pt x="2055" y="183"/>
                  </a:cubicBezTo>
                  <a:cubicBezTo>
                    <a:pt x="2099" y="74"/>
                    <a:pt x="2009" y="0"/>
                    <a:pt x="191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7" name="Google Shape;2904;p30"/>
            <p:cNvSpPr/>
            <p:nvPr/>
          </p:nvSpPr>
          <p:spPr>
            <a:xfrm rot="12654600" flipV="1">
              <a:off x="722880" y="4062240"/>
              <a:ext cx="54720" cy="1324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360 h 132480"/>
                <a:gd name="textAreaBottom" fmla="*/ 133200 h 132480"/>
              </a:gdLst>
              <a:ahLst/>
              <a:cxnLst/>
              <a:rect l="textAreaLeft" t="textAreaTop" r="textAreaRight" b="textAreaBottom"/>
              <a:pathLst>
                <a:path w="2057" h="4998">
                  <a:moveTo>
                    <a:pt x="1875" y="1"/>
                  </a:moveTo>
                  <a:cubicBezTo>
                    <a:pt x="1816" y="1"/>
                    <a:pt x="1755" y="31"/>
                    <a:pt x="1727" y="100"/>
                  </a:cubicBezTo>
                  <a:cubicBezTo>
                    <a:pt x="1287" y="1327"/>
                    <a:pt x="846" y="2553"/>
                    <a:pt x="418" y="3767"/>
                  </a:cubicBezTo>
                  <a:cubicBezTo>
                    <a:pt x="287" y="4124"/>
                    <a:pt x="168" y="4470"/>
                    <a:pt x="37" y="4815"/>
                  </a:cubicBezTo>
                  <a:cubicBezTo>
                    <a:pt x="0" y="4924"/>
                    <a:pt x="93" y="4998"/>
                    <a:pt x="184" y="4998"/>
                  </a:cubicBezTo>
                  <a:cubicBezTo>
                    <a:pt x="242" y="4998"/>
                    <a:pt x="299" y="4968"/>
                    <a:pt x="323" y="4898"/>
                  </a:cubicBezTo>
                  <a:cubicBezTo>
                    <a:pt x="763" y="3672"/>
                    <a:pt x="1204" y="2458"/>
                    <a:pt x="1644" y="1231"/>
                  </a:cubicBezTo>
                  <a:cubicBezTo>
                    <a:pt x="1763" y="886"/>
                    <a:pt x="1894" y="529"/>
                    <a:pt x="2013" y="184"/>
                  </a:cubicBezTo>
                  <a:cubicBezTo>
                    <a:pt x="2057" y="74"/>
                    <a:pt x="1967" y="1"/>
                    <a:pt x="187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6240" bIns="66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8" name="Google Shape;2905;p30"/>
            <p:cNvSpPr/>
            <p:nvPr/>
          </p:nvSpPr>
          <p:spPr>
            <a:xfrm rot="12654600" flipV="1">
              <a:off x="670680" y="3846960"/>
              <a:ext cx="617760" cy="330480"/>
            </a:xfrm>
            <a:custGeom>
              <a:avLst/>
              <a:gdLst>
                <a:gd name="textAreaLeft" fmla="*/ 0 w 617760"/>
                <a:gd name="textAreaRight" fmla="*/ 618120 w 617760"/>
                <a:gd name="textAreaTop" fmla="*/ 360 h 330480"/>
                <a:gd name="textAreaBottom" fmla="*/ 331200 h 330480"/>
              </a:gdLst>
              <a:ahLst/>
              <a:cxnLst/>
              <a:rect l="textAreaLeft" t="textAreaTop" r="textAreaRight" b="textAreaBottom"/>
              <a:pathLst>
                <a:path w="23265" h="12455">
                  <a:moveTo>
                    <a:pt x="1667" y="1"/>
                  </a:moveTo>
                  <a:cubicBezTo>
                    <a:pt x="893" y="1477"/>
                    <a:pt x="334" y="3072"/>
                    <a:pt x="0" y="4703"/>
                  </a:cubicBezTo>
                  <a:cubicBezTo>
                    <a:pt x="0" y="4703"/>
                    <a:pt x="3953" y="7382"/>
                    <a:pt x="10775" y="9835"/>
                  </a:cubicBezTo>
                  <a:cubicBezTo>
                    <a:pt x="17598" y="12288"/>
                    <a:pt x="21562" y="12454"/>
                    <a:pt x="21562" y="12454"/>
                  </a:cubicBezTo>
                  <a:cubicBezTo>
                    <a:pt x="22348" y="10978"/>
                    <a:pt x="22920" y="9383"/>
                    <a:pt x="23265" y="7751"/>
                  </a:cubicBezTo>
                  <a:lnTo>
                    <a:pt x="166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39" name="Google Shape;2906;p30"/>
            <p:cNvSpPr/>
            <p:nvPr/>
          </p:nvSpPr>
          <p:spPr>
            <a:xfrm rot="12654600" flipV="1">
              <a:off x="666720" y="3843720"/>
              <a:ext cx="626040" cy="338400"/>
            </a:xfrm>
            <a:custGeom>
              <a:avLst/>
              <a:gdLst>
                <a:gd name="textAreaLeft" fmla="*/ 0 w 626040"/>
                <a:gd name="textAreaRight" fmla="*/ 626400 w 626040"/>
                <a:gd name="textAreaTop" fmla="*/ 360 h 338400"/>
                <a:gd name="textAreaBottom" fmla="*/ 339120 h 338400"/>
              </a:gdLst>
              <a:ahLst/>
              <a:cxnLst/>
              <a:rect l="textAreaLeft" t="textAreaTop" r="textAreaRight" b="textAreaBottom"/>
              <a:pathLst>
                <a:path w="23585" h="12748">
                  <a:moveTo>
                    <a:pt x="1908" y="334"/>
                  </a:moveTo>
                  <a:cubicBezTo>
                    <a:pt x="2065" y="391"/>
                    <a:pt x="2227" y="448"/>
                    <a:pt x="2382" y="496"/>
                  </a:cubicBezTo>
                  <a:cubicBezTo>
                    <a:pt x="2906" y="686"/>
                    <a:pt x="3430" y="877"/>
                    <a:pt x="3953" y="1067"/>
                  </a:cubicBezTo>
                  <a:cubicBezTo>
                    <a:pt x="4727" y="1341"/>
                    <a:pt x="5501" y="1615"/>
                    <a:pt x="6275" y="1901"/>
                  </a:cubicBezTo>
                  <a:cubicBezTo>
                    <a:pt x="7216" y="2234"/>
                    <a:pt x="8156" y="2579"/>
                    <a:pt x="9109" y="2913"/>
                  </a:cubicBezTo>
                  <a:cubicBezTo>
                    <a:pt x="10145" y="3282"/>
                    <a:pt x="11180" y="3663"/>
                    <a:pt x="12216" y="4032"/>
                  </a:cubicBezTo>
                  <a:cubicBezTo>
                    <a:pt x="13252" y="4401"/>
                    <a:pt x="14300" y="4782"/>
                    <a:pt x="15348" y="5151"/>
                  </a:cubicBezTo>
                  <a:cubicBezTo>
                    <a:pt x="16324" y="5508"/>
                    <a:pt x="17288" y="5854"/>
                    <a:pt x="18265" y="6211"/>
                  </a:cubicBezTo>
                  <a:cubicBezTo>
                    <a:pt x="19086" y="6497"/>
                    <a:pt x="19908" y="6794"/>
                    <a:pt x="20741" y="7092"/>
                  </a:cubicBezTo>
                  <a:lnTo>
                    <a:pt x="22515" y="7735"/>
                  </a:lnTo>
                  <a:cubicBezTo>
                    <a:pt x="22760" y="7820"/>
                    <a:pt x="23013" y="7914"/>
                    <a:pt x="23260" y="8001"/>
                  </a:cubicBezTo>
                  <a:lnTo>
                    <a:pt x="23260" y="8001"/>
                  </a:lnTo>
                  <a:cubicBezTo>
                    <a:pt x="22918" y="9545"/>
                    <a:pt x="22370" y="11044"/>
                    <a:pt x="21638" y="12446"/>
                  </a:cubicBezTo>
                  <a:lnTo>
                    <a:pt x="21638" y="12446"/>
                  </a:lnTo>
                  <a:cubicBezTo>
                    <a:pt x="21065" y="12417"/>
                    <a:pt x="20522" y="12338"/>
                    <a:pt x="19979" y="12247"/>
                  </a:cubicBezTo>
                  <a:cubicBezTo>
                    <a:pt x="18277" y="11985"/>
                    <a:pt x="16598" y="11580"/>
                    <a:pt x="14955" y="11116"/>
                  </a:cubicBezTo>
                  <a:cubicBezTo>
                    <a:pt x="12466" y="10414"/>
                    <a:pt x="10037" y="9545"/>
                    <a:pt x="7656" y="8544"/>
                  </a:cubicBezTo>
                  <a:cubicBezTo>
                    <a:pt x="5870" y="7782"/>
                    <a:pt x="4108" y="6949"/>
                    <a:pt x="2394" y="6008"/>
                  </a:cubicBezTo>
                  <a:cubicBezTo>
                    <a:pt x="1894" y="5735"/>
                    <a:pt x="1405" y="5449"/>
                    <a:pt x="917" y="5151"/>
                  </a:cubicBezTo>
                  <a:cubicBezTo>
                    <a:pt x="715" y="5034"/>
                    <a:pt x="532" y="4898"/>
                    <a:pt x="334" y="4786"/>
                  </a:cubicBezTo>
                  <a:lnTo>
                    <a:pt x="334" y="4786"/>
                  </a:lnTo>
                  <a:cubicBezTo>
                    <a:pt x="661" y="3237"/>
                    <a:pt x="1193" y="1743"/>
                    <a:pt x="1908" y="334"/>
                  </a:cubicBezTo>
                  <a:close/>
                  <a:moveTo>
                    <a:pt x="1840" y="0"/>
                  </a:moveTo>
                  <a:cubicBezTo>
                    <a:pt x="1788" y="0"/>
                    <a:pt x="1734" y="30"/>
                    <a:pt x="1715" y="67"/>
                  </a:cubicBezTo>
                  <a:cubicBezTo>
                    <a:pt x="929" y="1567"/>
                    <a:pt x="358" y="3163"/>
                    <a:pt x="24" y="4818"/>
                  </a:cubicBezTo>
                  <a:cubicBezTo>
                    <a:pt x="1" y="4889"/>
                    <a:pt x="24" y="4949"/>
                    <a:pt x="84" y="4984"/>
                  </a:cubicBezTo>
                  <a:cubicBezTo>
                    <a:pt x="643" y="5365"/>
                    <a:pt x="1239" y="5699"/>
                    <a:pt x="1822" y="6032"/>
                  </a:cubicBezTo>
                  <a:cubicBezTo>
                    <a:pt x="3418" y="6937"/>
                    <a:pt x="5073" y="7735"/>
                    <a:pt x="6751" y="8473"/>
                  </a:cubicBezTo>
                  <a:cubicBezTo>
                    <a:pt x="9133" y="9521"/>
                    <a:pt x="11585" y="10426"/>
                    <a:pt x="14074" y="11176"/>
                  </a:cubicBezTo>
                  <a:cubicBezTo>
                    <a:pt x="15848" y="11700"/>
                    <a:pt x="17646" y="12152"/>
                    <a:pt x="19479" y="12462"/>
                  </a:cubicBezTo>
                  <a:cubicBezTo>
                    <a:pt x="19991" y="12557"/>
                    <a:pt x="20503" y="12628"/>
                    <a:pt x="21027" y="12688"/>
                  </a:cubicBezTo>
                  <a:cubicBezTo>
                    <a:pt x="21241" y="12712"/>
                    <a:pt x="21467" y="12747"/>
                    <a:pt x="21694" y="12747"/>
                  </a:cubicBezTo>
                  <a:lnTo>
                    <a:pt x="21729" y="12747"/>
                  </a:lnTo>
                  <a:cubicBezTo>
                    <a:pt x="21777" y="12747"/>
                    <a:pt x="21825" y="12723"/>
                    <a:pt x="21848" y="12676"/>
                  </a:cubicBezTo>
                  <a:cubicBezTo>
                    <a:pt x="22646" y="11188"/>
                    <a:pt x="23230" y="9592"/>
                    <a:pt x="23575" y="7937"/>
                  </a:cubicBezTo>
                  <a:cubicBezTo>
                    <a:pt x="23585" y="7887"/>
                    <a:pt x="23570" y="7845"/>
                    <a:pt x="23542" y="7814"/>
                  </a:cubicBezTo>
                  <a:lnTo>
                    <a:pt x="23542" y="7814"/>
                  </a:lnTo>
                  <a:cubicBezTo>
                    <a:pt x="23526" y="7790"/>
                    <a:pt x="23501" y="7770"/>
                    <a:pt x="23468" y="7759"/>
                  </a:cubicBezTo>
                  <a:cubicBezTo>
                    <a:pt x="23277" y="7687"/>
                    <a:pt x="23075" y="7616"/>
                    <a:pt x="22884" y="7544"/>
                  </a:cubicBezTo>
                  <a:cubicBezTo>
                    <a:pt x="22360" y="7366"/>
                    <a:pt x="21837" y="7175"/>
                    <a:pt x="21325" y="6985"/>
                  </a:cubicBezTo>
                  <a:cubicBezTo>
                    <a:pt x="20539" y="6711"/>
                    <a:pt x="19765" y="6425"/>
                    <a:pt x="18991" y="6151"/>
                  </a:cubicBezTo>
                  <a:cubicBezTo>
                    <a:pt x="18050" y="5818"/>
                    <a:pt x="17110" y="5473"/>
                    <a:pt x="16157" y="5139"/>
                  </a:cubicBezTo>
                  <a:cubicBezTo>
                    <a:pt x="15121" y="4758"/>
                    <a:pt x="14086" y="4389"/>
                    <a:pt x="13050" y="4020"/>
                  </a:cubicBezTo>
                  <a:cubicBezTo>
                    <a:pt x="12014" y="3639"/>
                    <a:pt x="10966" y="3270"/>
                    <a:pt x="9918" y="2889"/>
                  </a:cubicBezTo>
                  <a:cubicBezTo>
                    <a:pt x="8942" y="2544"/>
                    <a:pt x="7978" y="2198"/>
                    <a:pt x="7001" y="1841"/>
                  </a:cubicBezTo>
                  <a:cubicBezTo>
                    <a:pt x="6180" y="1544"/>
                    <a:pt x="5358" y="1258"/>
                    <a:pt x="4525" y="960"/>
                  </a:cubicBezTo>
                  <a:lnTo>
                    <a:pt x="2751" y="317"/>
                  </a:lnTo>
                  <a:cubicBezTo>
                    <a:pt x="2477" y="222"/>
                    <a:pt x="2191" y="115"/>
                    <a:pt x="1917" y="20"/>
                  </a:cubicBezTo>
                  <a:cubicBezTo>
                    <a:pt x="1906" y="8"/>
                    <a:pt x="1894" y="8"/>
                    <a:pt x="1882" y="8"/>
                  </a:cubicBezTo>
                  <a:cubicBezTo>
                    <a:pt x="1869" y="2"/>
                    <a:pt x="1854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0" name="Google Shape;2907;p30"/>
            <p:cNvSpPr/>
            <p:nvPr/>
          </p:nvSpPr>
          <p:spPr>
            <a:xfrm rot="12654600" flipV="1">
              <a:off x="620280" y="3648960"/>
              <a:ext cx="339120" cy="316440"/>
            </a:xfrm>
            <a:custGeom>
              <a:avLst/>
              <a:gdLst>
                <a:gd name="textAreaLeft" fmla="*/ 0 w 339120"/>
                <a:gd name="textAreaRight" fmla="*/ 339480 w 339120"/>
                <a:gd name="textAreaTop" fmla="*/ -360 h 316440"/>
                <a:gd name="textAreaBottom" fmla="*/ 316440 h 316440"/>
              </a:gdLst>
              <a:ahLst/>
              <a:cxnLst/>
              <a:rect l="textAreaLeft" t="textAreaTop" r="textAreaRight" b="textAreaBottom"/>
              <a:pathLst>
                <a:path w="12776" h="11932">
                  <a:moveTo>
                    <a:pt x="9180" y="1"/>
                  </a:moveTo>
                  <a:lnTo>
                    <a:pt x="0" y="4335"/>
                  </a:lnTo>
                  <a:lnTo>
                    <a:pt x="155" y="8252"/>
                  </a:lnTo>
                  <a:lnTo>
                    <a:pt x="10395" y="11931"/>
                  </a:lnTo>
                  <a:lnTo>
                    <a:pt x="12776" y="8919"/>
                  </a:lnTo>
                  <a:lnTo>
                    <a:pt x="9180" y="1"/>
                  </a:ln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1" name="Google Shape;2908;p30"/>
            <p:cNvSpPr/>
            <p:nvPr/>
          </p:nvSpPr>
          <p:spPr>
            <a:xfrm rot="12654600" flipV="1">
              <a:off x="691200" y="3671640"/>
              <a:ext cx="69120" cy="142920"/>
            </a:xfrm>
            <a:custGeom>
              <a:avLst/>
              <a:gdLst>
                <a:gd name="textAreaLeft" fmla="*/ 0 w 69120"/>
                <a:gd name="textAreaRight" fmla="*/ 69480 w 69120"/>
                <a:gd name="textAreaTop" fmla="*/ -360 h 142920"/>
                <a:gd name="textAreaBottom" fmla="*/ 142920 h 142920"/>
              </a:gdLst>
              <a:ahLst/>
              <a:cxnLst/>
              <a:rect l="textAreaLeft" t="textAreaTop" r="textAreaRight" b="textAreaBottom"/>
              <a:pathLst>
                <a:path w="2618" h="5396">
                  <a:moveTo>
                    <a:pt x="181" y="0"/>
                  </a:moveTo>
                  <a:cubicBezTo>
                    <a:pt x="169" y="0"/>
                    <a:pt x="156" y="2"/>
                    <a:pt x="143" y="6"/>
                  </a:cubicBezTo>
                  <a:cubicBezTo>
                    <a:pt x="72" y="29"/>
                    <a:pt x="0" y="125"/>
                    <a:pt x="36" y="196"/>
                  </a:cubicBezTo>
                  <a:cubicBezTo>
                    <a:pt x="584" y="1541"/>
                    <a:pt x="1167" y="2875"/>
                    <a:pt x="1774" y="4197"/>
                  </a:cubicBezTo>
                  <a:cubicBezTo>
                    <a:pt x="1953" y="4578"/>
                    <a:pt x="2132" y="4947"/>
                    <a:pt x="2310" y="5316"/>
                  </a:cubicBezTo>
                  <a:cubicBezTo>
                    <a:pt x="2337" y="5372"/>
                    <a:pt x="2380" y="5395"/>
                    <a:pt x="2423" y="5395"/>
                  </a:cubicBezTo>
                  <a:cubicBezTo>
                    <a:pt x="2518" y="5395"/>
                    <a:pt x="2617" y="5287"/>
                    <a:pt x="2560" y="5173"/>
                  </a:cubicBezTo>
                  <a:cubicBezTo>
                    <a:pt x="1941" y="3875"/>
                    <a:pt x="1346" y="2565"/>
                    <a:pt x="786" y="1244"/>
                  </a:cubicBezTo>
                  <a:cubicBezTo>
                    <a:pt x="631" y="863"/>
                    <a:pt x="477" y="494"/>
                    <a:pt x="322" y="113"/>
                  </a:cubicBezTo>
                  <a:cubicBezTo>
                    <a:pt x="302" y="52"/>
                    <a:pt x="247" y="0"/>
                    <a:pt x="18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1640" bIns="71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2" name="Google Shape;2909;p30"/>
            <p:cNvSpPr/>
            <p:nvPr/>
          </p:nvSpPr>
          <p:spPr>
            <a:xfrm rot="12654600" flipV="1">
              <a:off x="632880" y="3797280"/>
              <a:ext cx="9720" cy="8280"/>
            </a:xfrm>
            <a:custGeom>
              <a:avLst/>
              <a:gdLst>
                <a:gd name="textAreaLeft" fmla="*/ 0 w 9720"/>
                <a:gd name="textAreaRight" fmla="*/ 10080 w 9720"/>
                <a:gd name="textAreaTop" fmla="*/ -360 h 8280"/>
                <a:gd name="textAreaBottom" fmla="*/ 8280 h 8280"/>
              </a:gdLst>
              <a:ahLst/>
              <a:cxnLst/>
              <a:rect l="textAreaLeft" t="textAreaTop" r="textAreaRight" b="textAreaBottom"/>
              <a:pathLst>
                <a:path w="382" h="328">
                  <a:moveTo>
                    <a:pt x="152" y="0"/>
                  </a:moveTo>
                  <a:cubicBezTo>
                    <a:pt x="146" y="0"/>
                    <a:pt x="139" y="2"/>
                    <a:pt x="131" y="6"/>
                  </a:cubicBezTo>
                  <a:cubicBezTo>
                    <a:pt x="107" y="6"/>
                    <a:pt x="95" y="6"/>
                    <a:pt x="71" y="17"/>
                  </a:cubicBezTo>
                  <a:cubicBezTo>
                    <a:pt x="60" y="29"/>
                    <a:pt x="48" y="41"/>
                    <a:pt x="36" y="65"/>
                  </a:cubicBezTo>
                  <a:cubicBezTo>
                    <a:pt x="24" y="77"/>
                    <a:pt x="12" y="89"/>
                    <a:pt x="12" y="113"/>
                  </a:cubicBezTo>
                  <a:cubicBezTo>
                    <a:pt x="0" y="125"/>
                    <a:pt x="0" y="137"/>
                    <a:pt x="0" y="148"/>
                  </a:cubicBezTo>
                  <a:cubicBezTo>
                    <a:pt x="0" y="172"/>
                    <a:pt x="12" y="208"/>
                    <a:pt x="24" y="220"/>
                  </a:cubicBezTo>
                  <a:cubicBezTo>
                    <a:pt x="36" y="232"/>
                    <a:pt x="36" y="244"/>
                    <a:pt x="48" y="256"/>
                  </a:cubicBezTo>
                  <a:cubicBezTo>
                    <a:pt x="60" y="279"/>
                    <a:pt x="83" y="291"/>
                    <a:pt x="107" y="291"/>
                  </a:cubicBezTo>
                  <a:cubicBezTo>
                    <a:pt x="131" y="303"/>
                    <a:pt x="167" y="315"/>
                    <a:pt x="191" y="327"/>
                  </a:cubicBezTo>
                  <a:lnTo>
                    <a:pt x="250" y="327"/>
                  </a:lnTo>
                  <a:cubicBezTo>
                    <a:pt x="262" y="327"/>
                    <a:pt x="286" y="315"/>
                    <a:pt x="298" y="303"/>
                  </a:cubicBezTo>
                  <a:cubicBezTo>
                    <a:pt x="322" y="291"/>
                    <a:pt x="333" y="279"/>
                    <a:pt x="345" y="268"/>
                  </a:cubicBezTo>
                  <a:cubicBezTo>
                    <a:pt x="357" y="256"/>
                    <a:pt x="369" y="232"/>
                    <a:pt x="369" y="220"/>
                  </a:cubicBezTo>
                  <a:cubicBezTo>
                    <a:pt x="369" y="208"/>
                    <a:pt x="369" y="196"/>
                    <a:pt x="381" y="172"/>
                  </a:cubicBezTo>
                  <a:cubicBezTo>
                    <a:pt x="381" y="148"/>
                    <a:pt x="369" y="125"/>
                    <a:pt x="357" y="101"/>
                  </a:cubicBezTo>
                  <a:cubicBezTo>
                    <a:pt x="345" y="89"/>
                    <a:pt x="345" y="77"/>
                    <a:pt x="333" y="77"/>
                  </a:cubicBezTo>
                  <a:cubicBezTo>
                    <a:pt x="310" y="53"/>
                    <a:pt x="298" y="41"/>
                    <a:pt x="262" y="29"/>
                  </a:cubicBezTo>
                  <a:cubicBezTo>
                    <a:pt x="238" y="29"/>
                    <a:pt x="214" y="17"/>
                    <a:pt x="191" y="6"/>
                  </a:cubicBezTo>
                  <a:cubicBezTo>
                    <a:pt x="175" y="6"/>
                    <a:pt x="164" y="0"/>
                    <a:pt x="1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320" bIns="4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3" name="Google Shape;2910;p30"/>
            <p:cNvSpPr/>
            <p:nvPr/>
          </p:nvSpPr>
          <p:spPr>
            <a:xfrm rot="12654600" flipV="1">
              <a:off x="895680" y="3852720"/>
              <a:ext cx="10800" cy="51120"/>
            </a:xfrm>
            <a:custGeom>
              <a:avLst/>
              <a:gdLst>
                <a:gd name="textAreaLeft" fmla="*/ 0 w 10800"/>
                <a:gd name="textAreaRight" fmla="*/ 11160 w 10800"/>
                <a:gd name="textAreaTop" fmla="*/ 360 h 51120"/>
                <a:gd name="textAreaBottom" fmla="*/ 51840 h 51120"/>
              </a:gdLst>
              <a:ahLst/>
              <a:cxnLst/>
              <a:rect l="textAreaLeft" t="textAreaTop" r="textAreaRight" b="textAreaBottom"/>
              <a:pathLst>
                <a:path w="418" h="1953">
                  <a:moveTo>
                    <a:pt x="147" y="0"/>
                  </a:moveTo>
                  <a:cubicBezTo>
                    <a:pt x="72" y="0"/>
                    <a:pt x="1" y="48"/>
                    <a:pt x="7" y="143"/>
                  </a:cubicBezTo>
                  <a:cubicBezTo>
                    <a:pt x="42" y="691"/>
                    <a:pt x="78" y="1251"/>
                    <a:pt x="114" y="1810"/>
                  </a:cubicBezTo>
                  <a:cubicBezTo>
                    <a:pt x="120" y="1905"/>
                    <a:pt x="197" y="1953"/>
                    <a:pt x="272" y="1953"/>
                  </a:cubicBezTo>
                  <a:cubicBezTo>
                    <a:pt x="346" y="1953"/>
                    <a:pt x="417" y="1905"/>
                    <a:pt x="412" y="1810"/>
                  </a:cubicBezTo>
                  <a:cubicBezTo>
                    <a:pt x="376" y="1251"/>
                    <a:pt x="340" y="691"/>
                    <a:pt x="304" y="143"/>
                  </a:cubicBezTo>
                  <a:cubicBezTo>
                    <a:pt x="298" y="48"/>
                    <a:pt x="221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560" bIns="25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4" name="Google Shape;2911;p30"/>
            <p:cNvSpPr/>
            <p:nvPr/>
          </p:nvSpPr>
          <p:spPr>
            <a:xfrm rot="12654600" flipV="1">
              <a:off x="936360" y="3814200"/>
              <a:ext cx="441000" cy="261000"/>
            </a:xfrm>
            <a:custGeom>
              <a:avLst/>
              <a:gdLst>
                <a:gd name="textAreaLeft" fmla="*/ 0 w 441000"/>
                <a:gd name="textAreaRight" fmla="*/ 441360 w 441000"/>
                <a:gd name="textAreaTop" fmla="*/ -360 h 261000"/>
                <a:gd name="textAreaBottom" fmla="*/ 261000 h 261000"/>
              </a:gdLst>
              <a:ahLst/>
              <a:cxnLst/>
              <a:rect l="textAreaLeft" t="textAreaTop" r="textAreaRight" b="textAreaBottom"/>
              <a:pathLst>
                <a:path w="16611" h="9835">
                  <a:moveTo>
                    <a:pt x="1" y="0"/>
                  </a:moveTo>
                  <a:lnTo>
                    <a:pt x="227" y="3953"/>
                  </a:lnTo>
                  <a:lnTo>
                    <a:pt x="16610" y="9835"/>
                  </a:lnTo>
                  <a:lnTo>
                    <a:pt x="16455" y="59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5" name="Google Shape;2912;p30"/>
            <p:cNvSpPr/>
            <p:nvPr/>
          </p:nvSpPr>
          <p:spPr>
            <a:xfrm rot="12654600" flipV="1">
              <a:off x="1050120" y="3912120"/>
              <a:ext cx="281880" cy="105120"/>
            </a:xfrm>
            <a:custGeom>
              <a:avLst/>
              <a:gdLst>
                <a:gd name="textAreaLeft" fmla="*/ 0 w 281880"/>
                <a:gd name="textAreaRight" fmla="*/ 282240 w 281880"/>
                <a:gd name="textAreaTop" fmla="*/ 360 h 105120"/>
                <a:gd name="textAreaBottom" fmla="*/ 105840 h 105120"/>
              </a:gdLst>
              <a:ahLst/>
              <a:cxnLst/>
              <a:rect l="textAreaLeft" t="textAreaTop" r="textAreaRight" b="textAreaBottom"/>
              <a:pathLst>
                <a:path w="10630" h="3976">
                  <a:moveTo>
                    <a:pt x="188" y="0"/>
                  </a:moveTo>
                  <a:cubicBezTo>
                    <a:pt x="49" y="0"/>
                    <a:pt x="1" y="234"/>
                    <a:pt x="160" y="297"/>
                  </a:cubicBezTo>
                  <a:cubicBezTo>
                    <a:pt x="1493" y="773"/>
                    <a:pt x="2827" y="1250"/>
                    <a:pt x="4160" y="1726"/>
                  </a:cubicBezTo>
                  <a:lnTo>
                    <a:pt x="8149" y="3155"/>
                  </a:lnTo>
                  <a:cubicBezTo>
                    <a:pt x="8899" y="3428"/>
                    <a:pt x="9649" y="3702"/>
                    <a:pt x="10399" y="3964"/>
                  </a:cubicBezTo>
                  <a:cubicBezTo>
                    <a:pt x="10419" y="3972"/>
                    <a:pt x="10437" y="3976"/>
                    <a:pt x="10454" y="3976"/>
                  </a:cubicBezTo>
                  <a:cubicBezTo>
                    <a:pt x="10590" y="3976"/>
                    <a:pt x="10630" y="3742"/>
                    <a:pt x="10471" y="3679"/>
                  </a:cubicBezTo>
                  <a:lnTo>
                    <a:pt x="6482" y="2250"/>
                  </a:lnTo>
                  <a:lnTo>
                    <a:pt x="2493" y="809"/>
                  </a:lnTo>
                  <a:cubicBezTo>
                    <a:pt x="1743" y="547"/>
                    <a:pt x="993" y="273"/>
                    <a:pt x="243" y="11"/>
                  </a:cubicBezTo>
                  <a:cubicBezTo>
                    <a:pt x="224" y="4"/>
                    <a:pt x="205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2560" bIns="52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6" name="Google Shape;2913;p30"/>
            <p:cNvSpPr/>
            <p:nvPr/>
          </p:nvSpPr>
          <p:spPr>
            <a:xfrm rot="12654600" flipV="1">
              <a:off x="1002600" y="3923280"/>
              <a:ext cx="10080" cy="7560"/>
            </a:xfrm>
            <a:custGeom>
              <a:avLst/>
              <a:gdLst>
                <a:gd name="textAreaLeft" fmla="*/ 0 w 10080"/>
                <a:gd name="textAreaRight" fmla="*/ 10440 w 1008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94" h="299">
                  <a:moveTo>
                    <a:pt x="203" y="1"/>
                  </a:moveTo>
                  <a:cubicBezTo>
                    <a:pt x="0" y="1"/>
                    <a:pt x="0" y="299"/>
                    <a:pt x="203" y="299"/>
                  </a:cubicBezTo>
                  <a:cubicBezTo>
                    <a:pt x="393" y="299"/>
                    <a:pt x="393" y="1"/>
                    <a:pt x="20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7" name="Google Shape;2914;p30"/>
            <p:cNvSpPr/>
            <p:nvPr/>
          </p:nvSpPr>
          <p:spPr>
            <a:xfrm rot="12654600" flipV="1">
              <a:off x="770400" y="3653640"/>
              <a:ext cx="680400" cy="271440"/>
            </a:xfrm>
            <a:custGeom>
              <a:avLst/>
              <a:gdLst>
                <a:gd name="textAreaLeft" fmla="*/ 0 w 680400"/>
                <a:gd name="textAreaRight" fmla="*/ 680760 w 680400"/>
                <a:gd name="textAreaTop" fmla="*/ 360 h 271440"/>
                <a:gd name="textAreaBottom" fmla="*/ 272160 h 271440"/>
              </a:gdLst>
              <a:ahLst/>
              <a:cxnLst/>
              <a:rect l="textAreaLeft" t="textAreaTop" r="textAreaRight" b="textAreaBottom"/>
              <a:pathLst>
                <a:path w="25636" h="10240">
                  <a:moveTo>
                    <a:pt x="9181" y="1"/>
                  </a:moveTo>
                  <a:cubicBezTo>
                    <a:pt x="6121" y="1441"/>
                    <a:pt x="3061" y="2882"/>
                    <a:pt x="1" y="4322"/>
                  </a:cubicBezTo>
                  <a:lnTo>
                    <a:pt x="16455" y="10240"/>
                  </a:lnTo>
                  <a:cubicBezTo>
                    <a:pt x="19515" y="8787"/>
                    <a:pt x="22575" y="7347"/>
                    <a:pt x="25635" y="5906"/>
                  </a:cubicBezTo>
                  <a:lnTo>
                    <a:pt x="9181" y="1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8" name="Google Shape;2915;p30"/>
            <p:cNvSpPr/>
            <p:nvPr/>
          </p:nvSpPr>
          <p:spPr>
            <a:xfrm rot="12654600" flipV="1">
              <a:off x="765360" y="3650040"/>
              <a:ext cx="690480" cy="279360"/>
            </a:xfrm>
            <a:custGeom>
              <a:avLst/>
              <a:gdLst>
                <a:gd name="textAreaLeft" fmla="*/ 0 w 690480"/>
                <a:gd name="textAreaRight" fmla="*/ 690840 w 690480"/>
                <a:gd name="textAreaTop" fmla="*/ 360 h 279360"/>
                <a:gd name="textAreaBottom" fmla="*/ 280080 h 279360"/>
              </a:gdLst>
              <a:ahLst/>
              <a:cxnLst/>
              <a:rect l="textAreaLeft" t="textAreaTop" r="textAreaRight" b="textAreaBottom"/>
              <a:pathLst>
                <a:path w="26004" h="10534">
                  <a:moveTo>
                    <a:pt x="9380" y="302"/>
                  </a:moveTo>
                  <a:lnTo>
                    <a:pt x="9380" y="302"/>
                  </a:lnTo>
                  <a:cubicBezTo>
                    <a:pt x="9916" y="489"/>
                    <a:pt x="10441" y="687"/>
                    <a:pt x="10978" y="874"/>
                  </a:cubicBezTo>
                  <a:cubicBezTo>
                    <a:pt x="12288" y="1350"/>
                    <a:pt x="13597" y="1814"/>
                    <a:pt x="14919" y="2291"/>
                  </a:cubicBezTo>
                  <a:cubicBezTo>
                    <a:pt x="16503" y="2862"/>
                    <a:pt x="18086" y="3422"/>
                    <a:pt x="19670" y="3993"/>
                  </a:cubicBezTo>
                  <a:cubicBezTo>
                    <a:pt x="21039" y="4493"/>
                    <a:pt x="22408" y="4981"/>
                    <a:pt x="23777" y="5470"/>
                  </a:cubicBezTo>
                  <a:cubicBezTo>
                    <a:pt x="24230" y="5636"/>
                    <a:pt x="24682" y="5791"/>
                    <a:pt x="25135" y="5958"/>
                  </a:cubicBezTo>
                  <a:cubicBezTo>
                    <a:pt x="25239" y="5993"/>
                    <a:pt x="25344" y="6033"/>
                    <a:pt x="25449" y="6073"/>
                  </a:cubicBezTo>
                  <a:lnTo>
                    <a:pt x="25449" y="6073"/>
                  </a:lnTo>
                  <a:cubicBezTo>
                    <a:pt x="23173" y="7152"/>
                    <a:pt x="20897" y="8222"/>
                    <a:pt x="18622" y="9291"/>
                  </a:cubicBezTo>
                  <a:cubicBezTo>
                    <a:pt x="17964" y="9603"/>
                    <a:pt x="17306" y="9915"/>
                    <a:pt x="16647" y="10227"/>
                  </a:cubicBezTo>
                  <a:lnTo>
                    <a:pt x="16647" y="10227"/>
                  </a:lnTo>
                  <a:cubicBezTo>
                    <a:pt x="16126" y="10031"/>
                    <a:pt x="15594" y="9845"/>
                    <a:pt x="15062" y="9649"/>
                  </a:cubicBezTo>
                  <a:cubicBezTo>
                    <a:pt x="13752" y="9184"/>
                    <a:pt x="12443" y="8708"/>
                    <a:pt x="11133" y="8232"/>
                  </a:cubicBezTo>
                  <a:cubicBezTo>
                    <a:pt x="9537" y="7672"/>
                    <a:pt x="7954" y="7101"/>
                    <a:pt x="6370" y="6529"/>
                  </a:cubicBezTo>
                  <a:cubicBezTo>
                    <a:pt x="5001" y="6041"/>
                    <a:pt x="3632" y="5541"/>
                    <a:pt x="2263" y="5053"/>
                  </a:cubicBezTo>
                  <a:cubicBezTo>
                    <a:pt x="1810" y="4886"/>
                    <a:pt x="1358" y="4731"/>
                    <a:pt x="905" y="4565"/>
                  </a:cubicBezTo>
                  <a:cubicBezTo>
                    <a:pt x="807" y="4530"/>
                    <a:pt x="706" y="4487"/>
                    <a:pt x="602" y="4446"/>
                  </a:cubicBezTo>
                  <a:lnTo>
                    <a:pt x="602" y="4446"/>
                  </a:lnTo>
                  <a:cubicBezTo>
                    <a:pt x="2874" y="3377"/>
                    <a:pt x="5146" y="2299"/>
                    <a:pt x="7418" y="1231"/>
                  </a:cubicBezTo>
                  <a:cubicBezTo>
                    <a:pt x="8072" y="921"/>
                    <a:pt x="8726" y="612"/>
                    <a:pt x="9380" y="302"/>
                  </a:cubicBezTo>
                  <a:close/>
                  <a:moveTo>
                    <a:pt x="9387" y="0"/>
                  </a:moveTo>
                  <a:cubicBezTo>
                    <a:pt x="9283" y="0"/>
                    <a:pt x="9181" y="70"/>
                    <a:pt x="9097" y="112"/>
                  </a:cubicBezTo>
                  <a:cubicBezTo>
                    <a:pt x="8871" y="219"/>
                    <a:pt x="8633" y="326"/>
                    <a:pt x="8406" y="445"/>
                  </a:cubicBezTo>
                  <a:cubicBezTo>
                    <a:pt x="7942" y="659"/>
                    <a:pt x="7490" y="874"/>
                    <a:pt x="7037" y="1088"/>
                  </a:cubicBezTo>
                  <a:cubicBezTo>
                    <a:pt x="5180" y="1957"/>
                    <a:pt x="3322" y="2838"/>
                    <a:pt x="1477" y="3707"/>
                  </a:cubicBezTo>
                  <a:cubicBezTo>
                    <a:pt x="1024" y="3922"/>
                    <a:pt x="572" y="4136"/>
                    <a:pt x="131" y="4338"/>
                  </a:cubicBezTo>
                  <a:cubicBezTo>
                    <a:pt x="1" y="4398"/>
                    <a:pt x="48" y="4577"/>
                    <a:pt x="167" y="4612"/>
                  </a:cubicBezTo>
                  <a:lnTo>
                    <a:pt x="786" y="4839"/>
                  </a:lnTo>
                  <a:cubicBezTo>
                    <a:pt x="1334" y="5041"/>
                    <a:pt x="1882" y="5231"/>
                    <a:pt x="2429" y="5434"/>
                  </a:cubicBezTo>
                  <a:cubicBezTo>
                    <a:pt x="3227" y="5720"/>
                    <a:pt x="4025" y="6005"/>
                    <a:pt x="4811" y="6279"/>
                  </a:cubicBezTo>
                  <a:lnTo>
                    <a:pt x="7585" y="7279"/>
                  </a:lnTo>
                  <a:cubicBezTo>
                    <a:pt x="8537" y="7625"/>
                    <a:pt x="9490" y="7970"/>
                    <a:pt x="10442" y="8303"/>
                  </a:cubicBezTo>
                  <a:cubicBezTo>
                    <a:pt x="11323" y="8625"/>
                    <a:pt x="12204" y="8934"/>
                    <a:pt x="13074" y="9256"/>
                  </a:cubicBezTo>
                  <a:cubicBezTo>
                    <a:pt x="13776" y="9506"/>
                    <a:pt x="14479" y="9756"/>
                    <a:pt x="15169" y="10006"/>
                  </a:cubicBezTo>
                  <a:cubicBezTo>
                    <a:pt x="15586" y="10161"/>
                    <a:pt x="16003" y="10304"/>
                    <a:pt x="16419" y="10446"/>
                  </a:cubicBezTo>
                  <a:cubicBezTo>
                    <a:pt x="16479" y="10470"/>
                    <a:pt x="16550" y="10506"/>
                    <a:pt x="16622" y="10530"/>
                  </a:cubicBezTo>
                  <a:cubicBezTo>
                    <a:pt x="16633" y="10532"/>
                    <a:pt x="16645" y="10533"/>
                    <a:pt x="16657" y="10533"/>
                  </a:cubicBezTo>
                  <a:cubicBezTo>
                    <a:pt x="16754" y="10533"/>
                    <a:pt x="16858" y="10453"/>
                    <a:pt x="16943" y="10411"/>
                  </a:cubicBezTo>
                  <a:cubicBezTo>
                    <a:pt x="17169" y="10304"/>
                    <a:pt x="17407" y="10196"/>
                    <a:pt x="17634" y="10089"/>
                  </a:cubicBezTo>
                  <a:cubicBezTo>
                    <a:pt x="18098" y="9875"/>
                    <a:pt x="18550" y="9661"/>
                    <a:pt x="19003" y="9434"/>
                  </a:cubicBezTo>
                  <a:cubicBezTo>
                    <a:pt x="20860" y="8565"/>
                    <a:pt x="22718" y="7696"/>
                    <a:pt x="24575" y="6815"/>
                  </a:cubicBezTo>
                  <a:cubicBezTo>
                    <a:pt x="25001" y="6608"/>
                    <a:pt x="25438" y="6411"/>
                    <a:pt x="25876" y="6205"/>
                  </a:cubicBezTo>
                  <a:lnTo>
                    <a:pt x="25876" y="6205"/>
                  </a:lnTo>
                  <a:cubicBezTo>
                    <a:pt x="25896" y="6201"/>
                    <a:pt x="25914" y="6192"/>
                    <a:pt x="25929" y="6179"/>
                  </a:cubicBezTo>
                  <a:lnTo>
                    <a:pt x="25929" y="6179"/>
                  </a:lnTo>
                  <a:cubicBezTo>
                    <a:pt x="25995" y="6141"/>
                    <a:pt x="26004" y="6073"/>
                    <a:pt x="25980" y="6014"/>
                  </a:cubicBezTo>
                  <a:lnTo>
                    <a:pt x="25980" y="6014"/>
                  </a:lnTo>
                  <a:cubicBezTo>
                    <a:pt x="25969" y="5969"/>
                    <a:pt x="25939" y="5928"/>
                    <a:pt x="25885" y="5910"/>
                  </a:cubicBezTo>
                  <a:cubicBezTo>
                    <a:pt x="25670" y="5839"/>
                    <a:pt x="25468" y="5767"/>
                    <a:pt x="25254" y="5684"/>
                  </a:cubicBezTo>
                  <a:cubicBezTo>
                    <a:pt x="24706" y="5493"/>
                    <a:pt x="24158" y="5291"/>
                    <a:pt x="23611" y="5100"/>
                  </a:cubicBezTo>
                  <a:cubicBezTo>
                    <a:pt x="22813" y="4815"/>
                    <a:pt x="22027" y="4529"/>
                    <a:pt x="21229" y="4243"/>
                  </a:cubicBezTo>
                  <a:lnTo>
                    <a:pt x="18455" y="3243"/>
                  </a:lnTo>
                  <a:lnTo>
                    <a:pt x="15598" y="2219"/>
                  </a:lnTo>
                  <a:cubicBezTo>
                    <a:pt x="14717" y="1898"/>
                    <a:pt x="13836" y="1588"/>
                    <a:pt x="12966" y="1267"/>
                  </a:cubicBezTo>
                  <a:cubicBezTo>
                    <a:pt x="12264" y="1017"/>
                    <a:pt x="11561" y="767"/>
                    <a:pt x="10871" y="517"/>
                  </a:cubicBezTo>
                  <a:cubicBezTo>
                    <a:pt x="10454" y="374"/>
                    <a:pt x="10037" y="219"/>
                    <a:pt x="9633" y="76"/>
                  </a:cubicBezTo>
                  <a:cubicBezTo>
                    <a:pt x="9561" y="52"/>
                    <a:pt x="9490" y="17"/>
                    <a:pt x="9430" y="5"/>
                  </a:cubicBezTo>
                  <a:cubicBezTo>
                    <a:pt x="9416" y="2"/>
                    <a:pt x="9401" y="0"/>
                    <a:pt x="938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49" name="Google Shape;2916;p30"/>
            <p:cNvSpPr/>
            <p:nvPr/>
          </p:nvSpPr>
          <p:spPr>
            <a:xfrm rot="12654600" flipV="1">
              <a:off x="1220040" y="3787560"/>
              <a:ext cx="139680" cy="74880"/>
            </a:xfrm>
            <a:custGeom>
              <a:avLst/>
              <a:gdLst>
                <a:gd name="textAreaLeft" fmla="*/ 0 w 139680"/>
                <a:gd name="textAreaRight" fmla="*/ 140040 w 139680"/>
                <a:gd name="textAreaTop" fmla="*/ 360 h 74880"/>
                <a:gd name="textAreaBottom" fmla="*/ 75600 h 74880"/>
              </a:gdLst>
              <a:ahLst/>
              <a:cxnLst/>
              <a:rect l="textAreaLeft" t="textAreaTop" r="textAreaRight" b="textAreaBottom"/>
              <a:pathLst>
                <a:path w="5271" h="2828">
                  <a:moveTo>
                    <a:pt x="5052" y="0"/>
                  </a:moveTo>
                  <a:cubicBezTo>
                    <a:pt x="5027" y="0"/>
                    <a:pt x="5001" y="6"/>
                    <a:pt x="4974" y="21"/>
                  </a:cubicBezTo>
                  <a:cubicBezTo>
                    <a:pt x="3724" y="675"/>
                    <a:pt x="2474" y="1330"/>
                    <a:pt x="1212" y="1997"/>
                  </a:cubicBezTo>
                  <a:cubicBezTo>
                    <a:pt x="855" y="2176"/>
                    <a:pt x="498" y="2366"/>
                    <a:pt x="152" y="2557"/>
                  </a:cubicBezTo>
                  <a:cubicBezTo>
                    <a:pt x="1" y="2627"/>
                    <a:pt x="90" y="2827"/>
                    <a:pt x="222" y="2827"/>
                  </a:cubicBezTo>
                  <a:cubicBezTo>
                    <a:pt x="246" y="2827"/>
                    <a:pt x="270" y="2821"/>
                    <a:pt x="295" y="2807"/>
                  </a:cubicBezTo>
                  <a:cubicBezTo>
                    <a:pt x="1557" y="2152"/>
                    <a:pt x="2808" y="1497"/>
                    <a:pt x="4058" y="830"/>
                  </a:cubicBezTo>
                  <a:cubicBezTo>
                    <a:pt x="4415" y="652"/>
                    <a:pt x="4772" y="461"/>
                    <a:pt x="5129" y="271"/>
                  </a:cubicBezTo>
                  <a:cubicBezTo>
                    <a:pt x="5271" y="200"/>
                    <a:pt x="5189" y="0"/>
                    <a:pt x="5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7440" bIns="37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0" name="Google Shape;2917;p30"/>
            <p:cNvSpPr/>
            <p:nvPr/>
          </p:nvSpPr>
          <p:spPr>
            <a:xfrm rot="12654600" flipV="1">
              <a:off x="1231200" y="3742200"/>
              <a:ext cx="10080" cy="7560"/>
            </a:xfrm>
            <a:custGeom>
              <a:avLst/>
              <a:gdLst>
                <a:gd name="textAreaLeft" fmla="*/ 0 w 10080"/>
                <a:gd name="textAreaRight" fmla="*/ 10440 w 10080"/>
                <a:gd name="textAreaTop" fmla="*/ -360 h 7560"/>
                <a:gd name="textAreaBottom" fmla="*/ 7560 h 7560"/>
              </a:gdLst>
              <a:ahLst/>
              <a:cxnLst/>
              <a:rect l="textAreaLeft" t="textAreaTop" r="textAreaRight" b="textAreaBottom"/>
              <a:pathLst>
                <a:path w="394" h="299">
                  <a:moveTo>
                    <a:pt x="203" y="1"/>
                  </a:moveTo>
                  <a:cubicBezTo>
                    <a:pt x="1" y="1"/>
                    <a:pt x="1" y="298"/>
                    <a:pt x="203" y="298"/>
                  </a:cubicBezTo>
                  <a:cubicBezTo>
                    <a:pt x="394" y="298"/>
                    <a:pt x="394" y="1"/>
                    <a:pt x="20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" bIns="3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1" name="Google Shape;2918;p30"/>
            <p:cNvSpPr/>
            <p:nvPr/>
          </p:nvSpPr>
          <p:spPr>
            <a:xfrm rot="12654600" flipV="1">
              <a:off x="453960" y="5230440"/>
              <a:ext cx="277560" cy="293760"/>
            </a:xfrm>
            <a:custGeom>
              <a:avLst/>
              <a:gdLst>
                <a:gd name="textAreaLeft" fmla="*/ 0 w 277560"/>
                <a:gd name="textAreaRight" fmla="*/ 277920 w 277560"/>
                <a:gd name="textAreaTop" fmla="*/ 360 h 293760"/>
                <a:gd name="textAreaBottom" fmla="*/ 294480 h 293760"/>
              </a:gdLst>
              <a:ahLst/>
              <a:cxnLst/>
              <a:rect l="textAreaLeft" t="textAreaTop" r="textAreaRight" b="textAreaBottom"/>
              <a:pathLst>
                <a:path w="10466" h="11079">
                  <a:moveTo>
                    <a:pt x="2881" y="0"/>
                  </a:moveTo>
                  <a:cubicBezTo>
                    <a:pt x="1917" y="2667"/>
                    <a:pt x="953" y="5334"/>
                    <a:pt x="0" y="8013"/>
                  </a:cubicBezTo>
                  <a:cubicBezTo>
                    <a:pt x="0" y="8013"/>
                    <a:pt x="798" y="9740"/>
                    <a:pt x="3334" y="10644"/>
                  </a:cubicBezTo>
                  <a:cubicBezTo>
                    <a:pt x="4242" y="10973"/>
                    <a:pt x="5045" y="11078"/>
                    <a:pt x="5701" y="11078"/>
                  </a:cubicBezTo>
                  <a:cubicBezTo>
                    <a:pt x="6878" y="11078"/>
                    <a:pt x="7584" y="10740"/>
                    <a:pt x="7584" y="10740"/>
                  </a:cubicBezTo>
                  <a:cubicBezTo>
                    <a:pt x="8549" y="8061"/>
                    <a:pt x="9501" y="5394"/>
                    <a:pt x="10466" y="2727"/>
                  </a:cubicBezTo>
                  <a:lnTo>
                    <a:pt x="288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2" name="Google Shape;2919;p30"/>
            <p:cNvSpPr/>
            <p:nvPr/>
          </p:nvSpPr>
          <p:spPr>
            <a:xfrm rot="12654600" flipV="1">
              <a:off x="448920" y="5225040"/>
              <a:ext cx="286920" cy="301680"/>
            </a:xfrm>
            <a:custGeom>
              <a:avLst/>
              <a:gdLst>
                <a:gd name="textAreaLeft" fmla="*/ 0 w 286920"/>
                <a:gd name="textAreaRight" fmla="*/ 287280 w 286920"/>
                <a:gd name="textAreaTop" fmla="*/ 360 h 301680"/>
                <a:gd name="textAreaBottom" fmla="*/ 302400 h 301680"/>
              </a:gdLst>
              <a:ahLst/>
              <a:cxnLst/>
              <a:rect l="textAreaLeft" t="textAreaTop" r="textAreaRight" b="textAreaBottom"/>
              <a:pathLst>
                <a:path w="10812" h="11379">
                  <a:moveTo>
                    <a:pt x="3135" y="342"/>
                  </a:moveTo>
                  <a:cubicBezTo>
                    <a:pt x="3340" y="414"/>
                    <a:pt x="3546" y="492"/>
                    <a:pt x="3751" y="570"/>
                  </a:cubicBezTo>
                  <a:cubicBezTo>
                    <a:pt x="4358" y="784"/>
                    <a:pt x="4965" y="999"/>
                    <a:pt x="5573" y="1213"/>
                  </a:cubicBezTo>
                  <a:cubicBezTo>
                    <a:pt x="6299" y="1475"/>
                    <a:pt x="7025" y="1737"/>
                    <a:pt x="7763" y="1999"/>
                  </a:cubicBezTo>
                  <a:cubicBezTo>
                    <a:pt x="8394" y="2225"/>
                    <a:pt x="9025" y="2463"/>
                    <a:pt x="9656" y="2689"/>
                  </a:cubicBezTo>
                  <a:cubicBezTo>
                    <a:pt x="9871" y="2761"/>
                    <a:pt x="10073" y="2832"/>
                    <a:pt x="10287" y="2915"/>
                  </a:cubicBezTo>
                  <a:cubicBezTo>
                    <a:pt x="10339" y="2935"/>
                    <a:pt x="10390" y="2954"/>
                    <a:pt x="10444" y="2972"/>
                  </a:cubicBezTo>
                  <a:lnTo>
                    <a:pt x="10444" y="2972"/>
                  </a:lnTo>
                  <a:cubicBezTo>
                    <a:pt x="9709" y="5013"/>
                    <a:pt x="8974" y="7054"/>
                    <a:pt x="8240" y="9095"/>
                  </a:cubicBezTo>
                  <a:cubicBezTo>
                    <a:pt x="8033" y="9658"/>
                    <a:pt x="7837" y="10220"/>
                    <a:pt x="7631" y="10783"/>
                  </a:cubicBezTo>
                  <a:lnTo>
                    <a:pt x="7631" y="10783"/>
                  </a:lnTo>
                  <a:cubicBezTo>
                    <a:pt x="7583" y="10801"/>
                    <a:pt x="7540" y="10813"/>
                    <a:pt x="7489" y="10833"/>
                  </a:cubicBezTo>
                  <a:cubicBezTo>
                    <a:pt x="7299" y="10905"/>
                    <a:pt x="7085" y="10952"/>
                    <a:pt x="6882" y="10988"/>
                  </a:cubicBezTo>
                  <a:cubicBezTo>
                    <a:pt x="6548" y="11055"/>
                    <a:pt x="6206" y="11085"/>
                    <a:pt x="5863" y="11085"/>
                  </a:cubicBezTo>
                  <a:cubicBezTo>
                    <a:pt x="5472" y="11085"/>
                    <a:pt x="5078" y="11046"/>
                    <a:pt x="4691" y="10976"/>
                  </a:cubicBezTo>
                  <a:cubicBezTo>
                    <a:pt x="3191" y="10690"/>
                    <a:pt x="1727" y="9952"/>
                    <a:pt x="739" y="8761"/>
                  </a:cubicBezTo>
                  <a:cubicBezTo>
                    <a:pt x="667" y="8666"/>
                    <a:pt x="620" y="8607"/>
                    <a:pt x="548" y="8499"/>
                  </a:cubicBezTo>
                  <a:cubicBezTo>
                    <a:pt x="500" y="8428"/>
                    <a:pt x="453" y="8357"/>
                    <a:pt x="405" y="8285"/>
                  </a:cubicBezTo>
                  <a:cubicBezTo>
                    <a:pt x="381" y="8245"/>
                    <a:pt x="352" y="8200"/>
                    <a:pt x="328" y="8152"/>
                  </a:cubicBezTo>
                  <a:lnTo>
                    <a:pt x="328" y="8152"/>
                  </a:lnTo>
                  <a:cubicBezTo>
                    <a:pt x="1072" y="6085"/>
                    <a:pt x="1816" y="4006"/>
                    <a:pt x="2560" y="1939"/>
                  </a:cubicBezTo>
                  <a:cubicBezTo>
                    <a:pt x="2745" y="1407"/>
                    <a:pt x="2940" y="874"/>
                    <a:pt x="3135" y="342"/>
                  </a:cubicBezTo>
                  <a:close/>
                  <a:moveTo>
                    <a:pt x="3040" y="1"/>
                  </a:moveTo>
                  <a:cubicBezTo>
                    <a:pt x="2976" y="1"/>
                    <a:pt x="2923" y="59"/>
                    <a:pt x="2894" y="118"/>
                  </a:cubicBezTo>
                  <a:cubicBezTo>
                    <a:pt x="2132" y="2249"/>
                    <a:pt x="1370" y="4380"/>
                    <a:pt x="596" y="6511"/>
                  </a:cubicBezTo>
                  <a:cubicBezTo>
                    <a:pt x="500" y="6785"/>
                    <a:pt x="405" y="7047"/>
                    <a:pt x="310" y="7321"/>
                  </a:cubicBezTo>
                  <a:cubicBezTo>
                    <a:pt x="262" y="7452"/>
                    <a:pt x="215" y="7571"/>
                    <a:pt x="167" y="7702"/>
                  </a:cubicBezTo>
                  <a:cubicBezTo>
                    <a:pt x="119" y="7845"/>
                    <a:pt x="48" y="7988"/>
                    <a:pt x="24" y="8118"/>
                  </a:cubicBezTo>
                  <a:cubicBezTo>
                    <a:pt x="0" y="8214"/>
                    <a:pt x="72" y="8297"/>
                    <a:pt x="108" y="8369"/>
                  </a:cubicBezTo>
                  <a:cubicBezTo>
                    <a:pt x="322" y="8738"/>
                    <a:pt x="596" y="9071"/>
                    <a:pt x="893" y="9369"/>
                  </a:cubicBezTo>
                  <a:cubicBezTo>
                    <a:pt x="1417" y="9893"/>
                    <a:pt x="2048" y="10309"/>
                    <a:pt x="2715" y="10631"/>
                  </a:cubicBezTo>
                  <a:cubicBezTo>
                    <a:pt x="3584" y="11047"/>
                    <a:pt x="4537" y="11309"/>
                    <a:pt x="5501" y="11369"/>
                  </a:cubicBezTo>
                  <a:cubicBezTo>
                    <a:pt x="5618" y="11376"/>
                    <a:pt x="5735" y="11379"/>
                    <a:pt x="5853" y="11379"/>
                  </a:cubicBezTo>
                  <a:cubicBezTo>
                    <a:pt x="6369" y="11379"/>
                    <a:pt x="6888" y="11314"/>
                    <a:pt x="7382" y="11178"/>
                  </a:cubicBezTo>
                  <a:cubicBezTo>
                    <a:pt x="7525" y="11143"/>
                    <a:pt x="7656" y="11095"/>
                    <a:pt x="7787" y="11036"/>
                  </a:cubicBezTo>
                  <a:cubicBezTo>
                    <a:pt x="7859" y="11012"/>
                    <a:pt x="7882" y="10964"/>
                    <a:pt x="7906" y="10893"/>
                  </a:cubicBezTo>
                  <a:cubicBezTo>
                    <a:pt x="8013" y="10631"/>
                    <a:pt x="8109" y="10357"/>
                    <a:pt x="8204" y="10083"/>
                  </a:cubicBezTo>
                  <a:cubicBezTo>
                    <a:pt x="8966" y="7952"/>
                    <a:pt x="9728" y="5821"/>
                    <a:pt x="10502" y="3689"/>
                  </a:cubicBezTo>
                  <a:cubicBezTo>
                    <a:pt x="10597" y="3427"/>
                    <a:pt x="10680" y="3177"/>
                    <a:pt x="10776" y="2915"/>
                  </a:cubicBezTo>
                  <a:cubicBezTo>
                    <a:pt x="10812" y="2825"/>
                    <a:pt x="10753" y="2758"/>
                    <a:pt x="10678" y="2740"/>
                  </a:cubicBezTo>
                  <a:lnTo>
                    <a:pt x="10678" y="2740"/>
                  </a:lnTo>
                  <a:cubicBezTo>
                    <a:pt x="10675" y="2739"/>
                    <a:pt x="10672" y="2738"/>
                    <a:pt x="10668" y="2737"/>
                  </a:cubicBezTo>
                  <a:cubicBezTo>
                    <a:pt x="10418" y="2642"/>
                    <a:pt x="10168" y="2558"/>
                    <a:pt x="9918" y="2463"/>
                  </a:cubicBezTo>
                  <a:cubicBezTo>
                    <a:pt x="9311" y="2249"/>
                    <a:pt x="8716" y="2034"/>
                    <a:pt x="8109" y="1808"/>
                  </a:cubicBezTo>
                  <a:cubicBezTo>
                    <a:pt x="7382" y="1546"/>
                    <a:pt x="6644" y="1284"/>
                    <a:pt x="5918" y="1022"/>
                  </a:cubicBezTo>
                  <a:cubicBezTo>
                    <a:pt x="5287" y="796"/>
                    <a:pt x="4656" y="570"/>
                    <a:pt x="4025" y="344"/>
                  </a:cubicBezTo>
                  <a:cubicBezTo>
                    <a:pt x="3810" y="272"/>
                    <a:pt x="3596" y="189"/>
                    <a:pt x="3394" y="118"/>
                  </a:cubicBezTo>
                  <a:cubicBezTo>
                    <a:pt x="3298" y="82"/>
                    <a:pt x="3191" y="46"/>
                    <a:pt x="3096" y="10"/>
                  </a:cubicBezTo>
                  <a:lnTo>
                    <a:pt x="3084" y="10"/>
                  </a:lnTo>
                  <a:cubicBezTo>
                    <a:pt x="3069" y="4"/>
                    <a:pt x="3054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3" name="Google Shape;2920;p30"/>
            <p:cNvSpPr/>
            <p:nvPr/>
          </p:nvSpPr>
          <p:spPr>
            <a:xfrm rot="12654600" flipV="1">
              <a:off x="482040" y="5374440"/>
              <a:ext cx="208800" cy="79560"/>
            </a:xfrm>
            <a:custGeom>
              <a:avLst/>
              <a:gdLst>
                <a:gd name="textAreaLeft" fmla="*/ 0 w 208800"/>
                <a:gd name="textAreaRight" fmla="*/ 209160 w 208800"/>
                <a:gd name="textAreaTop" fmla="*/ -360 h 79560"/>
                <a:gd name="textAreaBottom" fmla="*/ 79560 h 79560"/>
              </a:gdLst>
              <a:ahLst/>
              <a:cxnLst/>
              <a:rect l="textAreaLeft" t="textAreaTop" r="textAreaRight" b="textAreaBottom"/>
              <a:pathLst>
                <a:path w="7890" h="3008">
                  <a:moveTo>
                    <a:pt x="216" y="0"/>
                  </a:moveTo>
                  <a:cubicBezTo>
                    <a:pt x="104" y="0"/>
                    <a:pt x="1" y="152"/>
                    <a:pt x="101" y="262"/>
                  </a:cubicBezTo>
                  <a:cubicBezTo>
                    <a:pt x="816" y="1083"/>
                    <a:pt x="1721" y="1750"/>
                    <a:pt x="2709" y="2214"/>
                  </a:cubicBezTo>
                  <a:cubicBezTo>
                    <a:pt x="3697" y="2679"/>
                    <a:pt x="4781" y="2953"/>
                    <a:pt x="5876" y="3000"/>
                  </a:cubicBezTo>
                  <a:cubicBezTo>
                    <a:pt x="5995" y="3005"/>
                    <a:pt x="6114" y="3007"/>
                    <a:pt x="6234" y="3007"/>
                  </a:cubicBezTo>
                  <a:cubicBezTo>
                    <a:pt x="6733" y="3007"/>
                    <a:pt x="7231" y="2965"/>
                    <a:pt x="7721" y="2869"/>
                  </a:cubicBezTo>
                  <a:cubicBezTo>
                    <a:pt x="7890" y="2836"/>
                    <a:pt x="7836" y="2580"/>
                    <a:pt x="7670" y="2580"/>
                  </a:cubicBezTo>
                  <a:cubicBezTo>
                    <a:pt x="7660" y="2580"/>
                    <a:pt x="7649" y="2581"/>
                    <a:pt x="7638" y="2583"/>
                  </a:cubicBezTo>
                  <a:cubicBezTo>
                    <a:pt x="7178" y="2668"/>
                    <a:pt x="6710" y="2710"/>
                    <a:pt x="6243" y="2710"/>
                  </a:cubicBezTo>
                  <a:cubicBezTo>
                    <a:pt x="5659" y="2710"/>
                    <a:pt x="5076" y="2644"/>
                    <a:pt x="4507" y="2512"/>
                  </a:cubicBezTo>
                  <a:cubicBezTo>
                    <a:pt x="3471" y="2286"/>
                    <a:pt x="2495" y="1845"/>
                    <a:pt x="1637" y="1238"/>
                  </a:cubicBezTo>
                  <a:cubicBezTo>
                    <a:pt x="1149" y="905"/>
                    <a:pt x="697" y="500"/>
                    <a:pt x="316" y="47"/>
                  </a:cubicBezTo>
                  <a:cubicBezTo>
                    <a:pt x="285" y="14"/>
                    <a:pt x="250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4" name="Google Shape;2921;p30"/>
            <p:cNvSpPr/>
            <p:nvPr/>
          </p:nvSpPr>
          <p:spPr>
            <a:xfrm rot="12654600" flipV="1">
              <a:off x="487800" y="5346000"/>
              <a:ext cx="208800" cy="79560"/>
            </a:xfrm>
            <a:custGeom>
              <a:avLst/>
              <a:gdLst>
                <a:gd name="textAreaLeft" fmla="*/ 0 w 208800"/>
                <a:gd name="textAreaRight" fmla="*/ 209160 w 208800"/>
                <a:gd name="textAreaTop" fmla="*/ -360 h 79560"/>
                <a:gd name="textAreaBottom" fmla="*/ 79560 h 79560"/>
              </a:gdLst>
              <a:ahLst/>
              <a:cxnLst/>
              <a:rect l="textAreaLeft" t="textAreaTop" r="textAreaRight" b="textAreaBottom"/>
              <a:pathLst>
                <a:path w="7890" h="3008">
                  <a:moveTo>
                    <a:pt x="211" y="0"/>
                  </a:moveTo>
                  <a:cubicBezTo>
                    <a:pt x="104" y="0"/>
                    <a:pt x="1" y="152"/>
                    <a:pt x="102" y="262"/>
                  </a:cubicBezTo>
                  <a:cubicBezTo>
                    <a:pt x="816" y="1083"/>
                    <a:pt x="1721" y="1750"/>
                    <a:pt x="2709" y="2214"/>
                  </a:cubicBezTo>
                  <a:cubicBezTo>
                    <a:pt x="3697" y="2679"/>
                    <a:pt x="4781" y="2953"/>
                    <a:pt x="5876" y="3000"/>
                  </a:cubicBezTo>
                  <a:cubicBezTo>
                    <a:pt x="5995" y="3005"/>
                    <a:pt x="6115" y="3007"/>
                    <a:pt x="6234" y="3007"/>
                  </a:cubicBezTo>
                  <a:cubicBezTo>
                    <a:pt x="6733" y="3007"/>
                    <a:pt x="7231" y="2965"/>
                    <a:pt x="7722" y="2869"/>
                  </a:cubicBezTo>
                  <a:cubicBezTo>
                    <a:pt x="7890" y="2836"/>
                    <a:pt x="7836" y="2580"/>
                    <a:pt x="7670" y="2580"/>
                  </a:cubicBezTo>
                  <a:cubicBezTo>
                    <a:pt x="7660" y="2580"/>
                    <a:pt x="7649" y="2581"/>
                    <a:pt x="7638" y="2584"/>
                  </a:cubicBezTo>
                  <a:cubicBezTo>
                    <a:pt x="7178" y="2668"/>
                    <a:pt x="6710" y="2711"/>
                    <a:pt x="6243" y="2711"/>
                  </a:cubicBezTo>
                  <a:cubicBezTo>
                    <a:pt x="5659" y="2711"/>
                    <a:pt x="5076" y="2644"/>
                    <a:pt x="4507" y="2512"/>
                  </a:cubicBezTo>
                  <a:cubicBezTo>
                    <a:pt x="3471" y="2286"/>
                    <a:pt x="2495" y="1845"/>
                    <a:pt x="1637" y="1238"/>
                  </a:cubicBezTo>
                  <a:cubicBezTo>
                    <a:pt x="1149" y="905"/>
                    <a:pt x="697" y="500"/>
                    <a:pt x="304" y="48"/>
                  </a:cubicBezTo>
                  <a:cubicBezTo>
                    <a:pt x="276" y="14"/>
                    <a:pt x="243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5" name="Google Shape;2922;p30"/>
            <p:cNvSpPr/>
            <p:nvPr/>
          </p:nvSpPr>
          <p:spPr>
            <a:xfrm rot="12654600" flipV="1">
              <a:off x="493200" y="5317560"/>
              <a:ext cx="208800" cy="79560"/>
            </a:xfrm>
            <a:custGeom>
              <a:avLst/>
              <a:gdLst>
                <a:gd name="textAreaLeft" fmla="*/ 0 w 208800"/>
                <a:gd name="textAreaRight" fmla="*/ 209160 w 208800"/>
                <a:gd name="textAreaTop" fmla="*/ -360 h 79560"/>
                <a:gd name="textAreaBottom" fmla="*/ 79560 h 79560"/>
              </a:gdLst>
              <a:ahLst/>
              <a:cxnLst/>
              <a:rect l="textAreaLeft" t="textAreaTop" r="textAreaRight" b="textAreaBottom"/>
              <a:pathLst>
                <a:path w="7889" h="3008">
                  <a:moveTo>
                    <a:pt x="210" y="0"/>
                  </a:moveTo>
                  <a:cubicBezTo>
                    <a:pt x="103" y="0"/>
                    <a:pt x="0" y="152"/>
                    <a:pt x="101" y="262"/>
                  </a:cubicBezTo>
                  <a:cubicBezTo>
                    <a:pt x="815" y="1083"/>
                    <a:pt x="1708" y="1750"/>
                    <a:pt x="2696" y="2215"/>
                  </a:cubicBezTo>
                  <a:cubicBezTo>
                    <a:pt x="3696" y="2679"/>
                    <a:pt x="4780" y="2953"/>
                    <a:pt x="5875" y="3000"/>
                  </a:cubicBezTo>
                  <a:cubicBezTo>
                    <a:pt x="5994" y="3005"/>
                    <a:pt x="6114" y="3007"/>
                    <a:pt x="6233" y="3007"/>
                  </a:cubicBezTo>
                  <a:cubicBezTo>
                    <a:pt x="6732" y="3007"/>
                    <a:pt x="7228" y="2965"/>
                    <a:pt x="7709" y="2869"/>
                  </a:cubicBezTo>
                  <a:cubicBezTo>
                    <a:pt x="7888" y="2836"/>
                    <a:pt x="7835" y="2581"/>
                    <a:pt x="7670" y="2581"/>
                  </a:cubicBezTo>
                  <a:cubicBezTo>
                    <a:pt x="7659" y="2581"/>
                    <a:pt x="7648" y="2582"/>
                    <a:pt x="7637" y="2584"/>
                  </a:cubicBezTo>
                  <a:cubicBezTo>
                    <a:pt x="7177" y="2668"/>
                    <a:pt x="6709" y="2711"/>
                    <a:pt x="6241" y="2711"/>
                  </a:cubicBezTo>
                  <a:cubicBezTo>
                    <a:pt x="5656" y="2711"/>
                    <a:pt x="5069" y="2644"/>
                    <a:pt x="4494" y="2512"/>
                  </a:cubicBezTo>
                  <a:cubicBezTo>
                    <a:pt x="3470" y="2286"/>
                    <a:pt x="2494" y="1845"/>
                    <a:pt x="1625" y="1238"/>
                  </a:cubicBezTo>
                  <a:cubicBezTo>
                    <a:pt x="1148" y="905"/>
                    <a:pt x="696" y="500"/>
                    <a:pt x="303" y="48"/>
                  </a:cubicBezTo>
                  <a:cubicBezTo>
                    <a:pt x="275" y="14"/>
                    <a:pt x="24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6" name="Google Shape;2923;p30"/>
            <p:cNvSpPr/>
            <p:nvPr/>
          </p:nvSpPr>
          <p:spPr>
            <a:xfrm rot="12654600" flipV="1">
              <a:off x="498960" y="5289120"/>
              <a:ext cx="208800" cy="79560"/>
            </a:xfrm>
            <a:custGeom>
              <a:avLst/>
              <a:gdLst>
                <a:gd name="textAreaLeft" fmla="*/ 0 w 208800"/>
                <a:gd name="textAreaRight" fmla="*/ 209160 w 208800"/>
                <a:gd name="textAreaTop" fmla="*/ -360 h 79560"/>
                <a:gd name="textAreaBottom" fmla="*/ 79560 h 79560"/>
              </a:gdLst>
              <a:ahLst/>
              <a:cxnLst/>
              <a:rect l="textAreaLeft" t="textAreaTop" r="textAreaRight" b="textAreaBottom"/>
              <a:pathLst>
                <a:path w="7889" h="3008">
                  <a:moveTo>
                    <a:pt x="210" y="1"/>
                  </a:moveTo>
                  <a:cubicBezTo>
                    <a:pt x="103" y="1"/>
                    <a:pt x="0" y="152"/>
                    <a:pt x="101" y="262"/>
                  </a:cubicBezTo>
                  <a:cubicBezTo>
                    <a:pt x="815" y="1083"/>
                    <a:pt x="1708" y="1750"/>
                    <a:pt x="2696" y="2215"/>
                  </a:cubicBezTo>
                  <a:cubicBezTo>
                    <a:pt x="3696" y="2679"/>
                    <a:pt x="4780" y="2953"/>
                    <a:pt x="5875" y="3000"/>
                  </a:cubicBezTo>
                  <a:cubicBezTo>
                    <a:pt x="5992" y="3005"/>
                    <a:pt x="6110" y="3007"/>
                    <a:pt x="6227" y="3007"/>
                  </a:cubicBezTo>
                  <a:cubicBezTo>
                    <a:pt x="6720" y="3007"/>
                    <a:pt x="7219" y="2966"/>
                    <a:pt x="7709" y="2869"/>
                  </a:cubicBezTo>
                  <a:cubicBezTo>
                    <a:pt x="7888" y="2836"/>
                    <a:pt x="7825" y="2581"/>
                    <a:pt x="7668" y="2581"/>
                  </a:cubicBezTo>
                  <a:cubicBezTo>
                    <a:pt x="7658" y="2581"/>
                    <a:pt x="7648" y="2582"/>
                    <a:pt x="7637" y="2584"/>
                  </a:cubicBezTo>
                  <a:cubicBezTo>
                    <a:pt x="7177" y="2668"/>
                    <a:pt x="6710" y="2711"/>
                    <a:pt x="6241" y="2711"/>
                  </a:cubicBezTo>
                  <a:cubicBezTo>
                    <a:pt x="5656" y="2711"/>
                    <a:pt x="5070" y="2645"/>
                    <a:pt x="4494" y="2512"/>
                  </a:cubicBezTo>
                  <a:cubicBezTo>
                    <a:pt x="3470" y="2286"/>
                    <a:pt x="2494" y="1857"/>
                    <a:pt x="1625" y="1238"/>
                  </a:cubicBezTo>
                  <a:cubicBezTo>
                    <a:pt x="1137" y="905"/>
                    <a:pt x="696" y="500"/>
                    <a:pt x="303" y="48"/>
                  </a:cubicBezTo>
                  <a:cubicBezTo>
                    <a:pt x="275" y="14"/>
                    <a:pt x="243" y="1"/>
                    <a:pt x="21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960" bIns="39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7" name="Google Shape;2924;p30"/>
            <p:cNvSpPr/>
            <p:nvPr/>
          </p:nvSpPr>
          <p:spPr>
            <a:xfrm rot="12654600" flipV="1">
              <a:off x="947880" y="4446360"/>
              <a:ext cx="253800" cy="225720"/>
            </a:xfrm>
            <a:custGeom>
              <a:avLst/>
              <a:gdLst>
                <a:gd name="textAreaLeft" fmla="*/ 0 w 253800"/>
                <a:gd name="textAreaRight" fmla="*/ 254160 w 253800"/>
                <a:gd name="textAreaTop" fmla="*/ -360 h 225720"/>
                <a:gd name="textAreaBottom" fmla="*/ 225720 h 225720"/>
              </a:gdLst>
              <a:ahLst/>
              <a:cxnLst/>
              <a:rect l="textAreaLeft" t="textAreaTop" r="textAreaRight" b="textAreaBottom"/>
              <a:pathLst>
                <a:path w="9574" h="8507">
                  <a:moveTo>
                    <a:pt x="7078" y="327"/>
                  </a:moveTo>
                  <a:lnTo>
                    <a:pt x="7078" y="327"/>
                  </a:lnTo>
                  <a:cubicBezTo>
                    <a:pt x="8001" y="790"/>
                    <a:pt x="8738" y="1637"/>
                    <a:pt x="9061" y="2630"/>
                  </a:cubicBezTo>
                  <a:cubicBezTo>
                    <a:pt x="9138" y="2869"/>
                    <a:pt x="9194" y="3118"/>
                    <a:pt x="9221" y="3378"/>
                  </a:cubicBezTo>
                  <a:lnTo>
                    <a:pt x="9221" y="3378"/>
                  </a:lnTo>
                  <a:cubicBezTo>
                    <a:pt x="9021" y="3523"/>
                    <a:pt x="8821" y="3661"/>
                    <a:pt x="8621" y="3809"/>
                  </a:cubicBezTo>
                  <a:lnTo>
                    <a:pt x="6990" y="4987"/>
                  </a:lnTo>
                  <a:cubicBezTo>
                    <a:pt x="6323" y="5452"/>
                    <a:pt x="5668" y="5928"/>
                    <a:pt x="5013" y="6404"/>
                  </a:cubicBezTo>
                  <a:lnTo>
                    <a:pt x="3311" y="7630"/>
                  </a:lnTo>
                  <a:cubicBezTo>
                    <a:pt x="3120" y="7761"/>
                    <a:pt x="2942" y="7892"/>
                    <a:pt x="2751" y="8035"/>
                  </a:cubicBezTo>
                  <a:cubicBezTo>
                    <a:pt x="2682" y="8085"/>
                    <a:pt x="2596" y="8134"/>
                    <a:pt x="2528" y="8191"/>
                  </a:cubicBezTo>
                  <a:lnTo>
                    <a:pt x="2528" y="8191"/>
                  </a:lnTo>
                  <a:cubicBezTo>
                    <a:pt x="1603" y="7798"/>
                    <a:pt x="887" y="6945"/>
                    <a:pt x="537" y="6011"/>
                  </a:cubicBezTo>
                  <a:cubicBezTo>
                    <a:pt x="427" y="5748"/>
                    <a:pt x="357" y="5474"/>
                    <a:pt x="319" y="5190"/>
                  </a:cubicBezTo>
                  <a:lnTo>
                    <a:pt x="319" y="5190"/>
                  </a:lnTo>
                  <a:cubicBezTo>
                    <a:pt x="519" y="5043"/>
                    <a:pt x="718" y="4897"/>
                    <a:pt x="918" y="4761"/>
                  </a:cubicBezTo>
                  <a:lnTo>
                    <a:pt x="2572" y="3570"/>
                  </a:lnTo>
                  <a:cubicBezTo>
                    <a:pt x="3239" y="3094"/>
                    <a:pt x="3906" y="2606"/>
                    <a:pt x="4561" y="2130"/>
                  </a:cubicBezTo>
                  <a:cubicBezTo>
                    <a:pt x="5144" y="1725"/>
                    <a:pt x="5716" y="1308"/>
                    <a:pt x="6287" y="891"/>
                  </a:cubicBezTo>
                  <a:cubicBezTo>
                    <a:pt x="6547" y="699"/>
                    <a:pt x="6817" y="518"/>
                    <a:pt x="7078" y="327"/>
                  </a:cubicBezTo>
                  <a:close/>
                  <a:moveTo>
                    <a:pt x="2489" y="8226"/>
                  </a:moveTo>
                  <a:cubicBezTo>
                    <a:pt x="2489" y="8226"/>
                    <a:pt x="2489" y="8226"/>
                    <a:pt x="2489" y="8226"/>
                  </a:cubicBezTo>
                  <a:lnTo>
                    <a:pt x="2477" y="8226"/>
                  </a:lnTo>
                  <a:cubicBezTo>
                    <a:pt x="2481" y="8226"/>
                    <a:pt x="2485" y="8226"/>
                    <a:pt x="2489" y="8226"/>
                  </a:cubicBezTo>
                  <a:close/>
                  <a:moveTo>
                    <a:pt x="7056" y="1"/>
                  </a:moveTo>
                  <a:cubicBezTo>
                    <a:pt x="7032" y="1"/>
                    <a:pt x="7008" y="7"/>
                    <a:pt x="6990" y="22"/>
                  </a:cubicBezTo>
                  <a:cubicBezTo>
                    <a:pt x="6752" y="189"/>
                    <a:pt x="6525" y="356"/>
                    <a:pt x="6299" y="522"/>
                  </a:cubicBezTo>
                  <a:lnTo>
                    <a:pt x="4644" y="1713"/>
                  </a:lnTo>
                  <a:cubicBezTo>
                    <a:pt x="3977" y="2189"/>
                    <a:pt x="3323" y="2666"/>
                    <a:pt x="2656" y="3142"/>
                  </a:cubicBezTo>
                  <a:cubicBezTo>
                    <a:pt x="2084" y="3558"/>
                    <a:pt x="1513" y="3975"/>
                    <a:pt x="929" y="4380"/>
                  </a:cubicBezTo>
                  <a:cubicBezTo>
                    <a:pt x="656" y="4582"/>
                    <a:pt x="370" y="4785"/>
                    <a:pt x="96" y="4987"/>
                  </a:cubicBezTo>
                  <a:cubicBezTo>
                    <a:pt x="96" y="4987"/>
                    <a:pt x="84" y="4987"/>
                    <a:pt x="84" y="4999"/>
                  </a:cubicBezTo>
                  <a:cubicBezTo>
                    <a:pt x="48" y="5023"/>
                    <a:pt x="1" y="5071"/>
                    <a:pt x="13" y="5118"/>
                  </a:cubicBezTo>
                  <a:cubicBezTo>
                    <a:pt x="120" y="6059"/>
                    <a:pt x="560" y="6940"/>
                    <a:pt x="1215" y="7618"/>
                  </a:cubicBezTo>
                  <a:cubicBezTo>
                    <a:pt x="1525" y="7940"/>
                    <a:pt x="1882" y="8214"/>
                    <a:pt x="2287" y="8404"/>
                  </a:cubicBezTo>
                  <a:cubicBezTo>
                    <a:pt x="2360" y="8441"/>
                    <a:pt x="2463" y="8507"/>
                    <a:pt x="2555" y="8507"/>
                  </a:cubicBezTo>
                  <a:cubicBezTo>
                    <a:pt x="2582" y="8507"/>
                    <a:pt x="2608" y="8501"/>
                    <a:pt x="2632" y="8488"/>
                  </a:cubicBezTo>
                  <a:cubicBezTo>
                    <a:pt x="2644" y="8476"/>
                    <a:pt x="2668" y="8464"/>
                    <a:pt x="2680" y="8452"/>
                  </a:cubicBezTo>
                  <a:cubicBezTo>
                    <a:pt x="3275" y="8023"/>
                    <a:pt x="3870" y="7595"/>
                    <a:pt x="4466" y="7166"/>
                  </a:cubicBezTo>
                  <a:lnTo>
                    <a:pt x="7323" y="5106"/>
                  </a:lnTo>
                  <a:cubicBezTo>
                    <a:pt x="7978" y="4630"/>
                    <a:pt x="8645" y="4154"/>
                    <a:pt x="9311" y="3678"/>
                  </a:cubicBezTo>
                  <a:cubicBezTo>
                    <a:pt x="9359" y="3642"/>
                    <a:pt x="9395" y="3606"/>
                    <a:pt x="9442" y="3582"/>
                  </a:cubicBezTo>
                  <a:cubicBezTo>
                    <a:pt x="9573" y="3487"/>
                    <a:pt x="9502" y="3261"/>
                    <a:pt x="9490" y="3130"/>
                  </a:cubicBezTo>
                  <a:cubicBezTo>
                    <a:pt x="9454" y="2916"/>
                    <a:pt x="9407" y="2701"/>
                    <a:pt x="9335" y="2499"/>
                  </a:cubicBezTo>
                  <a:cubicBezTo>
                    <a:pt x="9038" y="1642"/>
                    <a:pt x="8454" y="891"/>
                    <a:pt x="7716" y="368"/>
                  </a:cubicBezTo>
                  <a:cubicBezTo>
                    <a:pt x="7539" y="238"/>
                    <a:pt x="7339" y="120"/>
                    <a:pt x="7139" y="25"/>
                  </a:cubicBezTo>
                  <a:lnTo>
                    <a:pt x="7139" y="25"/>
                  </a:lnTo>
                  <a:cubicBezTo>
                    <a:pt x="7114" y="10"/>
                    <a:pt x="7084" y="1"/>
                    <a:pt x="705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8" name="Google Shape;2925;p30"/>
            <p:cNvSpPr/>
            <p:nvPr/>
          </p:nvSpPr>
          <p:spPr>
            <a:xfrm rot="12654600" flipV="1">
              <a:off x="776520" y="4449240"/>
              <a:ext cx="213120" cy="266400"/>
            </a:xfrm>
            <a:custGeom>
              <a:avLst/>
              <a:gdLst>
                <a:gd name="textAreaLeft" fmla="*/ 0 w 213120"/>
                <a:gd name="textAreaRight" fmla="*/ 213480 w 213120"/>
                <a:gd name="textAreaTop" fmla="*/ 360 h 266400"/>
                <a:gd name="textAreaBottom" fmla="*/ 267120 h 266400"/>
              </a:gdLst>
              <a:ahLst/>
              <a:cxnLst/>
              <a:rect l="textAreaLeft" t="textAreaTop" r="textAreaRight" b="textAreaBottom"/>
              <a:pathLst>
                <a:path w="8038" h="10044">
                  <a:moveTo>
                    <a:pt x="3390" y="304"/>
                  </a:moveTo>
                  <a:cubicBezTo>
                    <a:pt x="4637" y="304"/>
                    <a:pt x="5910" y="701"/>
                    <a:pt x="6954" y="1386"/>
                  </a:cubicBezTo>
                  <a:cubicBezTo>
                    <a:pt x="7223" y="1558"/>
                    <a:pt x="7472" y="1760"/>
                    <a:pt x="7702" y="1981"/>
                  </a:cubicBezTo>
                  <a:lnTo>
                    <a:pt x="7702" y="1981"/>
                  </a:lnTo>
                  <a:cubicBezTo>
                    <a:pt x="7617" y="2220"/>
                    <a:pt x="7540" y="2458"/>
                    <a:pt x="7454" y="2696"/>
                  </a:cubicBezTo>
                  <a:cubicBezTo>
                    <a:pt x="7228" y="3327"/>
                    <a:pt x="7001" y="3958"/>
                    <a:pt x="6775" y="4589"/>
                  </a:cubicBezTo>
                  <a:cubicBezTo>
                    <a:pt x="6501" y="5351"/>
                    <a:pt x="6228" y="6113"/>
                    <a:pt x="5954" y="6875"/>
                  </a:cubicBezTo>
                  <a:cubicBezTo>
                    <a:pt x="5716" y="7530"/>
                    <a:pt x="5477" y="8197"/>
                    <a:pt x="5239" y="8852"/>
                  </a:cubicBezTo>
                  <a:cubicBezTo>
                    <a:pt x="5168" y="9066"/>
                    <a:pt x="5085" y="9280"/>
                    <a:pt x="5001" y="9506"/>
                  </a:cubicBezTo>
                  <a:cubicBezTo>
                    <a:pt x="4975" y="9577"/>
                    <a:pt x="4942" y="9654"/>
                    <a:pt x="4917" y="9732"/>
                  </a:cubicBezTo>
                  <a:lnTo>
                    <a:pt x="4917" y="9732"/>
                  </a:lnTo>
                  <a:cubicBezTo>
                    <a:pt x="4780" y="9743"/>
                    <a:pt x="4643" y="9749"/>
                    <a:pt x="4506" y="9749"/>
                  </a:cubicBezTo>
                  <a:cubicBezTo>
                    <a:pt x="3340" y="9749"/>
                    <a:pt x="2162" y="9356"/>
                    <a:pt x="1191" y="8756"/>
                  </a:cubicBezTo>
                  <a:cubicBezTo>
                    <a:pt x="884" y="8570"/>
                    <a:pt x="597" y="8363"/>
                    <a:pt x="330" y="8117"/>
                  </a:cubicBezTo>
                  <a:lnTo>
                    <a:pt x="330" y="8117"/>
                  </a:lnTo>
                  <a:cubicBezTo>
                    <a:pt x="415" y="7876"/>
                    <a:pt x="499" y="7644"/>
                    <a:pt x="584" y="7411"/>
                  </a:cubicBezTo>
                  <a:cubicBezTo>
                    <a:pt x="822" y="6768"/>
                    <a:pt x="1048" y="6137"/>
                    <a:pt x="1275" y="5494"/>
                  </a:cubicBezTo>
                  <a:lnTo>
                    <a:pt x="2108" y="3184"/>
                  </a:lnTo>
                  <a:cubicBezTo>
                    <a:pt x="2346" y="2517"/>
                    <a:pt x="2584" y="1851"/>
                    <a:pt x="2822" y="1184"/>
                  </a:cubicBezTo>
                  <a:cubicBezTo>
                    <a:pt x="2906" y="970"/>
                    <a:pt x="2977" y="743"/>
                    <a:pt x="3060" y="529"/>
                  </a:cubicBezTo>
                  <a:cubicBezTo>
                    <a:pt x="3085" y="455"/>
                    <a:pt x="3116" y="380"/>
                    <a:pt x="3140" y="309"/>
                  </a:cubicBezTo>
                  <a:lnTo>
                    <a:pt x="3140" y="309"/>
                  </a:lnTo>
                  <a:cubicBezTo>
                    <a:pt x="3223" y="306"/>
                    <a:pt x="3307" y="304"/>
                    <a:pt x="3390" y="304"/>
                  </a:cubicBezTo>
                  <a:close/>
                  <a:moveTo>
                    <a:pt x="3426" y="0"/>
                  </a:moveTo>
                  <a:cubicBezTo>
                    <a:pt x="3296" y="0"/>
                    <a:pt x="3166" y="6"/>
                    <a:pt x="3037" y="17"/>
                  </a:cubicBezTo>
                  <a:cubicBezTo>
                    <a:pt x="3012" y="19"/>
                    <a:pt x="2990" y="25"/>
                    <a:pt x="2972" y="35"/>
                  </a:cubicBezTo>
                  <a:lnTo>
                    <a:pt x="2972" y="35"/>
                  </a:lnTo>
                  <a:cubicBezTo>
                    <a:pt x="2938" y="51"/>
                    <a:pt x="2909" y="80"/>
                    <a:pt x="2894" y="124"/>
                  </a:cubicBezTo>
                  <a:cubicBezTo>
                    <a:pt x="2799" y="386"/>
                    <a:pt x="2703" y="648"/>
                    <a:pt x="2608" y="922"/>
                  </a:cubicBezTo>
                  <a:cubicBezTo>
                    <a:pt x="2370" y="1553"/>
                    <a:pt x="2144" y="2196"/>
                    <a:pt x="1917" y="2827"/>
                  </a:cubicBezTo>
                  <a:lnTo>
                    <a:pt x="1084" y="5149"/>
                  </a:lnTo>
                  <a:cubicBezTo>
                    <a:pt x="846" y="5815"/>
                    <a:pt x="608" y="6470"/>
                    <a:pt x="370" y="7137"/>
                  </a:cubicBezTo>
                  <a:cubicBezTo>
                    <a:pt x="286" y="7363"/>
                    <a:pt x="215" y="7578"/>
                    <a:pt x="132" y="7792"/>
                  </a:cubicBezTo>
                  <a:cubicBezTo>
                    <a:pt x="96" y="7899"/>
                    <a:pt x="48" y="8006"/>
                    <a:pt x="24" y="8113"/>
                  </a:cubicBezTo>
                  <a:cubicBezTo>
                    <a:pt x="24" y="8113"/>
                    <a:pt x="12" y="8125"/>
                    <a:pt x="12" y="8125"/>
                  </a:cubicBezTo>
                  <a:cubicBezTo>
                    <a:pt x="1" y="8173"/>
                    <a:pt x="24" y="8232"/>
                    <a:pt x="60" y="8268"/>
                  </a:cubicBezTo>
                  <a:cubicBezTo>
                    <a:pt x="1096" y="9244"/>
                    <a:pt x="2513" y="9852"/>
                    <a:pt x="3918" y="10006"/>
                  </a:cubicBezTo>
                  <a:cubicBezTo>
                    <a:pt x="4115" y="10032"/>
                    <a:pt x="4317" y="10044"/>
                    <a:pt x="4518" y="10044"/>
                  </a:cubicBezTo>
                  <a:cubicBezTo>
                    <a:pt x="4692" y="10044"/>
                    <a:pt x="4866" y="10035"/>
                    <a:pt x="5037" y="10018"/>
                  </a:cubicBezTo>
                  <a:cubicBezTo>
                    <a:pt x="5108" y="10006"/>
                    <a:pt x="5156" y="9971"/>
                    <a:pt x="5180" y="9899"/>
                  </a:cubicBezTo>
                  <a:cubicBezTo>
                    <a:pt x="5275" y="9637"/>
                    <a:pt x="5370" y="9375"/>
                    <a:pt x="5466" y="9114"/>
                  </a:cubicBezTo>
                  <a:cubicBezTo>
                    <a:pt x="5692" y="8482"/>
                    <a:pt x="5918" y="7851"/>
                    <a:pt x="6144" y="7220"/>
                  </a:cubicBezTo>
                  <a:cubicBezTo>
                    <a:pt x="6418" y="6458"/>
                    <a:pt x="6692" y="5696"/>
                    <a:pt x="6954" y="4946"/>
                  </a:cubicBezTo>
                  <a:cubicBezTo>
                    <a:pt x="7192" y="4280"/>
                    <a:pt x="7430" y="3625"/>
                    <a:pt x="7668" y="2958"/>
                  </a:cubicBezTo>
                  <a:cubicBezTo>
                    <a:pt x="7752" y="2744"/>
                    <a:pt x="7823" y="2529"/>
                    <a:pt x="7906" y="2315"/>
                  </a:cubicBezTo>
                  <a:cubicBezTo>
                    <a:pt x="7942" y="2208"/>
                    <a:pt x="7978" y="2113"/>
                    <a:pt x="8013" y="2005"/>
                  </a:cubicBezTo>
                  <a:cubicBezTo>
                    <a:pt x="8013" y="2005"/>
                    <a:pt x="8013" y="1994"/>
                    <a:pt x="8013" y="1994"/>
                  </a:cubicBezTo>
                  <a:cubicBezTo>
                    <a:pt x="8037" y="1946"/>
                    <a:pt x="8013" y="1886"/>
                    <a:pt x="7978" y="1851"/>
                  </a:cubicBezTo>
                  <a:cubicBezTo>
                    <a:pt x="7513" y="1363"/>
                    <a:pt x="6930" y="982"/>
                    <a:pt x="6323" y="684"/>
                  </a:cubicBezTo>
                  <a:cubicBezTo>
                    <a:pt x="5668" y="374"/>
                    <a:pt x="4965" y="160"/>
                    <a:pt x="4251" y="65"/>
                  </a:cubicBezTo>
                  <a:cubicBezTo>
                    <a:pt x="3976" y="24"/>
                    <a:pt x="3701" y="0"/>
                    <a:pt x="342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59" name="Google Shape;2926;p30"/>
            <p:cNvSpPr/>
            <p:nvPr/>
          </p:nvSpPr>
          <p:spPr>
            <a:xfrm rot="12654600" flipV="1">
              <a:off x="614520" y="4355640"/>
              <a:ext cx="168840" cy="259920"/>
            </a:xfrm>
            <a:custGeom>
              <a:avLst/>
              <a:gdLst>
                <a:gd name="textAreaLeft" fmla="*/ 0 w 168840"/>
                <a:gd name="textAreaRight" fmla="*/ 169200 w 168840"/>
                <a:gd name="textAreaTop" fmla="*/ 360 h 259920"/>
                <a:gd name="textAreaBottom" fmla="*/ 260640 h 259920"/>
              </a:gdLst>
              <a:ahLst/>
              <a:cxnLst/>
              <a:rect l="textAreaLeft" t="textAreaTop" r="textAreaRight" b="textAreaBottom"/>
              <a:pathLst>
                <a:path w="6371" h="9780">
                  <a:moveTo>
                    <a:pt x="3062" y="300"/>
                  </a:moveTo>
                  <a:cubicBezTo>
                    <a:pt x="3078" y="300"/>
                    <a:pt x="3093" y="301"/>
                    <a:pt x="3108" y="301"/>
                  </a:cubicBezTo>
                  <a:cubicBezTo>
                    <a:pt x="3387" y="301"/>
                    <a:pt x="3657" y="330"/>
                    <a:pt x="3925" y="388"/>
                  </a:cubicBezTo>
                  <a:lnTo>
                    <a:pt x="3925" y="388"/>
                  </a:lnTo>
                  <a:cubicBezTo>
                    <a:pt x="3990" y="635"/>
                    <a:pt x="4055" y="874"/>
                    <a:pt x="4120" y="1122"/>
                  </a:cubicBezTo>
                  <a:lnTo>
                    <a:pt x="4644" y="3099"/>
                  </a:lnTo>
                  <a:cubicBezTo>
                    <a:pt x="4846" y="3884"/>
                    <a:pt x="5061" y="4682"/>
                    <a:pt x="5263" y="5468"/>
                  </a:cubicBezTo>
                  <a:cubicBezTo>
                    <a:pt x="5442" y="6159"/>
                    <a:pt x="5632" y="6837"/>
                    <a:pt x="5811" y="7516"/>
                  </a:cubicBezTo>
                  <a:cubicBezTo>
                    <a:pt x="5870" y="7742"/>
                    <a:pt x="5930" y="7968"/>
                    <a:pt x="5989" y="8195"/>
                  </a:cubicBezTo>
                  <a:cubicBezTo>
                    <a:pt x="6008" y="8277"/>
                    <a:pt x="6019" y="8366"/>
                    <a:pt x="6044" y="8445"/>
                  </a:cubicBezTo>
                  <a:lnTo>
                    <a:pt x="6044" y="8445"/>
                  </a:lnTo>
                  <a:cubicBezTo>
                    <a:pt x="5328" y="9105"/>
                    <a:pt x="4340" y="9472"/>
                    <a:pt x="3364" y="9472"/>
                  </a:cubicBezTo>
                  <a:cubicBezTo>
                    <a:pt x="3307" y="9472"/>
                    <a:pt x="3249" y="9471"/>
                    <a:pt x="3191" y="9468"/>
                  </a:cubicBezTo>
                  <a:cubicBezTo>
                    <a:pt x="2932" y="9458"/>
                    <a:pt x="2673" y="9417"/>
                    <a:pt x="2431" y="9348"/>
                  </a:cubicBezTo>
                  <a:lnTo>
                    <a:pt x="2431" y="9348"/>
                  </a:lnTo>
                  <a:cubicBezTo>
                    <a:pt x="2367" y="9102"/>
                    <a:pt x="2303" y="8858"/>
                    <a:pt x="2239" y="8623"/>
                  </a:cubicBezTo>
                  <a:cubicBezTo>
                    <a:pt x="2072" y="7968"/>
                    <a:pt x="1905" y="7325"/>
                    <a:pt x="1727" y="6671"/>
                  </a:cubicBezTo>
                  <a:cubicBezTo>
                    <a:pt x="1524" y="5897"/>
                    <a:pt x="1322" y="5111"/>
                    <a:pt x="1120" y="4337"/>
                  </a:cubicBezTo>
                  <a:cubicBezTo>
                    <a:pt x="941" y="3658"/>
                    <a:pt x="762" y="2980"/>
                    <a:pt x="584" y="2301"/>
                  </a:cubicBezTo>
                  <a:cubicBezTo>
                    <a:pt x="524" y="2075"/>
                    <a:pt x="465" y="1848"/>
                    <a:pt x="405" y="1634"/>
                  </a:cubicBezTo>
                  <a:cubicBezTo>
                    <a:pt x="386" y="1549"/>
                    <a:pt x="367" y="1456"/>
                    <a:pt x="342" y="1373"/>
                  </a:cubicBezTo>
                  <a:lnTo>
                    <a:pt x="342" y="1373"/>
                  </a:lnTo>
                  <a:cubicBezTo>
                    <a:pt x="1045" y="668"/>
                    <a:pt x="2073" y="300"/>
                    <a:pt x="3062" y="300"/>
                  </a:cubicBezTo>
                  <a:close/>
                  <a:moveTo>
                    <a:pt x="3083" y="1"/>
                  </a:moveTo>
                  <a:cubicBezTo>
                    <a:pt x="2482" y="1"/>
                    <a:pt x="1881" y="125"/>
                    <a:pt x="1334" y="360"/>
                  </a:cubicBezTo>
                  <a:cubicBezTo>
                    <a:pt x="917" y="539"/>
                    <a:pt x="536" y="777"/>
                    <a:pt x="215" y="1087"/>
                  </a:cubicBezTo>
                  <a:cubicBezTo>
                    <a:pt x="131" y="1170"/>
                    <a:pt x="0" y="1253"/>
                    <a:pt x="36" y="1384"/>
                  </a:cubicBezTo>
                  <a:cubicBezTo>
                    <a:pt x="36" y="1408"/>
                    <a:pt x="48" y="1432"/>
                    <a:pt x="48" y="1444"/>
                  </a:cubicBezTo>
                  <a:cubicBezTo>
                    <a:pt x="239" y="2158"/>
                    <a:pt x="429" y="2872"/>
                    <a:pt x="608" y="3587"/>
                  </a:cubicBezTo>
                  <a:cubicBezTo>
                    <a:pt x="905" y="4718"/>
                    <a:pt x="1215" y="5849"/>
                    <a:pt x="1513" y="6992"/>
                  </a:cubicBezTo>
                  <a:cubicBezTo>
                    <a:pt x="1715" y="7778"/>
                    <a:pt x="1917" y="8564"/>
                    <a:pt x="2132" y="9349"/>
                  </a:cubicBezTo>
                  <a:cubicBezTo>
                    <a:pt x="2144" y="9397"/>
                    <a:pt x="2156" y="9457"/>
                    <a:pt x="2167" y="9504"/>
                  </a:cubicBezTo>
                  <a:cubicBezTo>
                    <a:pt x="2215" y="9647"/>
                    <a:pt x="2465" y="9671"/>
                    <a:pt x="2596" y="9695"/>
                  </a:cubicBezTo>
                  <a:cubicBezTo>
                    <a:pt x="2810" y="9742"/>
                    <a:pt x="3037" y="9766"/>
                    <a:pt x="3251" y="9778"/>
                  </a:cubicBezTo>
                  <a:cubicBezTo>
                    <a:pt x="3287" y="9779"/>
                    <a:pt x="3323" y="9779"/>
                    <a:pt x="3359" y="9779"/>
                  </a:cubicBezTo>
                  <a:cubicBezTo>
                    <a:pt x="4217" y="9779"/>
                    <a:pt x="5090" y="9508"/>
                    <a:pt x="5799" y="9028"/>
                  </a:cubicBezTo>
                  <a:cubicBezTo>
                    <a:pt x="5977" y="8897"/>
                    <a:pt x="6156" y="8754"/>
                    <a:pt x="6323" y="8599"/>
                  </a:cubicBezTo>
                  <a:cubicBezTo>
                    <a:pt x="6358" y="8564"/>
                    <a:pt x="6370" y="8504"/>
                    <a:pt x="6358" y="8456"/>
                  </a:cubicBezTo>
                  <a:cubicBezTo>
                    <a:pt x="6287" y="8183"/>
                    <a:pt x="6216" y="7909"/>
                    <a:pt x="6144" y="7635"/>
                  </a:cubicBezTo>
                  <a:lnTo>
                    <a:pt x="5632" y="5670"/>
                  </a:lnTo>
                  <a:cubicBezTo>
                    <a:pt x="5418" y="4873"/>
                    <a:pt x="5215" y="4087"/>
                    <a:pt x="5001" y="3289"/>
                  </a:cubicBezTo>
                  <a:cubicBezTo>
                    <a:pt x="4823" y="2610"/>
                    <a:pt x="4644" y="1920"/>
                    <a:pt x="4465" y="1241"/>
                  </a:cubicBezTo>
                  <a:cubicBezTo>
                    <a:pt x="4382" y="908"/>
                    <a:pt x="4299" y="575"/>
                    <a:pt x="4203" y="241"/>
                  </a:cubicBezTo>
                  <a:cubicBezTo>
                    <a:pt x="4203" y="241"/>
                    <a:pt x="4203" y="233"/>
                    <a:pt x="4197" y="230"/>
                  </a:cubicBezTo>
                  <a:lnTo>
                    <a:pt x="4197" y="230"/>
                  </a:lnTo>
                  <a:cubicBezTo>
                    <a:pt x="4189" y="182"/>
                    <a:pt x="4157" y="138"/>
                    <a:pt x="4096" y="122"/>
                  </a:cubicBezTo>
                  <a:cubicBezTo>
                    <a:pt x="3765" y="40"/>
                    <a:pt x="3424" y="1"/>
                    <a:pt x="30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60" name="Google Shape;2927;p30"/>
            <p:cNvSpPr/>
            <p:nvPr/>
          </p:nvSpPr>
          <p:spPr>
            <a:xfrm rot="12654600" flipV="1">
              <a:off x="448920" y="5225040"/>
              <a:ext cx="286920" cy="301680"/>
            </a:xfrm>
            <a:custGeom>
              <a:avLst/>
              <a:gdLst>
                <a:gd name="textAreaLeft" fmla="*/ 0 w 286920"/>
                <a:gd name="textAreaRight" fmla="*/ 287280 w 286920"/>
                <a:gd name="textAreaTop" fmla="*/ 360 h 301680"/>
                <a:gd name="textAreaBottom" fmla="*/ 302400 h 301680"/>
              </a:gdLst>
              <a:ahLst/>
              <a:cxnLst/>
              <a:rect l="textAreaLeft" t="textAreaTop" r="textAreaRight" b="textAreaBottom"/>
              <a:pathLst>
                <a:path w="10812" h="11379">
                  <a:moveTo>
                    <a:pt x="3135" y="342"/>
                  </a:moveTo>
                  <a:cubicBezTo>
                    <a:pt x="3340" y="414"/>
                    <a:pt x="3546" y="492"/>
                    <a:pt x="3751" y="570"/>
                  </a:cubicBezTo>
                  <a:cubicBezTo>
                    <a:pt x="4358" y="784"/>
                    <a:pt x="4965" y="999"/>
                    <a:pt x="5573" y="1213"/>
                  </a:cubicBezTo>
                  <a:cubicBezTo>
                    <a:pt x="6299" y="1475"/>
                    <a:pt x="7025" y="1737"/>
                    <a:pt x="7763" y="1999"/>
                  </a:cubicBezTo>
                  <a:cubicBezTo>
                    <a:pt x="8394" y="2225"/>
                    <a:pt x="9025" y="2463"/>
                    <a:pt x="9656" y="2689"/>
                  </a:cubicBezTo>
                  <a:cubicBezTo>
                    <a:pt x="9871" y="2761"/>
                    <a:pt x="10073" y="2832"/>
                    <a:pt x="10287" y="2915"/>
                  </a:cubicBezTo>
                  <a:cubicBezTo>
                    <a:pt x="10339" y="2935"/>
                    <a:pt x="10390" y="2954"/>
                    <a:pt x="10444" y="2972"/>
                  </a:cubicBezTo>
                  <a:lnTo>
                    <a:pt x="10444" y="2972"/>
                  </a:lnTo>
                  <a:cubicBezTo>
                    <a:pt x="9709" y="5013"/>
                    <a:pt x="8974" y="7054"/>
                    <a:pt x="8240" y="9095"/>
                  </a:cubicBezTo>
                  <a:cubicBezTo>
                    <a:pt x="8033" y="9658"/>
                    <a:pt x="7837" y="10220"/>
                    <a:pt x="7631" y="10783"/>
                  </a:cubicBezTo>
                  <a:lnTo>
                    <a:pt x="7631" y="10783"/>
                  </a:lnTo>
                  <a:cubicBezTo>
                    <a:pt x="7583" y="10801"/>
                    <a:pt x="7540" y="10813"/>
                    <a:pt x="7489" y="10833"/>
                  </a:cubicBezTo>
                  <a:cubicBezTo>
                    <a:pt x="7299" y="10905"/>
                    <a:pt x="7085" y="10952"/>
                    <a:pt x="6882" y="10988"/>
                  </a:cubicBezTo>
                  <a:cubicBezTo>
                    <a:pt x="6548" y="11055"/>
                    <a:pt x="6206" y="11085"/>
                    <a:pt x="5863" y="11085"/>
                  </a:cubicBezTo>
                  <a:cubicBezTo>
                    <a:pt x="5472" y="11085"/>
                    <a:pt x="5078" y="11046"/>
                    <a:pt x="4691" y="10976"/>
                  </a:cubicBezTo>
                  <a:cubicBezTo>
                    <a:pt x="3191" y="10690"/>
                    <a:pt x="1727" y="9952"/>
                    <a:pt x="739" y="8761"/>
                  </a:cubicBezTo>
                  <a:cubicBezTo>
                    <a:pt x="667" y="8666"/>
                    <a:pt x="620" y="8607"/>
                    <a:pt x="548" y="8499"/>
                  </a:cubicBezTo>
                  <a:cubicBezTo>
                    <a:pt x="500" y="8428"/>
                    <a:pt x="453" y="8357"/>
                    <a:pt x="405" y="8285"/>
                  </a:cubicBezTo>
                  <a:cubicBezTo>
                    <a:pt x="381" y="8245"/>
                    <a:pt x="352" y="8200"/>
                    <a:pt x="328" y="8152"/>
                  </a:cubicBezTo>
                  <a:lnTo>
                    <a:pt x="328" y="8152"/>
                  </a:lnTo>
                  <a:cubicBezTo>
                    <a:pt x="1072" y="6085"/>
                    <a:pt x="1816" y="4006"/>
                    <a:pt x="2560" y="1939"/>
                  </a:cubicBezTo>
                  <a:cubicBezTo>
                    <a:pt x="2745" y="1407"/>
                    <a:pt x="2940" y="874"/>
                    <a:pt x="3135" y="342"/>
                  </a:cubicBezTo>
                  <a:close/>
                  <a:moveTo>
                    <a:pt x="3040" y="1"/>
                  </a:moveTo>
                  <a:cubicBezTo>
                    <a:pt x="2976" y="1"/>
                    <a:pt x="2923" y="59"/>
                    <a:pt x="2894" y="118"/>
                  </a:cubicBezTo>
                  <a:cubicBezTo>
                    <a:pt x="2132" y="2249"/>
                    <a:pt x="1370" y="4380"/>
                    <a:pt x="596" y="6511"/>
                  </a:cubicBezTo>
                  <a:cubicBezTo>
                    <a:pt x="500" y="6785"/>
                    <a:pt x="405" y="7047"/>
                    <a:pt x="310" y="7321"/>
                  </a:cubicBezTo>
                  <a:cubicBezTo>
                    <a:pt x="262" y="7452"/>
                    <a:pt x="215" y="7571"/>
                    <a:pt x="167" y="7702"/>
                  </a:cubicBezTo>
                  <a:cubicBezTo>
                    <a:pt x="119" y="7845"/>
                    <a:pt x="48" y="7988"/>
                    <a:pt x="24" y="8118"/>
                  </a:cubicBezTo>
                  <a:cubicBezTo>
                    <a:pt x="0" y="8214"/>
                    <a:pt x="72" y="8297"/>
                    <a:pt x="108" y="8369"/>
                  </a:cubicBezTo>
                  <a:cubicBezTo>
                    <a:pt x="322" y="8738"/>
                    <a:pt x="596" y="9071"/>
                    <a:pt x="893" y="9369"/>
                  </a:cubicBezTo>
                  <a:cubicBezTo>
                    <a:pt x="1417" y="9893"/>
                    <a:pt x="2048" y="10309"/>
                    <a:pt x="2715" y="10631"/>
                  </a:cubicBezTo>
                  <a:cubicBezTo>
                    <a:pt x="3584" y="11047"/>
                    <a:pt x="4537" y="11309"/>
                    <a:pt x="5501" y="11369"/>
                  </a:cubicBezTo>
                  <a:cubicBezTo>
                    <a:pt x="5618" y="11376"/>
                    <a:pt x="5735" y="11379"/>
                    <a:pt x="5853" y="11379"/>
                  </a:cubicBezTo>
                  <a:cubicBezTo>
                    <a:pt x="6369" y="11379"/>
                    <a:pt x="6888" y="11314"/>
                    <a:pt x="7382" y="11178"/>
                  </a:cubicBezTo>
                  <a:cubicBezTo>
                    <a:pt x="7525" y="11143"/>
                    <a:pt x="7656" y="11095"/>
                    <a:pt x="7787" y="11036"/>
                  </a:cubicBezTo>
                  <a:cubicBezTo>
                    <a:pt x="7859" y="11012"/>
                    <a:pt x="7882" y="10964"/>
                    <a:pt x="7906" y="10893"/>
                  </a:cubicBezTo>
                  <a:cubicBezTo>
                    <a:pt x="8013" y="10631"/>
                    <a:pt x="8109" y="10357"/>
                    <a:pt x="8204" y="10083"/>
                  </a:cubicBezTo>
                  <a:cubicBezTo>
                    <a:pt x="8966" y="7952"/>
                    <a:pt x="9728" y="5821"/>
                    <a:pt x="10502" y="3689"/>
                  </a:cubicBezTo>
                  <a:cubicBezTo>
                    <a:pt x="10597" y="3427"/>
                    <a:pt x="10680" y="3177"/>
                    <a:pt x="10776" y="2915"/>
                  </a:cubicBezTo>
                  <a:cubicBezTo>
                    <a:pt x="10812" y="2825"/>
                    <a:pt x="10753" y="2758"/>
                    <a:pt x="10678" y="2740"/>
                  </a:cubicBezTo>
                  <a:lnTo>
                    <a:pt x="10678" y="2740"/>
                  </a:lnTo>
                  <a:cubicBezTo>
                    <a:pt x="10675" y="2739"/>
                    <a:pt x="10672" y="2738"/>
                    <a:pt x="10668" y="2737"/>
                  </a:cubicBezTo>
                  <a:cubicBezTo>
                    <a:pt x="10418" y="2642"/>
                    <a:pt x="10168" y="2558"/>
                    <a:pt x="9918" y="2463"/>
                  </a:cubicBezTo>
                  <a:cubicBezTo>
                    <a:pt x="9311" y="2249"/>
                    <a:pt x="8716" y="2034"/>
                    <a:pt x="8109" y="1808"/>
                  </a:cubicBezTo>
                  <a:cubicBezTo>
                    <a:pt x="7382" y="1546"/>
                    <a:pt x="6644" y="1284"/>
                    <a:pt x="5918" y="1022"/>
                  </a:cubicBezTo>
                  <a:cubicBezTo>
                    <a:pt x="5287" y="796"/>
                    <a:pt x="4656" y="570"/>
                    <a:pt x="4025" y="344"/>
                  </a:cubicBezTo>
                  <a:cubicBezTo>
                    <a:pt x="3810" y="272"/>
                    <a:pt x="3596" y="189"/>
                    <a:pt x="3394" y="118"/>
                  </a:cubicBezTo>
                  <a:cubicBezTo>
                    <a:pt x="3298" y="82"/>
                    <a:pt x="3191" y="46"/>
                    <a:pt x="3096" y="10"/>
                  </a:cubicBezTo>
                  <a:lnTo>
                    <a:pt x="3084" y="10"/>
                  </a:lnTo>
                  <a:cubicBezTo>
                    <a:pt x="3069" y="4"/>
                    <a:pt x="3054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61" name="Google Shape;2928;p30"/>
            <p:cNvSpPr/>
            <p:nvPr/>
          </p:nvSpPr>
          <p:spPr>
            <a:xfrm rot="12654600" flipV="1">
              <a:off x="509760" y="5214240"/>
              <a:ext cx="213480" cy="94680"/>
            </a:xfrm>
            <a:custGeom>
              <a:avLst/>
              <a:gdLst>
                <a:gd name="textAreaLeft" fmla="*/ 0 w 213480"/>
                <a:gd name="textAreaRight" fmla="*/ 213840 w 213480"/>
                <a:gd name="textAreaTop" fmla="*/ -360 h 94680"/>
                <a:gd name="textAreaBottom" fmla="*/ 94680 h 94680"/>
              </a:gdLst>
              <a:ahLst/>
              <a:cxnLst/>
              <a:rect l="textAreaLeft" t="textAreaTop" r="textAreaRight" b="textAreaBottom"/>
              <a:pathLst>
                <a:path w="8049" h="3575">
                  <a:moveTo>
                    <a:pt x="1404" y="0"/>
                  </a:moveTo>
                  <a:cubicBezTo>
                    <a:pt x="771" y="0"/>
                    <a:pt x="339" y="140"/>
                    <a:pt x="238" y="427"/>
                  </a:cubicBezTo>
                  <a:cubicBezTo>
                    <a:pt x="0" y="1058"/>
                    <a:pt x="1512" y="2189"/>
                    <a:pt x="3608" y="2939"/>
                  </a:cubicBezTo>
                  <a:cubicBezTo>
                    <a:pt x="4767" y="3361"/>
                    <a:pt x="5865" y="3575"/>
                    <a:pt x="6652" y="3575"/>
                  </a:cubicBezTo>
                  <a:cubicBezTo>
                    <a:pt x="7288" y="3575"/>
                    <a:pt x="7722" y="3436"/>
                    <a:pt x="7823" y="3154"/>
                  </a:cubicBezTo>
                  <a:cubicBezTo>
                    <a:pt x="8049" y="2511"/>
                    <a:pt x="6537" y="1392"/>
                    <a:pt x="4441" y="630"/>
                  </a:cubicBezTo>
                  <a:cubicBezTo>
                    <a:pt x="3282" y="215"/>
                    <a:pt x="2188" y="0"/>
                    <a:pt x="1404" y="0"/>
                  </a:cubicBezTo>
                  <a:close/>
                </a:path>
              </a:pathLst>
            </a:custGeom>
            <a:solidFill>
              <a:schemeClr val="dk2"/>
            </a:solidFill>
            <a:ln w="7450" cap="rnd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362" name="Google Shape;2929;p30"/>
          <p:cNvGrpSpPr/>
          <p:nvPr/>
        </p:nvGrpSpPr>
        <p:grpSpPr>
          <a:xfrm>
            <a:off x="7984080" y="4179600"/>
            <a:ext cx="1089720" cy="961560"/>
            <a:chOff x="7984080" y="4179600"/>
            <a:chExt cx="1089720" cy="961560"/>
          </a:xfrm>
        </p:grpSpPr>
        <p:grpSp>
          <p:nvGrpSpPr>
            <p:cNvPr id="2363" name="Google Shape;2930;p30"/>
            <p:cNvGrpSpPr/>
            <p:nvPr/>
          </p:nvGrpSpPr>
          <p:grpSpPr>
            <a:xfrm>
              <a:off x="8462880" y="4179600"/>
              <a:ext cx="402840" cy="565560"/>
              <a:chOff x="8462880" y="4179600"/>
              <a:chExt cx="402840" cy="565560"/>
            </a:xfrm>
          </p:grpSpPr>
          <p:sp>
            <p:nvSpPr>
              <p:cNvPr id="2364" name="Google Shape;2931;p30"/>
              <p:cNvSpPr/>
              <p:nvPr/>
            </p:nvSpPr>
            <p:spPr>
              <a:xfrm rot="5729400" flipV="1">
                <a:off x="8421480" y="4308840"/>
                <a:ext cx="489240" cy="349920"/>
              </a:xfrm>
              <a:custGeom>
                <a:avLst/>
                <a:gdLst>
                  <a:gd name="textAreaLeft" fmla="*/ 0 w 489240"/>
                  <a:gd name="textAreaRight" fmla="*/ 489600 w 489240"/>
                  <a:gd name="textAreaTop" fmla="*/ 360 h 349920"/>
                  <a:gd name="textAreaBottom" fmla="*/ 350640 h 34992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65" name="Google Shape;2932;p30"/>
              <p:cNvSpPr/>
              <p:nvPr/>
            </p:nvSpPr>
            <p:spPr>
              <a:xfrm rot="5729400" flipV="1">
                <a:off x="8420400" y="4303800"/>
                <a:ext cx="490680" cy="354600"/>
              </a:xfrm>
              <a:custGeom>
                <a:avLst/>
                <a:gdLst>
                  <a:gd name="textAreaLeft" fmla="*/ 0 w 490680"/>
                  <a:gd name="textAreaRight" fmla="*/ 491040 w 490680"/>
                  <a:gd name="textAreaTop" fmla="*/ -360 h 354600"/>
                  <a:gd name="textAreaBottom" fmla="*/ 354600 h 35460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66" name="Google Shape;2933;p30"/>
              <p:cNvSpPr/>
              <p:nvPr/>
            </p:nvSpPr>
            <p:spPr>
              <a:xfrm rot="5729400" flipV="1">
                <a:off x="8443080" y="4323600"/>
                <a:ext cx="445320" cy="300600"/>
              </a:xfrm>
              <a:custGeom>
                <a:avLst/>
                <a:gdLst>
                  <a:gd name="textAreaLeft" fmla="*/ 0 w 445320"/>
                  <a:gd name="textAreaRight" fmla="*/ 445680 w 445320"/>
                  <a:gd name="textAreaTop" fmla="*/ -360 h 300600"/>
                  <a:gd name="textAreaBottom" fmla="*/ 300600 h 30060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67" name="Google Shape;2934;p30"/>
              <p:cNvSpPr/>
              <p:nvPr/>
            </p:nvSpPr>
            <p:spPr>
              <a:xfrm rot="5729400" flipV="1">
                <a:off x="8443440" y="4317840"/>
                <a:ext cx="444600" cy="305640"/>
              </a:xfrm>
              <a:custGeom>
                <a:avLst/>
                <a:gdLst>
                  <a:gd name="textAreaLeft" fmla="*/ 0 w 444600"/>
                  <a:gd name="textAreaRight" fmla="*/ 444960 w 444600"/>
                  <a:gd name="textAreaTop" fmla="*/ -360 h 305640"/>
                  <a:gd name="textAreaBottom" fmla="*/ 305640 h 3056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68" name="Google Shape;2935;p30"/>
              <p:cNvSpPr/>
              <p:nvPr/>
            </p:nvSpPr>
            <p:spPr>
              <a:xfrm rot="5729400" flipV="1">
                <a:off x="8529120" y="4427280"/>
                <a:ext cx="342720" cy="268200"/>
              </a:xfrm>
              <a:custGeom>
                <a:avLst/>
                <a:gdLst>
                  <a:gd name="textAreaLeft" fmla="*/ 0 w 342720"/>
                  <a:gd name="textAreaRight" fmla="*/ 343080 w 342720"/>
                  <a:gd name="textAreaTop" fmla="*/ -360 h 268200"/>
                  <a:gd name="textAreaBottom" fmla="*/ 268200 h 26820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69" name="Google Shape;2936;p30"/>
              <p:cNvSpPr/>
              <p:nvPr/>
            </p:nvSpPr>
            <p:spPr>
              <a:xfrm rot="5729400" flipV="1">
                <a:off x="8530920" y="4421520"/>
                <a:ext cx="339480" cy="273240"/>
              </a:xfrm>
              <a:custGeom>
                <a:avLst/>
                <a:gdLst>
                  <a:gd name="textAreaLeft" fmla="*/ 0 w 339480"/>
                  <a:gd name="textAreaRight" fmla="*/ 339840 w 339480"/>
                  <a:gd name="textAreaTop" fmla="*/ -360 h 273240"/>
                  <a:gd name="textAreaBottom" fmla="*/ 273240 h 27324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0" name="Google Shape;2937;p30"/>
              <p:cNvSpPr/>
              <p:nvPr/>
            </p:nvSpPr>
            <p:spPr>
              <a:xfrm rot="5729400" flipV="1">
                <a:off x="8565120" y="4314240"/>
                <a:ext cx="31320" cy="27000"/>
              </a:xfrm>
              <a:custGeom>
                <a:avLst/>
                <a:gdLst>
                  <a:gd name="textAreaLeft" fmla="*/ 0 w 31320"/>
                  <a:gd name="textAreaRight" fmla="*/ 31680 w 3132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1" name="Google Shape;2938;p30"/>
              <p:cNvSpPr/>
              <p:nvPr/>
            </p:nvSpPr>
            <p:spPr>
              <a:xfrm rot="5729400" flipV="1">
                <a:off x="8608680" y="4333680"/>
                <a:ext cx="50760" cy="44280"/>
              </a:xfrm>
              <a:custGeom>
                <a:avLst/>
                <a:gdLst>
                  <a:gd name="textAreaLeft" fmla="*/ 0 w 50760"/>
                  <a:gd name="textAreaRight" fmla="*/ 51120 w 5076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2" name="Google Shape;2939;p30"/>
              <p:cNvSpPr/>
              <p:nvPr/>
            </p:nvSpPr>
            <p:spPr>
              <a:xfrm rot="5729400" flipV="1">
                <a:off x="8607240" y="439452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3" name="Google Shape;2940;p30"/>
              <p:cNvSpPr/>
              <p:nvPr/>
            </p:nvSpPr>
            <p:spPr>
              <a:xfrm rot="5729400" flipV="1">
                <a:off x="8630280" y="4457880"/>
                <a:ext cx="31320" cy="27000"/>
              </a:xfrm>
              <a:custGeom>
                <a:avLst/>
                <a:gdLst>
                  <a:gd name="textAreaLeft" fmla="*/ 0 w 31320"/>
                  <a:gd name="textAreaRight" fmla="*/ 31680 w 3132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4" name="Google Shape;2941;p30"/>
              <p:cNvSpPr/>
              <p:nvPr/>
            </p:nvSpPr>
            <p:spPr>
              <a:xfrm rot="5729400" flipV="1">
                <a:off x="8727120" y="4574160"/>
                <a:ext cx="31680" cy="2700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5" name="Google Shape;2942;p30"/>
              <p:cNvSpPr/>
              <p:nvPr/>
            </p:nvSpPr>
            <p:spPr>
              <a:xfrm rot="5729400" flipV="1">
                <a:off x="8665200" y="4511880"/>
                <a:ext cx="50400" cy="44280"/>
              </a:xfrm>
              <a:custGeom>
                <a:avLst/>
                <a:gdLst>
                  <a:gd name="textAreaLeft" fmla="*/ 0 w 50400"/>
                  <a:gd name="textAreaRight" fmla="*/ 50760 w 5040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6" name="Google Shape;2943;p30"/>
              <p:cNvSpPr/>
              <p:nvPr/>
            </p:nvSpPr>
            <p:spPr>
              <a:xfrm rot="5729400" flipV="1">
                <a:off x="8726040" y="4624560"/>
                <a:ext cx="50760" cy="44280"/>
              </a:xfrm>
              <a:custGeom>
                <a:avLst/>
                <a:gdLst>
                  <a:gd name="textAreaLeft" fmla="*/ 0 w 50760"/>
                  <a:gd name="textAreaRight" fmla="*/ 51120 w 5076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7" name="Google Shape;2944;p30"/>
              <p:cNvSpPr/>
              <p:nvPr/>
            </p:nvSpPr>
            <p:spPr>
              <a:xfrm rot="5729400" flipV="1">
                <a:off x="8685360" y="447228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8" name="Google Shape;2945;p30"/>
              <p:cNvSpPr/>
              <p:nvPr/>
            </p:nvSpPr>
            <p:spPr>
              <a:xfrm rot="5729400" flipV="1">
                <a:off x="8690400" y="457812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79" name="Google Shape;2946;p30"/>
              <p:cNvSpPr/>
              <p:nvPr/>
            </p:nvSpPr>
            <p:spPr>
              <a:xfrm rot="5729400" flipV="1">
                <a:off x="8443440" y="4317840"/>
                <a:ext cx="444600" cy="305640"/>
              </a:xfrm>
              <a:custGeom>
                <a:avLst/>
                <a:gdLst>
                  <a:gd name="textAreaLeft" fmla="*/ 0 w 444600"/>
                  <a:gd name="textAreaRight" fmla="*/ 444960 w 444600"/>
                  <a:gd name="textAreaTop" fmla="*/ -360 h 305640"/>
                  <a:gd name="textAreaBottom" fmla="*/ 305640 h 3056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0" name="Google Shape;2947;p30"/>
              <p:cNvSpPr/>
              <p:nvPr/>
            </p:nvSpPr>
            <p:spPr>
              <a:xfrm rot="5729400" flipV="1">
                <a:off x="8498160" y="4160880"/>
                <a:ext cx="158040" cy="214560"/>
              </a:xfrm>
              <a:custGeom>
                <a:avLst/>
                <a:gdLst>
                  <a:gd name="textAreaLeft" fmla="*/ 0 w 158040"/>
                  <a:gd name="textAreaRight" fmla="*/ 158400 w 158040"/>
                  <a:gd name="textAreaTop" fmla="*/ 360 h 214560"/>
                  <a:gd name="textAreaBottom" fmla="*/ 215280 h 21456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1" name="Google Shape;2948;p30"/>
              <p:cNvSpPr/>
              <p:nvPr/>
            </p:nvSpPr>
            <p:spPr>
              <a:xfrm rot="5729400" flipV="1">
                <a:off x="8472240" y="428724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2" name="Google Shape;2949;p30"/>
              <p:cNvSpPr/>
              <p:nvPr/>
            </p:nvSpPr>
            <p:spPr>
              <a:xfrm rot="5729400" flipV="1">
                <a:off x="8501760" y="427392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3" name="Google Shape;2950;p30"/>
              <p:cNvSpPr/>
              <p:nvPr/>
            </p:nvSpPr>
            <p:spPr>
              <a:xfrm rot="5729400" flipV="1">
                <a:off x="8530920" y="425988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4" name="Google Shape;2951;p30"/>
              <p:cNvSpPr/>
              <p:nvPr/>
            </p:nvSpPr>
            <p:spPr>
              <a:xfrm rot="5729400" flipV="1">
                <a:off x="8560080" y="424656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5" name="Google Shape;2952;p30"/>
              <p:cNvSpPr/>
              <p:nvPr/>
            </p:nvSpPr>
            <p:spPr>
              <a:xfrm rot="5729400" flipV="1">
                <a:off x="8589600" y="423324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6" name="Google Shape;2953;p30"/>
              <p:cNvSpPr/>
              <p:nvPr/>
            </p:nvSpPr>
            <p:spPr>
              <a:xfrm rot="5729400" flipV="1">
                <a:off x="8619120" y="422064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2387" name="Google Shape;2954;p30"/>
            <p:cNvGrpSpPr/>
            <p:nvPr/>
          </p:nvGrpSpPr>
          <p:grpSpPr>
            <a:xfrm>
              <a:off x="8018640" y="4389120"/>
              <a:ext cx="402840" cy="565560"/>
              <a:chOff x="8018640" y="4389120"/>
              <a:chExt cx="402840" cy="565560"/>
            </a:xfrm>
          </p:grpSpPr>
          <p:sp>
            <p:nvSpPr>
              <p:cNvPr id="2388" name="Google Shape;2955;p30"/>
              <p:cNvSpPr/>
              <p:nvPr/>
            </p:nvSpPr>
            <p:spPr>
              <a:xfrm rot="5729400" flipV="1">
                <a:off x="7976880" y="4518360"/>
                <a:ext cx="489240" cy="349920"/>
              </a:xfrm>
              <a:custGeom>
                <a:avLst/>
                <a:gdLst>
                  <a:gd name="textAreaLeft" fmla="*/ 0 w 489240"/>
                  <a:gd name="textAreaRight" fmla="*/ 489600 w 489240"/>
                  <a:gd name="textAreaTop" fmla="*/ 360 h 349920"/>
                  <a:gd name="textAreaBottom" fmla="*/ 350640 h 34992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89" name="Google Shape;2956;p30"/>
              <p:cNvSpPr/>
              <p:nvPr/>
            </p:nvSpPr>
            <p:spPr>
              <a:xfrm rot="5729400" flipV="1">
                <a:off x="7976160" y="4513320"/>
                <a:ext cx="490680" cy="354600"/>
              </a:xfrm>
              <a:custGeom>
                <a:avLst/>
                <a:gdLst>
                  <a:gd name="textAreaLeft" fmla="*/ 0 w 490680"/>
                  <a:gd name="textAreaRight" fmla="*/ 491040 w 490680"/>
                  <a:gd name="textAreaTop" fmla="*/ -360 h 354600"/>
                  <a:gd name="textAreaBottom" fmla="*/ 354600 h 35460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0" name="Google Shape;2957;p30"/>
              <p:cNvSpPr/>
              <p:nvPr/>
            </p:nvSpPr>
            <p:spPr>
              <a:xfrm rot="5729400" flipV="1">
                <a:off x="7998480" y="4532760"/>
                <a:ext cx="445320" cy="300600"/>
              </a:xfrm>
              <a:custGeom>
                <a:avLst/>
                <a:gdLst>
                  <a:gd name="textAreaLeft" fmla="*/ 0 w 445320"/>
                  <a:gd name="textAreaRight" fmla="*/ 445680 w 445320"/>
                  <a:gd name="textAreaTop" fmla="*/ -360 h 300600"/>
                  <a:gd name="textAreaBottom" fmla="*/ 300600 h 30060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1" name="Google Shape;2958;p30"/>
              <p:cNvSpPr/>
              <p:nvPr/>
            </p:nvSpPr>
            <p:spPr>
              <a:xfrm rot="5729400" flipV="1">
                <a:off x="7999200" y="4527360"/>
                <a:ext cx="444600" cy="305640"/>
              </a:xfrm>
              <a:custGeom>
                <a:avLst/>
                <a:gdLst>
                  <a:gd name="textAreaLeft" fmla="*/ 0 w 444600"/>
                  <a:gd name="textAreaRight" fmla="*/ 444960 w 444600"/>
                  <a:gd name="textAreaTop" fmla="*/ -360 h 305640"/>
                  <a:gd name="textAreaBottom" fmla="*/ 305640 h 3056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2" name="Google Shape;2959;p30"/>
              <p:cNvSpPr/>
              <p:nvPr/>
            </p:nvSpPr>
            <p:spPr>
              <a:xfrm rot="5729400" flipV="1">
                <a:off x="8084520" y="4636800"/>
                <a:ext cx="342720" cy="268200"/>
              </a:xfrm>
              <a:custGeom>
                <a:avLst/>
                <a:gdLst>
                  <a:gd name="textAreaLeft" fmla="*/ 0 w 342720"/>
                  <a:gd name="textAreaRight" fmla="*/ 343080 w 342720"/>
                  <a:gd name="textAreaTop" fmla="*/ -360 h 268200"/>
                  <a:gd name="textAreaBottom" fmla="*/ 268200 h 26820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3" name="Google Shape;2960;p30"/>
              <p:cNvSpPr/>
              <p:nvPr/>
            </p:nvSpPr>
            <p:spPr>
              <a:xfrm rot="5729400" flipV="1">
                <a:off x="8086320" y="4630680"/>
                <a:ext cx="339480" cy="273240"/>
              </a:xfrm>
              <a:custGeom>
                <a:avLst/>
                <a:gdLst>
                  <a:gd name="textAreaLeft" fmla="*/ 0 w 339480"/>
                  <a:gd name="textAreaRight" fmla="*/ 339840 w 339480"/>
                  <a:gd name="textAreaTop" fmla="*/ -360 h 273240"/>
                  <a:gd name="textAreaBottom" fmla="*/ 273240 h 27324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4" name="Google Shape;2961;p30"/>
              <p:cNvSpPr/>
              <p:nvPr/>
            </p:nvSpPr>
            <p:spPr>
              <a:xfrm rot="5729400" flipV="1">
                <a:off x="8120880" y="4523760"/>
                <a:ext cx="31320" cy="27000"/>
              </a:xfrm>
              <a:custGeom>
                <a:avLst/>
                <a:gdLst>
                  <a:gd name="textAreaLeft" fmla="*/ 0 w 31320"/>
                  <a:gd name="textAreaRight" fmla="*/ 31680 w 3132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5" name="Google Shape;2962;p30"/>
              <p:cNvSpPr/>
              <p:nvPr/>
            </p:nvSpPr>
            <p:spPr>
              <a:xfrm rot="5729400" flipV="1">
                <a:off x="8164080" y="4542840"/>
                <a:ext cx="50760" cy="44280"/>
              </a:xfrm>
              <a:custGeom>
                <a:avLst/>
                <a:gdLst>
                  <a:gd name="textAreaLeft" fmla="*/ 0 w 50760"/>
                  <a:gd name="textAreaRight" fmla="*/ 51120 w 5076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6" name="Google Shape;2963;p30"/>
              <p:cNvSpPr/>
              <p:nvPr/>
            </p:nvSpPr>
            <p:spPr>
              <a:xfrm rot="5729400" flipV="1">
                <a:off x="8162640" y="460404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7" name="Google Shape;2964;p30"/>
              <p:cNvSpPr/>
              <p:nvPr/>
            </p:nvSpPr>
            <p:spPr>
              <a:xfrm rot="5729400" flipV="1">
                <a:off x="8186040" y="4667040"/>
                <a:ext cx="31320" cy="27000"/>
              </a:xfrm>
              <a:custGeom>
                <a:avLst/>
                <a:gdLst>
                  <a:gd name="textAreaLeft" fmla="*/ 0 w 31320"/>
                  <a:gd name="textAreaRight" fmla="*/ 31680 w 3132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8" name="Google Shape;2965;p30"/>
              <p:cNvSpPr/>
              <p:nvPr/>
            </p:nvSpPr>
            <p:spPr>
              <a:xfrm rot="5729400" flipV="1">
                <a:off x="8282520" y="4783680"/>
                <a:ext cx="31680" cy="2700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399" name="Google Shape;2966;p30"/>
              <p:cNvSpPr/>
              <p:nvPr/>
            </p:nvSpPr>
            <p:spPr>
              <a:xfrm rot="5729400" flipV="1">
                <a:off x="8220600" y="4721400"/>
                <a:ext cx="50400" cy="44280"/>
              </a:xfrm>
              <a:custGeom>
                <a:avLst/>
                <a:gdLst>
                  <a:gd name="textAreaLeft" fmla="*/ 0 w 50400"/>
                  <a:gd name="textAreaRight" fmla="*/ 50760 w 5040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0" name="Google Shape;2967;p30"/>
              <p:cNvSpPr/>
              <p:nvPr/>
            </p:nvSpPr>
            <p:spPr>
              <a:xfrm rot="5729400" flipV="1">
                <a:off x="8281800" y="4834080"/>
                <a:ext cx="50760" cy="44280"/>
              </a:xfrm>
              <a:custGeom>
                <a:avLst/>
                <a:gdLst>
                  <a:gd name="textAreaLeft" fmla="*/ 0 w 50760"/>
                  <a:gd name="textAreaRight" fmla="*/ 51120 w 5076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1" name="Google Shape;2968;p30"/>
              <p:cNvSpPr/>
              <p:nvPr/>
            </p:nvSpPr>
            <p:spPr>
              <a:xfrm rot="5729400" flipV="1">
                <a:off x="8241120" y="468144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2" name="Google Shape;2969;p30"/>
              <p:cNvSpPr/>
              <p:nvPr/>
            </p:nvSpPr>
            <p:spPr>
              <a:xfrm rot="5729400" flipV="1">
                <a:off x="8246160" y="478764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3" name="Google Shape;2970;p30"/>
              <p:cNvSpPr/>
              <p:nvPr/>
            </p:nvSpPr>
            <p:spPr>
              <a:xfrm rot="5729400" flipV="1">
                <a:off x="7999200" y="4527360"/>
                <a:ext cx="444600" cy="305640"/>
              </a:xfrm>
              <a:custGeom>
                <a:avLst/>
                <a:gdLst>
                  <a:gd name="textAreaLeft" fmla="*/ 0 w 444600"/>
                  <a:gd name="textAreaRight" fmla="*/ 444960 w 444600"/>
                  <a:gd name="textAreaTop" fmla="*/ -360 h 305640"/>
                  <a:gd name="textAreaBottom" fmla="*/ 305640 h 3056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4" name="Google Shape;2971;p30"/>
              <p:cNvSpPr/>
              <p:nvPr/>
            </p:nvSpPr>
            <p:spPr>
              <a:xfrm rot="5729400" flipV="1">
                <a:off x="8053920" y="4370400"/>
                <a:ext cx="158040" cy="214560"/>
              </a:xfrm>
              <a:custGeom>
                <a:avLst/>
                <a:gdLst>
                  <a:gd name="textAreaLeft" fmla="*/ 0 w 158040"/>
                  <a:gd name="textAreaRight" fmla="*/ 158400 w 158040"/>
                  <a:gd name="textAreaTop" fmla="*/ 360 h 214560"/>
                  <a:gd name="textAreaBottom" fmla="*/ 215280 h 21456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5" name="Google Shape;2972;p30"/>
              <p:cNvSpPr/>
              <p:nvPr/>
            </p:nvSpPr>
            <p:spPr>
              <a:xfrm rot="5729400" flipV="1">
                <a:off x="8028000" y="449676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6" name="Google Shape;2973;p30"/>
              <p:cNvSpPr/>
              <p:nvPr/>
            </p:nvSpPr>
            <p:spPr>
              <a:xfrm rot="5729400" flipV="1">
                <a:off x="8057520" y="448344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7" name="Google Shape;2974;p30"/>
              <p:cNvSpPr/>
              <p:nvPr/>
            </p:nvSpPr>
            <p:spPr>
              <a:xfrm rot="5729400" flipV="1">
                <a:off x="8086320" y="446940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8" name="Google Shape;2975;p30"/>
              <p:cNvSpPr/>
              <p:nvPr/>
            </p:nvSpPr>
            <p:spPr>
              <a:xfrm rot="5729400" flipV="1">
                <a:off x="8115840" y="445608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09" name="Google Shape;2976;p30"/>
              <p:cNvSpPr/>
              <p:nvPr/>
            </p:nvSpPr>
            <p:spPr>
              <a:xfrm rot="5729400" flipV="1">
                <a:off x="8145000" y="444276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0" name="Google Shape;2977;p30"/>
              <p:cNvSpPr/>
              <p:nvPr/>
            </p:nvSpPr>
            <p:spPr>
              <a:xfrm rot="5729400" flipV="1">
                <a:off x="8174880" y="442980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2411" name="Google Shape;2978;p30"/>
            <p:cNvGrpSpPr/>
            <p:nvPr/>
          </p:nvGrpSpPr>
          <p:grpSpPr>
            <a:xfrm>
              <a:off x="8239680" y="4285440"/>
              <a:ext cx="403200" cy="565200"/>
              <a:chOff x="8239680" y="4285440"/>
              <a:chExt cx="403200" cy="565200"/>
            </a:xfrm>
          </p:grpSpPr>
          <p:sp>
            <p:nvSpPr>
              <p:cNvPr id="2412" name="Google Shape;2979;p30"/>
              <p:cNvSpPr/>
              <p:nvPr/>
            </p:nvSpPr>
            <p:spPr>
              <a:xfrm rot="5729400" flipV="1">
                <a:off x="8198280" y="4414320"/>
                <a:ext cx="489240" cy="349920"/>
              </a:xfrm>
              <a:custGeom>
                <a:avLst/>
                <a:gdLst>
                  <a:gd name="textAreaLeft" fmla="*/ 0 w 489240"/>
                  <a:gd name="textAreaRight" fmla="*/ 489600 w 489240"/>
                  <a:gd name="textAreaTop" fmla="*/ 360 h 349920"/>
                  <a:gd name="textAreaBottom" fmla="*/ 350640 h 349920"/>
                </a:gdLst>
                <a:ahLst/>
                <a:cxnLst/>
                <a:rect l="textAreaLeft" t="textAreaTop" r="textAreaRight" b="textAreaBottom"/>
                <a:pathLst>
                  <a:path w="21626" h="15474">
                    <a:moveTo>
                      <a:pt x="3292" y="0"/>
                    </a:moveTo>
                    <a:lnTo>
                      <a:pt x="0" y="5701"/>
                    </a:lnTo>
                    <a:lnTo>
                      <a:pt x="16156" y="15023"/>
                    </a:lnTo>
                    <a:cubicBezTo>
                      <a:pt x="16682" y="15328"/>
                      <a:pt x="17257" y="15473"/>
                      <a:pt x="17825" y="15473"/>
                    </a:cubicBezTo>
                    <a:cubicBezTo>
                      <a:pt x="18983" y="15473"/>
                      <a:pt x="20111" y="14872"/>
                      <a:pt x="20733" y="13801"/>
                    </a:cubicBezTo>
                    <a:cubicBezTo>
                      <a:pt x="21625" y="12258"/>
                      <a:pt x="21099" y="10277"/>
                      <a:pt x="19555" y="9385"/>
                    </a:cubicBezTo>
                    <a:lnTo>
                      <a:pt x="32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3" name="Google Shape;2980;p30"/>
              <p:cNvSpPr/>
              <p:nvPr/>
            </p:nvSpPr>
            <p:spPr>
              <a:xfrm rot="5729400" flipV="1">
                <a:off x="8197560" y="4409280"/>
                <a:ext cx="490680" cy="354600"/>
              </a:xfrm>
              <a:custGeom>
                <a:avLst/>
                <a:gdLst>
                  <a:gd name="textAreaLeft" fmla="*/ 0 w 490680"/>
                  <a:gd name="textAreaRight" fmla="*/ 491040 w 490680"/>
                  <a:gd name="textAreaTop" fmla="*/ -360 h 354600"/>
                  <a:gd name="textAreaBottom" fmla="*/ 354600 h 354600"/>
                </a:gdLst>
                <a:ahLst/>
                <a:cxnLst/>
                <a:rect l="textAreaLeft" t="textAreaTop" r="textAreaRight" b="textAreaBottom"/>
                <a:pathLst>
                  <a:path w="21683" h="15689">
                    <a:moveTo>
                      <a:pt x="3445" y="266"/>
                    </a:moveTo>
                    <a:lnTo>
                      <a:pt x="3445" y="266"/>
                    </a:lnTo>
                    <a:cubicBezTo>
                      <a:pt x="3594" y="354"/>
                      <a:pt x="3749" y="442"/>
                      <a:pt x="3903" y="530"/>
                    </a:cubicBezTo>
                    <a:cubicBezTo>
                      <a:pt x="4394" y="807"/>
                      <a:pt x="4884" y="1092"/>
                      <a:pt x="5375" y="1378"/>
                    </a:cubicBezTo>
                    <a:lnTo>
                      <a:pt x="7507" y="2609"/>
                    </a:lnTo>
                    <a:cubicBezTo>
                      <a:pt x="8354" y="3100"/>
                      <a:pt x="9193" y="3581"/>
                      <a:pt x="10041" y="4072"/>
                    </a:cubicBezTo>
                    <a:cubicBezTo>
                      <a:pt x="10933" y="4589"/>
                      <a:pt x="11825" y="5107"/>
                      <a:pt x="12717" y="5615"/>
                    </a:cubicBezTo>
                    <a:cubicBezTo>
                      <a:pt x="13573" y="6115"/>
                      <a:pt x="14430" y="6606"/>
                      <a:pt x="15277" y="7096"/>
                    </a:cubicBezTo>
                    <a:cubicBezTo>
                      <a:pt x="16009" y="7515"/>
                      <a:pt x="16731" y="7935"/>
                      <a:pt x="17454" y="8354"/>
                    </a:cubicBezTo>
                    <a:cubicBezTo>
                      <a:pt x="17962" y="8648"/>
                      <a:pt x="18471" y="8943"/>
                      <a:pt x="18979" y="9237"/>
                    </a:cubicBezTo>
                    <a:cubicBezTo>
                      <a:pt x="19185" y="9353"/>
                      <a:pt x="19399" y="9469"/>
                      <a:pt x="19604" y="9594"/>
                    </a:cubicBezTo>
                    <a:cubicBezTo>
                      <a:pt x="20737" y="10254"/>
                      <a:pt x="21361" y="11575"/>
                      <a:pt x="21112" y="12868"/>
                    </a:cubicBezTo>
                    <a:cubicBezTo>
                      <a:pt x="20844" y="14269"/>
                      <a:pt x="19622" y="15348"/>
                      <a:pt x="18203" y="15464"/>
                    </a:cubicBezTo>
                    <a:cubicBezTo>
                      <a:pt x="18118" y="15471"/>
                      <a:pt x="18032" y="15475"/>
                      <a:pt x="17946" y="15475"/>
                    </a:cubicBezTo>
                    <a:cubicBezTo>
                      <a:pt x="17380" y="15475"/>
                      <a:pt x="16817" y="15323"/>
                      <a:pt x="16321" y="15036"/>
                    </a:cubicBezTo>
                    <a:cubicBezTo>
                      <a:pt x="16267" y="15009"/>
                      <a:pt x="16214" y="14973"/>
                      <a:pt x="16160" y="14947"/>
                    </a:cubicBezTo>
                    <a:cubicBezTo>
                      <a:pt x="15804" y="14741"/>
                      <a:pt x="15438" y="14536"/>
                      <a:pt x="15081" y="14322"/>
                    </a:cubicBezTo>
                    <a:cubicBezTo>
                      <a:pt x="14465" y="13965"/>
                      <a:pt x="13841" y="13609"/>
                      <a:pt x="13216" y="13252"/>
                    </a:cubicBezTo>
                    <a:lnTo>
                      <a:pt x="10826" y="11869"/>
                    </a:lnTo>
                    <a:cubicBezTo>
                      <a:pt x="9942" y="11360"/>
                      <a:pt x="9059" y="10852"/>
                      <a:pt x="8185" y="10343"/>
                    </a:cubicBezTo>
                    <a:cubicBezTo>
                      <a:pt x="7302" y="9835"/>
                      <a:pt x="6428" y="9326"/>
                      <a:pt x="5544" y="8818"/>
                    </a:cubicBezTo>
                    <a:cubicBezTo>
                      <a:pt x="4759" y="8363"/>
                      <a:pt x="3965" y="7908"/>
                      <a:pt x="3171" y="7453"/>
                    </a:cubicBezTo>
                    <a:cubicBezTo>
                      <a:pt x="2565" y="7096"/>
                      <a:pt x="1949" y="6739"/>
                      <a:pt x="1334" y="6391"/>
                    </a:cubicBezTo>
                    <a:cubicBezTo>
                      <a:pt x="995" y="6186"/>
                      <a:pt x="647" y="5990"/>
                      <a:pt x="308" y="5794"/>
                    </a:cubicBezTo>
                    <a:cubicBezTo>
                      <a:pt x="294" y="5785"/>
                      <a:pt x="280" y="5777"/>
                      <a:pt x="266" y="5769"/>
                    </a:cubicBezTo>
                    <a:lnTo>
                      <a:pt x="266" y="5769"/>
                    </a:lnTo>
                    <a:cubicBezTo>
                      <a:pt x="621" y="5159"/>
                      <a:pt x="969" y="4557"/>
                      <a:pt x="1325" y="3947"/>
                    </a:cubicBezTo>
                    <a:lnTo>
                      <a:pt x="3091" y="878"/>
                    </a:lnTo>
                    <a:cubicBezTo>
                      <a:pt x="3214" y="671"/>
                      <a:pt x="3330" y="471"/>
                      <a:pt x="3445" y="266"/>
                    </a:cubicBezTo>
                    <a:close/>
                    <a:moveTo>
                      <a:pt x="3413" y="1"/>
                    </a:moveTo>
                    <a:cubicBezTo>
                      <a:pt x="3371" y="1"/>
                      <a:pt x="3330" y="21"/>
                      <a:pt x="3305" y="58"/>
                    </a:cubicBezTo>
                    <a:cubicBezTo>
                      <a:pt x="2939" y="700"/>
                      <a:pt x="2565" y="1342"/>
                      <a:pt x="2199" y="1976"/>
                    </a:cubicBezTo>
                    <a:lnTo>
                      <a:pt x="424" y="5044"/>
                    </a:lnTo>
                    <a:cubicBezTo>
                      <a:pt x="290" y="5285"/>
                      <a:pt x="156" y="5517"/>
                      <a:pt x="22" y="5758"/>
                    </a:cubicBezTo>
                    <a:cubicBezTo>
                      <a:pt x="4" y="5786"/>
                      <a:pt x="0" y="5814"/>
                      <a:pt x="6" y="5838"/>
                    </a:cubicBezTo>
                    <a:lnTo>
                      <a:pt x="6" y="5838"/>
                    </a:lnTo>
                    <a:cubicBezTo>
                      <a:pt x="10" y="5866"/>
                      <a:pt x="26" y="5892"/>
                      <a:pt x="58" y="5910"/>
                    </a:cubicBezTo>
                    <a:cubicBezTo>
                      <a:pt x="245" y="6017"/>
                      <a:pt x="433" y="6124"/>
                      <a:pt x="620" y="6231"/>
                    </a:cubicBezTo>
                    <a:cubicBezTo>
                      <a:pt x="1120" y="6525"/>
                      <a:pt x="1619" y="6811"/>
                      <a:pt x="2119" y="7096"/>
                    </a:cubicBezTo>
                    <a:cubicBezTo>
                      <a:pt x="2841" y="7515"/>
                      <a:pt x="3573" y="7935"/>
                      <a:pt x="4295" y="8354"/>
                    </a:cubicBezTo>
                    <a:cubicBezTo>
                      <a:pt x="5152" y="8845"/>
                      <a:pt x="6008" y="9344"/>
                      <a:pt x="6865" y="9835"/>
                    </a:cubicBezTo>
                    <a:cubicBezTo>
                      <a:pt x="7766" y="10352"/>
                      <a:pt x="8667" y="10879"/>
                      <a:pt x="9559" y="11396"/>
                    </a:cubicBezTo>
                    <a:cubicBezTo>
                      <a:pt x="10415" y="11887"/>
                      <a:pt x="11263" y="12377"/>
                      <a:pt x="12119" y="12868"/>
                    </a:cubicBezTo>
                    <a:cubicBezTo>
                      <a:pt x="12833" y="13278"/>
                      <a:pt x="13547" y="13689"/>
                      <a:pt x="14260" y="14108"/>
                    </a:cubicBezTo>
                    <a:cubicBezTo>
                      <a:pt x="14742" y="14385"/>
                      <a:pt x="15224" y="14661"/>
                      <a:pt x="15705" y="14947"/>
                    </a:cubicBezTo>
                    <a:cubicBezTo>
                      <a:pt x="15946" y="15080"/>
                      <a:pt x="16187" y="15232"/>
                      <a:pt x="16437" y="15357"/>
                    </a:cubicBezTo>
                    <a:cubicBezTo>
                      <a:pt x="16909" y="15580"/>
                      <a:pt x="17419" y="15688"/>
                      <a:pt x="17927" y="15688"/>
                    </a:cubicBezTo>
                    <a:cubicBezTo>
                      <a:pt x="18802" y="15688"/>
                      <a:pt x="19672" y="15366"/>
                      <a:pt x="20327" y="14750"/>
                    </a:cubicBezTo>
                    <a:cubicBezTo>
                      <a:pt x="21370" y="13760"/>
                      <a:pt x="21683" y="12190"/>
                      <a:pt x="21076" y="10879"/>
                    </a:cubicBezTo>
                    <a:cubicBezTo>
                      <a:pt x="20790" y="10263"/>
                      <a:pt x="20309" y="9746"/>
                      <a:pt x="19720" y="9407"/>
                    </a:cubicBezTo>
                    <a:cubicBezTo>
                      <a:pt x="19666" y="9371"/>
                      <a:pt x="19613" y="9344"/>
                      <a:pt x="19568" y="9309"/>
                    </a:cubicBezTo>
                    <a:cubicBezTo>
                      <a:pt x="19202" y="9103"/>
                      <a:pt x="18846" y="8898"/>
                      <a:pt x="18489" y="8693"/>
                    </a:cubicBezTo>
                    <a:cubicBezTo>
                      <a:pt x="17864" y="8327"/>
                      <a:pt x="17240" y="7970"/>
                      <a:pt x="16606" y="7605"/>
                    </a:cubicBezTo>
                    <a:cubicBezTo>
                      <a:pt x="15812" y="7150"/>
                      <a:pt x="15010" y="6686"/>
                      <a:pt x="14216" y="6222"/>
                    </a:cubicBezTo>
                    <a:cubicBezTo>
                      <a:pt x="13324" y="5713"/>
                      <a:pt x="12431" y="5196"/>
                      <a:pt x="11548" y="4688"/>
                    </a:cubicBezTo>
                    <a:cubicBezTo>
                      <a:pt x="10656" y="4170"/>
                      <a:pt x="9773" y="3662"/>
                      <a:pt x="8881" y="3144"/>
                    </a:cubicBezTo>
                    <a:cubicBezTo>
                      <a:pt x="8087" y="2689"/>
                      <a:pt x="7293" y="2225"/>
                      <a:pt x="6490" y="1761"/>
                    </a:cubicBezTo>
                    <a:cubicBezTo>
                      <a:pt x="5874" y="1414"/>
                      <a:pt x="5259" y="1057"/>
                      <a:pt x="4643" y="700"/>
                    </a:cubicBezTo>
                    <a:cubicBezTo>
                      <a:pt x="4295" y="495"/>
                      <a:pt x="3947" y="298"/>
                      <a:pt x="3600" y="93"/>
                    </a:cubicBezTo>
                    <a:cubicBezTo>
                      <a:pt x="3555" y="66"/>
                      <a:pt x="3510" y="40"/>
                      <a:pt x="3466" y="13"/>
                    </a:cubicBezTo>
                    <a:cubicBezTo>
                      <a:pt x="3449" y="5"/>
                      <a:pt x="3431" y="1"/>
                      <a:pt x="3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4" name="Google Shape;2981;p30"/>
              <p:cNvSpPr/>
              <p:nvPr/>
            </p:nvSpPr>
            <p:spPr>
              <a:xfrm rot="5729400" flipV="1">
                <a:off x="8219880" y="4429080"/>
                <a:ext cx="445320" cy="300600"/>
              </a:xfrm>
              <a:custGeom>
                <a:avLst/>
                <a:gdLst>
                  <a:gd name="textAreaLeft" fmla="*/ 0 w 445320"/>
                  <a:gd name="textAreaRight" fmla="*/ 445680 w 445320"/>
                  <a:gd name="textAreaTop" fmla="*/ -360 h 300600"/>
                  <a:gd name="textAreaBottom" fmla="*/ 300600 h 300600"/>
                </a:gdLst>
                <a:ahLst/>
                <a:cxnLst/>
                <a:rect l="textAreaLeft" t="textAreaTop" r="textAreaRight" b="textAreaBottom"/>
                <a:pathLst>
                  <a:path w="19681" h="13289">
                    <a:moveTo>
                      <a:pt x="2124" y="1"/>
                    </a:moveTo>
                    <a:lnTo>
                      <a:pt x="0" y="3667"/>
                    </a:lnTo>
                    <a:lnTo>
                      <a:pt x="16156" y="12999"/>
                    </a:lnTo>
                    <a:cubicBezTo>
                      <a:pt x="16497" y="13195"/>
                      <a:pt x="16868" y="13289"/>
                      <a:pt x="17234" y="13289"/>
                    </a:cubicBezTo>
                    <a:cubicBezTo>
                      <a:pt x="17981" y="13289"/>
                      <a:pt x="18708" y="12899"/>
                      <a:pt x="19109" y="12205"/>
                    </a:cubicBezTo>
                    <a:cubicBezTo>
                      <a:pt x="19680" y="11215"/>
                      <a:pt x="19341" y="9939"/>
                      <a:pt x="18351" y="9368"/>
                    </a:cubicBezTo>
                    <a:lnTo>
                      <a:pt x="2124" y="1"/>
                    </a:ln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5" name="Google Shape;2982;p30"/>
              <p:cNvSpPr/>
              <p:nvPr/>
            </p:nvSpPr>
            <p:spPr>
              <a:xfrm rot="5729400" flipV="1">
                <a:off x="8220600" y="4423320"/>
                <a:ext cx="444600" cy="305640"/>
              </a:xfrm>
              <a:custGeom>
                <a:avLst/>
                <a:gdLst>
                  <a:gd name="textAreaLeft" fmla="*/ 0 w 444600"/>
                  <a:gd name="textAreaRight" fmla="*/ 444960 w 444600"/>
                  <a:gd name="textAreaTop" fmla="*/ -360 h 305640"/>
                  <a:gd name="textAreaBottom" fmla="*/ 305640 h 3056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rgbClr val="00328E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6" name="Google Shape;2983;p30"/>
              <p:cNvSpPr/>
              <p:nvPr/>
            </p:nvSpPr>
            <p:spPr>
              <a:xfrm rot="5729400" flipV="1">
                <a:off x="8305920" y="4532760"/>
                <a:ext cx="342720" cy="268200"/>
              </a:xfrm>
              <a:custGeom>
                <a:avLst/>
                <a:gdLst>
                  <a:gd name="textAreaLeft" fmla="*/ 0 w 342720"/>
                  <a:gd name="textAreaRight" fmla="*/ 343080 w 342720"/>
                  <a:gd name="textAreaTop" fmla="*/ -360 h 268200"/>
                  <a:gd name="textAreaBottom" fmla="*/ 268200 h 268200"/>
                </a:gdLst>
                <a:ahLst/>
                <a:cxnLst/>
                <a:rect l="textAreaLeft" t="textAreaTop" r="textAreaRight" b="textAreaBottom"/>
                <a:pathLst>
                  <a:path w="15158" h="11879">
                    <a:moveTo>
                      <a:pt x="3043" y="1"/>
                    </a:moveTo>
                    <a:cubicBezTo>
                      <a:pt x="3025" y="10"/>
                      <a:pt x="3007" y="19"/>
                      <a:pt x="2989" y="28"/>
                    </a:cubicBezTo>
                    <a:cubicBezTo>
                      <a:pt x="2418" y="313"/>
                      <a:pt x="2052" y="964"/>
                      <a:pt x="2106" y="1598"/>
                    </a:cubicBezTo>
                    <a:cubicBezTo>
                      <a:pt x="2133" y="1874"/>
                      <a:pt x="2222" y="2133"/>
                      <a:pt x="2249" y="2400"/>
                    </a:cubicBezTo>
                    <a:cubicBezTo>
                      <a:pt x="2276" y="2677"/>
                      <a:pt x="2222" y="2980"/>
                      <a:pt x="2008" y="3159"/>
                    </a:cubicBezTo>
                    <a:cubicBezTo>
                      <a:pt x="1812" y="3328"/>
                      <a:pt x="1526" y="3337"/>
                      <a:pt x="1276" y="3391"/>
                    </a:cubicBezTo>
                    <a:cubicBezTo>
                      <a:pt x="946" y="3471"/>
                      <a:pt x="652" y="3641"/>
                      <a:pt x="420" y="3872"/>
                    </a:cubicBezTo>
                    <a:cubicBezTo>
                      <a:pt x="286" y="4015"/>
                      <a:pt x="179" y="4176"/>
                      <a:pt x="134" y="4363"/>
                    </a:cubicBezTo>
                    <a:cubicBezTo>
                      <a:pt x="1" y="4916"/>
                      <a:pt x="491" y="5505"/>
                      <a:pt x="349" y="6040"/>
                    </a:cubicBezTo>
                    <a:lnTo>
                      <a:pt x="9680" y="11429"/>
                    </a:lnTo>
                    <a:cubicBezTo>
                      <a:pt x="10208" y="11734"/>
                      <a:pt x="10784" y="11879"/>
                      <a:pt x="11353" y="11879"/>
                    </a:cubicBezTo>
                    <a:cubicBezTo>
                      <a:pt x="12514" y="11879"/>
                      <a:pt x="13643" y="11275"/>
                      <a:pt x="14265" y="10197"/>
                    </a:cubicBezTo>
                    <a:cubicBezTo>
                      <a:pt x="15158" y="8654"/>
                      <a:pt x="14622" y="6683"/>
                      <a:pt x="13079" y="5790"/>
                    </a:cubicBezTo>
                    <a:lnTo>
                      <a:pt x="3043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7" name="Google Shape;2984;p30"/>
              <p:cNvSpPr/>
              <p:nvPr/>
            </p:nvSpPr>
            <p:spPr>
              <a:xfrm rot="5729400" flipV="1">
                <a:off x="8307720" y="4527000"/>
                <a:ext cx="339480" cy="273240"/>
              </a:xfrm>
              <a:custGeom>
                <a:avLst/>
                <a:gdLst>
                  <a:gd name="textAreaLeft" fmla="*/ 0 w 339480"/>
                  <a:gd name="textAreaRight" fmla="*/ 339840 w 339480"/>
                  <a:gd name="textAreaTop" fmla="*/ -360 h 273240"/>
                  <a:gd name="textAreaBottom" fmla="*/ 273240 h 273240"/>
                </a:gdLst>
                <a:ahLst/>
                <a:cxnLst/>
                <a:rect l="textAreaLeft" t="textAreaTop" r="textAreaRight" b="textAreaBottom"/>
                <a:pathLst>
                  <a:path w="15012" h="12102">
                    <a:moveTo>
                      <a:pt x="3104" y="235"/>
                    </a:moveTo>
                    <a:lnTo>
                      <a:pt x="3104" y="235"/>
                    </a:lnTo>
                    <a:cubicBezTo>
                      <a:pt x="3218" y="302"/>
                      <a:pt x="3328" y="365"/>
                      <a:pt x="3444" y="435"/>
                    </a:cubicBezTo>
                    <a:cubicBezTo>
                      <a:pt x="3783" y="631"/>
                      <a:pt x="4131" y="827"/>
                      <a:pt x="4470" y="1024"/>
                    </a:cubicBezTo>
                    <a:cubicBezTo>
                      <a:pt x="4960" y="1309"/>
                      <a:pt x="5460" y="1595"/>
                      <a:pt x="5951" y="1880"/>
                    </a:cubicBezTo>
                    <a:cubicBezTo>
                      <a:pt x="6521" y="2210"/>
                      <a:pt x="7101" y="2540"/>
                      <a:pt x="7672" y="2870"/>
                    </a:cubicBezTo>
                    <a:cubicBezTo>
                      <a:pt x="8261" y="3209"/>
                      <a:pt x="8850" y="3548"/>
                      <a:pt x="9439" y="3896"/>
                    </a:cubicBezTo>
                    <a:cubicBezTo>
                      <a:pt x="9974" y="4200"/>
                      <a:pt x="10509" y="4512"/>
                      <a:pt x="11044" y="4824"/>
                    </a:cubicBezTo>
                    <a:cubicBezTo>
                      <a:pt x="11464" y="5065"/>
                      <a:pt x="11883" y="5306"/>
                      <a:pt x="12302" y="5547"/>
                    </a:cubicBezTo>
                    <a:lnTo>
                      <a:pt x="13007" y="5948"/>
                    </a:lnTo>
                    <a:cubicBezTo>
                      <a:pt x="13070" y="5993"/>
                      <a:pt x="13141" y="6028"/>
                      <a:pt x="13203" y="6073"/>
                    </a:cubicBezTo>
                    <a:cubicBezTo>
                      <a:pt x="13596" y="6323"/>
                      <a:pt x="13926" y="6653"/>
                      <a:pt x="14167" y="7045"/>
                    </a:cubicBezTo>
                    <a:cubicBezTo>
                      <a:pt x="14649" y="7813"/>
                      <a:pt x="14773" y="8767"/>
                      <a:pt x="14506" y="9632"/>
                    </a:cubicBezTo>
                    <a:cubicBezTo>
                      <a:pt x="14435" y="9845"/>
                      <a:pt x="14346" y="10058"/>
                      <a:pt x="14231" y="10254"/>
                    </a:cubicBezTo>
                    <a:lnTo>
                      <a:pt x="14231" y="10254"/>
                    </a:lnTo>
                    <a:cubicBezTo>
                      <a:pt x="14231" y="10255"/>
                      <a:pt x="14230" y="10256"/>
                      <a:pt x="14229" y="10257"/>
                    </a:cubicBezTo>
                    <a:cubicBezTo>
                      <a:pt x="13792" y="11015"/>
                      <a:pt x="13061" y="11568"/>
                      <a:pt x="12213" y="11782"/>
                    </a:cubicBezTo>
                    <a:cubicBezTo>
                      <a:pt x="11956" y="11847"/>
                      <a:pt x="11693" y="11879"/>
                      <a:pt x="11431" y="11879"/>
                    </a:cubicBezTo>
                    <a:cubicBezTo>
                      <a:pt x="10863" y="11879"/>
                      <a:pt x="10296" y="11730"/>
                      <a:pt x="9796" y="11443"/>
                    </a:cubicBezTo>
                    <a:cubicBezTo>
                      <a:pt x="9662" y="11363"/>
                      <a:pt x="9528" y="11292"/>
                      <a:pt x="9394" y="11211"/>
                    </a:cubicBezTo>
                    <a:cubicBezTo>
                      <a:pt x="9055" y="11015"/>
                      <a:pt x="8716" y="10819"/>
                      <a:pt x="8377" y="10623"/>
                    </a:cubicBezTo>
                    <a:cubicBezTo>
                      <a:pt x="7904" y="10346"/>
                      <a:pt x="7423" y="10070"/>
                      <a:pt x="6950" y="9802"/>
                    </a:cubicBezTo>
                    <a:cubicBezTo>
                      <a:pt x="6397" y="9481"/>
                      <a:pt x="5852" y="9169"/>
                      <a:pt x="5308" y="8847"/>
                    </a:cubicBezTo>
                    <a:cubicBezTo>
                      <a:pt x="4746" y="8526"/>
                      <a:pt x="4193" y="8205"/>
                      <a:pt x="3640" y="7884"/>
                    </a:cubicBezTo>
                    <a:lnTo>
                      <a:pt x="2150" y="7028"/>
                    </a:lnTo>
                    <a:cubicBezTo>
                      <a:pt x="1784" y="6813"/>
                      <a:pt x="1410" y="6599"/>
                      <a:pt x="1035" y="6385"/>
                    </a:cubicBezTo>
                    <a:cubicBezTo>
                      <a:pt x="871" y="6287"/>
                      <a:pt x="706" y="6188"/>
                      <a:pt x="535" y="6096"/>
                    </a:cubicBezTo>
                    <a:lnTo>
                      <a:pt x="535" y="6096"/>
                    </a:lnTo>
                    <a:cubicBezTo>
                      <a:pt x="608" y="5639"/>
                      <a:pt x="328" y="5225"/>
                      <a:pt x="286" y="4779"/>
                    </a:cubicBezTo>
                    <a:cubicBezTo>
                      <a:pt x="259" y="4530"/>
                      <a:pt x="348" y="4307"/>
                      <a:pt x="518" y="4119"/>
                    </a:cubicBezTo>
                    <a:cubicBezTo>
                      <a:pt x="687" y="3923"/>
                      <a:pt x="901" y="3771"/>
                      <a:pt x="1142" y="3682"/>
                    </a:cubicBezTo>
                    <a:cubicBezTo>
                      <a:pt x="1383" y="3593"/>
                      <a:pt x="1642" y="3584"/>
                      <a:pt x="1883" y="3495"/>
                    </a:cubicBezTo>
                    <a:cubicBezTo>
                      <a:pt x="2123" y="3415"/>
                      <a:pt x="2302" y="3236"/>
                      <a:pt x="2382" y="2986"/>
                    </a:cubicBezTo>
                    <a:cubicBezTo>
                      <a:pt x="2543" y="2460"/>
                      <a:pt x="2222" y="1943"/>
                      <a:pt x="2284" y="1416"/>
                    </a:cubicBezTo>
                    <a:cubicBezTo>
                      <a:pt x="2352" y="914"/>
                      <a:pt x="2664" y="468"/>
                      <a:pt x="3104" y="235"/>
                    </a:cubicBezTo>
                    <a:close/>
                    <a:moveTo>
                      <a:pt x="3113" y="1"/>
                    </a:moveTo>
                    <a:cubicBezTo>
                      <a:pt x="3072" y="1"/>
                      <a:pt x="3032" y="24"/>
                      <a:pt x="2989" y="42"/>
                    </a:cubicBezTo>
                    <a:cubicBezTo>
                      <a:pt x="2917" y="78"/>
                      <a:pt x="2846" y="123"/>
                      <a:pt x="2784" y="176"/>
                    </a:cubicBezTo>
                    <a:cubicBezTo>
                      <a:pt x="2659" y="265"/>
                      <a:pt x="2543" y="372"/>
                      <a:pt x="2445" y="488"/>
                    </a:cubicBezTo>
                    <a:cubicBezTo>
                      <a:pt x="2239" y="747"/>
                      <a:pt x="2106" y="1059"/>
                      <a:pt x="2070" y="1381"/>
                    </a:cubicBezTo>
                    <a:cubicBezTo>
                      <a:pt x="2043" y="1559"/>
                      <a:pt x="2052" y="1728"/>
                      <a:pt x="2079" y="1898"/>
                    </a:cubicBezTo>
                    <a:cubicBezTo>
                      <a:pt x="2114" y="2085"/>
                      <a:pt x="2168" y="2273"/>
                      <a:pt x="2195" y="2469"/>
                    </a:cubicBezTo>
                    <a:cubicBezTo>
                      <a:pt x="2230" y="2772"/>
                      <a:pt x="2177" y="3138"/>
                      <a:pt x="1865" y="3272"/>
                    </a:cubicBezTo>
                    <a:cubicBezTo>
                      <a:pt x="1713" y="3334"/>
                      <a:pt x="1544" y="3352"/>
                      <a:pt x="1392" y="3379"/>
                    </a:cubicBezTo>
                    <a:cubicBezTo>
                      <a:pt x="1213" y="3415"/>
                      <a:pt x="1044" y="3468"/>
                      <a:pt x="892" y="3548"/>
                    </a:cubicBezTo>
                    <a:cubicBezTo>
                      <a:pt x="580" y="3709"/>
                      <a:pt x="286" y="3959"/>
                      <a:pt x="143" y="4280"/>
                    </a:cubicBezTo>
                    <a:cubicBezTo>
                      <a:pt x="0" y="4592"/>
                      <a:pt x="72" y="4931"/>
                      <a:pt x="170" y="5243"/>
                    </a:cubicBezTo>
                    <a:cubicBezTo>
                      <a:pt x="250" y="5529"/>
                      <a:pt x="375" y="5832"/>
                      <a:pt x="304" y="6126"/>
                    </a:cubicBezTo>
                    <a:cubicBezTo>
                      <a:pt x="295" y="6171"/>
                      <a:pt x="312" y="6225"/>
                      <a:pt x="357" y="6251"/>
                    </a:cubicBezTo>
                    <a:lnTo>
                      <a:pt x="741" y="6474"/>
                    </a:lnTo>
                    <a:cubicBezTo>
                      <a:pt x="1071" y="6662"/>
                      <a:pt x="1410" y="6858"/>
                      <a:pt x="1749" y="7054"/>
                    </a:cubicBezTo>
                    <a:cubicBezTo>
                      <a:pt x="2230" y="7331"/>
                      <a:pt x="2703" y="7607"/>
                      <a:pt x="3185" y="7884"/>
                    </a:cubicBezTo>
                    <a:cubicBezTo>
                      <a:pt x="3738" y="8196"/>
                      <a:pt x="4282" y="8517"/>
                      <a:pt x="4835" y="8838"/>
                    </a:cubicBezTo>
                    <a:cubicBezTo>
                      <a:pt x="5397" y="9160"/>
                      <a:pt x="5959" y="9481"/>
                      <a:pt x="6521" y="9811"/>
                    </a:cubicBezTo>
                    <a:cubicBezTo>
                      <a:pt x="7021" y="10096"/>
                      <a:pt x="7521" y="10391"/>
                      <a:pt x="8020" y="10676"/>
                    </a:cubicBezTo>
                    <a:cubicBezTo>
                      <a:pt x="8395" y="10890"/>
                      <a:pt x="8761" y="11104"/>
                      <a:pt x="9135" y="11319"/>
                    </a:cubicBezTo>
                    <a:cubicBezTo>
                      <a:pt x="9314" y="11426"/>
                      <a:pt x="9492" y="11524"/>
                      <a:pt x="9671" y="11622"/>
                    </a:cubicBezTo>
                    <a:cubicBezTo>
                      <a:pt x="10194" y="11933"/>
                      <a:pt x="10794" y="12102"/>
                      <a:pt x="11406" y="12102"/>
                    </a:cubicBezTo>
                    <a:cubicBezTo>
                      <a:pt x="11514" y="12102"/>
                      <a:pt x="11623" y="12096"/>
                      <a:pt x="11731" y="12086"/>
                    </a:cubicBezTo>
                    <a:cubicBezTo>
                      <a:pt x="12606" y="12005"/>
                      <a:pt x="13444" y="11586"/>
                      <a:pt x="14024" y="10917"/>
                    </a:cubicBezTo>
                    <a:cubicBezTo>
                      <a:pt x="14176" y="10748"/>
                      <a:pt x="14310" y="10560"/>
                      <a:pt x="14417" y="10373"/>
                    </a:cubicBezTo>
                    <a:cubicBezTo>
                      <a:pt x="14419" y="10369"/>
                      <a:pt x="14422" y="10364"/>
                      <a:pt x="14424" y="10360"/>
                    </a:cubicBezTo>
                    <a:lnTo>
                      <a:pt x="14424" y="10360"/>
                    </a:lnTo>
                    <a:cubicBezTo>
                      <a:pt x="15005" y="9337"/>
                      <a:pt x="15012" y="8067"/>
                      <a:pt x="14426" y="7045"/>
                    </a:cubicBezTo>
                    <a:cubicBezTo>
                      <a:pt x="14140" y="6528"/>
                      <a:pt x="13712" y="6100"/>
                      <a:pt x="13194" y="5805"/>
                    </a:cubicBezTo>
                    <a:cubicBezTo>
                      <a:pt x="13150" y="5779"/>
                      <a:pt x="13096" y="5743"/>
                      <a:pt x="13043" y="5716"/>
                    </a:cubicBezTo>
                    <a:cubicBezTo>
                      <a:pt x="12677" y="5502"/>
                      <a:pt x="12311" y="5297"/>
                      <a:pt x="11945" y="5083"/>
                    </a:cubicBezTo>
                    <a:cubicBezTo>
                      <a:pt x="11330" y="4726"/>
                      <a:pt x="10723" y="4378"/>
                      <a:pt x="10108" y="4021"/>
                    </a:cubicBezTo>
                    <a:cubicBezTo>
                      <a:pt x="9376" y="3602"/>
                      <a:pt x="8654" y="3183"/>
                      <a:pt x="7922" y="2763"/>
                    </a:cubicBezTo>
                    <a:cubicBezTo>
                      <a:pt x="7217" y="2353"/>
                      <a:pt x="6504" y="1943"/>
                      <a:pt x="5799" y="1532"/>
                    </a:cubicBezTo>
                    <a:cubicBezTo>
                      <a:pt x="5228" y="1211"/>
                      <a:pt x="4657" y="881"/>
                      <a:pt x="4095" y="551"/>
                    </a:cubicBezTo>
                    <a:cubicBezTo>
                      <a:pt x="3801" y="381"/>
                      <a:pt x="3506" y="212"/>
                      <a:pt x="3212" y="42"/>
                    </a:cubicBezTo>
                    <a:cubicBezTo>
                      <a:pt x="3194" y="33"/>
                      <a:pt x="3176" y="25"/>
                      <a:pt x="3167" y="16"/>
                    </a:cubicBezTo>
                    <a:cubicBezTo>
                      <a:pt x="3148" y="5"/>
                      <a:pt x="3130" y="1"/>
                      <a:pt x="3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8" name="Google Shape;2985;p30"/>
              <p:cNvSpPr/>
              <p:nvPr/>
            </p:nvSpPr>
            <p:spPr>
              <a:xfrm rot="5729400" flipV="1">
                <a:off x="8341920" y="4419720"/>
                <a:ext cx="31320" cy="27000"/>
              </a:xfrm>
              <a:custGeom>
                <a:avLst/>
                <a:gdLst>
                  <a:gd name="textAreaLeft" fmla="*/ 0 w 31320"/>
                  <a:gd name="textAreaRight" fmla="*/ 31680 w 3132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99" y="975"/>
                      <a:pt x="393" y="1145"/>
                    </a:cubicBezTo>
                    <a:cubicBezTo>
                      <a:pt x="490" y="1201"/>
                      <a:pt x="597" y="1228"/>
                      <a:pt x="702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7"/>
                      <a:pt x="1303" y="253"/>
                      <a:pt x="1008" y="83"/>
                    </a:cubicBezTo>
                    <a:cubicBezTo>
                      <a:pt x="911" y="27"/>
                      <a:pt x="805" y="0"/>
                      <a:pt x="7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19" name="Google Shape;2986;p30"/>
              <p:cNvSpPr/>
              <p:nvPr/>
            </p:nvSpPr>
            <p:spPr>
              <a:xfrm rot="5729400" flipV="1">
                <a:off x="8385480" y="4439160"/>
                <a:ext cx="50760" cy="44280"/>
              </a:xfrm>
              <a:custGeom>
                <a:avLst/>
                <a:gdLst>
                  <a:gd name="textAreaLeft" fmla="*/ 0 w 50760"/>
                  <a:gd name="textAreaRight" fmla="*/ 51120 w 5076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31" y="1"/>
                    </a:moveTo>
                    <a:cubicBezTo>
                      <a:pt x="789" y="1"/>
                      <a:pt x="456" y="180"/>
                      <a:pt x="277" y="491"/>
                    </a:cubicBezTo>
                    <a:cubicBezTo>
                      <a:pt x="0" y="964"/>
                      <a:pt x="161" y="1571"/>
                      <a:pt x="633" y="1838"/>
                    </a:cubicBezTo>
                    <a:cubicBezTo>
                      <a:pt x="790" y="1930"/>
                      <a:pt x="962" y="1974"/>
                      <a:pt x="1131" y="1974"/>
                    </a:cubicBezTo>
                    <a:cubicBezTo>
                      <a:pt x="1472" y="1974"/>
                      <a:pt x="1802" y="1797"/>
                      <a:pt x="1980" y="1481"/>
                    </a:cubicBezTo>
                    <a:cubicBezTo>
                      <a:pt x="2257" y="1009"/>
                      <a:pt x="2096" y="402"/>
                      <a:pt x="1624" y="134"/>
                    </a:cubicBezTo>
                    <a:cubicBezTo>
                      <a:pt x="1468" y="44"/>
                      <a:pt x="1299" y="1"/>
                      <a:pt x="11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0" name="Google Shape;2987;p30"/>
              <p:cNvSpPr/>
              <p:nvPr/>
            </p:nvSpPr>
            <p:spPr>
              <a:xfrm rot="5729400" flipV="1">
                <a:off x="8384040" y="450000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7">
                    <a:moveTo>
                      <a:pt x="356" y="0"/>
                    </a:moveTo>
                    <a:cubicBezTo>
                      <a:pt x="249" y="0"/>
                      <a:pt x="142" y="56"/>
                      <a:pt x="81" y="154"/>
                    </a:cubicBezTo>
                    <a:cubicBezTo>
                      <a:pt x="1" y="297"/>
                      <a:pt x="45" y="493"/>
                      <a:pt x="197" y="573"/>
                    </a:cubicBezTo>
                    <a:cubicBezTo>
                      <a:pt x="244" y="603"/>
                      <a:pt x="296" y="616"/>
                      <a:pt x="348" y="616"/>
                    </a:cubicBezTo>
                    <a:cubicBezTo>
                      <a:pt x="453" y="616"/>
                      <a:pt x="557" y="559"/>
                      <a:pt x="616" y="457"/>
                    </a:cubicBezTo>
                    <a:cubicBezTo>
                      <a:pt x="697" y="314"/>
                      <a:pt x="652" y="127"/>
                      <a:pt x="500" y="38"/>
                    </a:cubicBezTo>
                    <a:cubicBezTo>
                      <a:pt x="455" y="12"/>
                      <a:pt x="406" y="0"/>
                      <a:pt x="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1" name="Google Shape;2988;p30"/>
              <p:cNvSpPr/>
              <p:nvPr/>
            </p:nvSpPr>
            <p:spPr>
              <a:xfrm rot="5729400" flipV="1">
                <a:off x="8407080" y="4563360"/>
                <a:ext cx="31320" cy="27000"/>
              </a:xfrm>
              <a:custGeom>
                <a:avLst/>
                <a:gdLst>
                  <a:gd name="textAreaLeft" fmla="*/ 0 w 31320"/>
                  <a:gd name="textAreaRight" fmla="*/ 31680 w 3132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01" h="1228">
                    <a:moveTo>
                      <a:pt x="699" y="0"/>
                    </a:moveTo>
                    <a:cubicBezTo>
                      <a:pt x="488" y="0"/>
                      <a:pt x="283" y="110"/>
                      <a:pt x="170" y="306"/>
                    </a:cubicBezTo>
                    <a:cubicBezTo>
                      <a:pt x="0" y="601"/>
                      <a:pt x="98" y="975"/>
                      <a:pt x="393" y="1145"/>
                    </a:cubicBezTo>
                    <a:cubicBezTo>
                      <a:pt x="490" y="1201"/>
                      <a:pt x="596" y="1228"/>
                      <a:pt x="701" y="1228"/>
                    </a:cubicBezTo>
                    <a:cubicBezTo>
                      <a:pt x="913" y="1228"/>
                      <a:pt x="1118" y="1119"/>
                      <a:pt x="1231" y="922"/>
                    </a:cubicBezTo>
                    <a:cubicBezTo>
                      <a:pt x="1401" y="628"/>
                      <a:pt x="1302" y="253"/>
                      <a:pt x="1008" y="83"/>
                    </a:cubicBezTo>
                    <a:cubicBezTo>
                      <a:pt x="911" y="27"/>
                      <a:pt x="80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2" name="Google Shape;2989;p30"/>
              <p:cNvSpPr/>
              <p:nvPr/>
            </p:nvSpPr>
            <p:spPr>
              <a:xfrm rot="5729400" flipV="1">
                <a:off x="8503920" y="4680000"/>
                <a:ext cx="31680" cy="27000"/>
              </a:xfrm>
              <a:custGeom>
                <a:avLst/>
                <a:gdLst>
                  <a:gd name="textAreaLeft" fmla="*/ 0 w 31680"/>
                  <a:gd name="textAreaRight" fmla="*/ 32040 w 31680"/>
                  <a:gd name="textAreaTop" fmla="*/ -360 h 27000"/>
                  <a:gd name="textAreaBottom" fmla="*/ 27000 h 27000"/>
                </a:gdLst>
                <a:ahLst/>
                <a:cxnLst/>
                <a:rect l="textAreaLeft" t="textAreaTop" r="textAreaRight" b="textAreaBottom"/>
                <a:pathLst>
                  <a:path w="1410" h="1228">
                    <a:moveTo>
                      <a:pt x="700" y="0"/>
                    </a:moveTo>
                    <a:cubicBezTo>
                      <a:pt x="488" y="0"/>
                      <a:pt x="283" y="109"/>
                      <a:pt x="170" y="306"/>
                    </a:cubicBezTo>
                    <a:cubicBezTo>
                      <a:pt x="0" y="601"/>
                      <a:pt x="107" y="975"/>
                      <a:pt x="402" y="1145"/>
                    </a:cubicBezTo>
                    <a:cubicBezTo>
                      <a:pt x="496" y="1201"/>
                      <a:pt x="601" y="1228"/>
                      <a:pt x="706" y="1228"/>
                    </a:cubicBezTo>
                    <a:cubicBezTo>
                      <a:pt x="918" y="1228"/>
                      <a:pt x="1127" y="1119"/>
                      <a:pt x="1240" y="922"/>
                    </a:cubicBezTo>
                    <a:cubicBezTo>
                      <a:pt x="1410" y="628"/>
                      <a:pt x="1303" y="253"/>
                      <a:pt x="1008" y="83"/>
                    </a:cubicBezTo>
                    <a:cubicBezTo>
                      <a:pt x="911" y="27"/>
                      <a:pt x="804" y="0"/>
                      <a:pt x="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3680" bIns="136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3" name="Google Shape;2990;p30"/>
              <p:cNvSpPr/>
              <p:nvPr/>
            </p:nvSpPr>
            <p:spPr>
              <a:xfrm rot="5729400" flipV="1">
                <a:off x="8442000" y="4617360"/>
                <a:ext cx="50400" cy="44280"/>
              </a:xfrm>
              <a:custGeom>
                <a:avLst/>
                <a:gdLst>
                  <a:gd name="textAreaLeft" fmla="*/ 0 w 50400"/>
                  <a:gd name="textAreaRight" fmla="*/ 50760 w 5040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49" h="1972">
                    <a:moveTo>
                      <a:pt x="1127" y="0"/>
                    </a:moveTo>
                    <a:cubicBezTo>
                      <a:pt x="786" y="0"/>
                      <a:pt x="455" y="177"/>
                      <a:pt x="268" y="495"/>
                    </a:cubicBezTo>
                    <a:cubicBezTo>
                      <a:pt x="1" y="968"/>
                      <a:pt x="161" y="1566"/>
                      <a:pt x="634" y="1843"/>
                    </a:cubicBezTo>
                    <a:cubicBezTo>
                      <a:pt x="789" y="1930"/>
                      <a:pt x="957" y="1972"/>
                      <a:pt x="1122" y="1972"/>
                    </a:cubicBezTo>
                    <a:cubicBezTo>
                      <a:pt x="1464" y="1972"/>
                      <a:pt x="1795" y="1795"/>
                      <a:pt x="1981" y="1477"/>
                    </a:cubicBezTo>
                    <a:cubicBezTo>
                      <a:pt x="2249" y="1013"/>
                      <a:pt x="2088" y="406"/>
                      <a:pt x="1616" y="130"/>
                    </a:cubicBezTo>
                    <a:cubicBezTo>
                      <a:pt x="1461" y="42"/>
                      <a:pt x="129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4" name="Google Shape;2991;p30"/>
              <p:cNvSpPr/>
              <p:nvPr/>
            </p:nvSpPr>
            <p:spPr>
              <a:xfrm rot="5729400" flipV="1">
                <a:off x="8503200" y="4730400"/>
                <a:ext cx="50760" cy="44280"/>
              </a:xfrm>
              <a:custGeom>
                <a:avLst/>
                <a:gdLst>
                  <a:gd name="textAreaLeft" fmla="*/ 0 w 50760"/>
                  <a:gd name="textAreaRight" fmla="*/ 51120 w 50760"/>
                  <a:gd name="textAreaTop" fmla="*/ -360 h 44280"/>
                  <a:gd name="textAreaBottom" fmla="*/ 44280 h 44280"/>
                </a:gdLst>
                <a:ahLst/>
                <a:cxnLst/>
                <a:rect l="textAreaLeft" t="textAreaTop" r="textAreaRight" b="textAreaBottom"/>
                <a:pathLst>
                  <a:path w="2258" h="1974">
                    <a:moveTo>
                      <a:pt x="1126" y="0"/>
                    </a:moveTo>
                    <a:cubicBezTo>
                      <a:pt x="785" y="0"/>
                      <a:pt x="455" y="177"/>
                      <a:pt x="277" y="492"/>
                    </a:cubicBezTo>
                    <a:cubicBezTo>
                      <a:pt x="0" y="965"/>
                      <a:pt x="161" y="1572"/>
                      <a:pt x="634" y="1840"/>
                    </a:cubicBezTo>
                    <a:cubicBezTo>
                      <a:pt x="789" y="1930"/>
                      <a:pt x="958" y="1973"/>
                      <a:pt x="1126" y="1973"/>
                    </a:cubicBezTo>
                    <a:cubicBezTo>
                      <a:pt x="1468" y="1973"/>
                      <a:pt x="1801" y="1794"/>
                      <a:pt x="1981" y="1483"/>
                    </a:cubicBezTo>
                    <a:cubicBezTo>
                      <a:pt x="2257" y="1010"/>
                      <a:pt x="2097" y="403"/>
                      <a:pt x="1624" y="136"/>
                    </a:cubicBezTo>
                    <a:cubicBezTo>
                      <a:pt x="1467" y="44"/>
                      <a:pt x="1295" y="0"/>
                      <a:pt x="1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2320" bIns="223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5" name="Google Shape;2992;p30"/>
              <p:cNvSpPr/>
              <p:nvPr/>
            </p:nvSpPr>
            <p:spPr>
              <a:xfrm rot="5729400" flipV="1">
                <a:off x="8462160" y="457776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697" h="615">
                    <a:moveTo>
                      <a:pt x="350" y="0"/>
                    </a:moveTo>
                    <a:cubicBezTo>
                      <a:pt x="245" y="0"/>
                      <a:pt x="141" y="54"/>
                      <a:pt x="81" y="155"/>
                    </a:cubicBezTo>
                    <a:cubicBezTo>
                      <a:pt x="1" y="298"/>
                      <a:pt x="45" y="486"/>
                      <a:pt x="197" y="575"/>
                    </a:cubicBezTo>
                    <a:cubicBezTo>
                      <a:pt x="244" y="601"/>
                      <a:pt x="296" y="614"/>
                      <a:pt x="347" y="614"/>
                    </a:cubicBezTo>
                    <a:cubicBezTo>
                      <a:pt x="452" y="614"/>
                      <a:pt x="556" y="561"/>
                      <a:pt x="616" y="459"/>
                    </a:cubicBezTo>
                    <a:cubicBezTo>
                      <a:pt x="696" y="316"/>
                      <a:pt x="652" y="129"/>
                      <a:pt x="500" y="39"/>
                    </a:cubicBezTo>
                    <a:cubicBezTo>
                      <a:pt x="453" y="13"/>
                      <a:pt x="401" y="0"/>
                      <a:pt x="3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6" name="Google Shape;2993;p30"/>
              <p:cNvSpPr/>
              <p:nvPr/>
            </p:nvSpPr>
            <p:spPr>
              <a:xfrm rot="5729400" flipV="1">
                <a:off x="8467560" y="4683600"/>
                <a:ext cx="15480" cy="13680"/>
              </a:xfrm>
              <a:custGeom>
                <a:avLst/>
                <a:gdLst>
                  <a:gd name="textAreaLeft" fmla="*/ 0 w 15480"/>
                  <a:gd name="textAreaRight" fmla="*/ 15840 w 15480"/>
                  <a:gd name="textAreaTop" fmla="*/ 360 h 13680"/>
                  <a:gd name="textAreaBottom" fmla="*/ 14400 h 13680"/>
                </a:gdLst>
                <a:ahLst/>
                <a:cxnLst/>
                <a:rect l="textAreaLeft" t="textAreaTop" r="textAreaRight" b="textAreaBottom"/>
                <a:pathLst>
                  <a:path w="706" h="615">
                    <a:moveTo>
                      <a:pt x="355" y="1"/>
                    </a:moveTo>
                    <a:cubicBezTo>
                      <a:pt x="248" y="1"/>
                      <a:pt x="143" y="56"/>
                      <a:pt x="90" y="152"/>
                    </a:cubicBezTo>
                    <a:cubicBezTo>
                      <a:pt x="1" y="303"/>
                      <a:pt x="54" y="491"/>
                      <a:pt x="206" y="571"/>
                    </a:cubicBezTo>
                    <a:cubicBezTo>
                      <a:pt x="253" y="601"/>
                      <a:pt x="306" y="614"/>
                      <a:pt x="358" y="614"/>
                    </a:cubicBezTo>
                    <a:cubicBezTo>
                      <a:pt x="463" y="614"/>
                      <a:pt x="566" y="559"/>
                      <a:pt x="625" y="464"/>
                    </a:cubicBezTo>
                    <a:cubicBezTo>
                      <a:pt x="705" y="312"/>
                      <a:pt x="652" y="125"/>
                      <a:pt x="509" y="44"/>
                    </a:cubicBezTo>
                    <a:cubicBezTo>
                      <a:pt x="462" y="15"/>
                      <a:pt x="408" y="1"/>
                      <a:pt x="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6840" bIns="68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7" name="Google Shape;2994;p30"/>
              <p:cNvSpPr/>
              <p:nvPr/>
            </p:nvSpPr>
            <p:spPr>
              <a:xfrm rot="5729400" flipV="1">
                <a:off x="8220600" y="4423320"/>
                <a:ext cx="444600" cy="305640"/>
              </a:xfrm>
              <a:custGeom>
                <a:avLst/>
                <a:gdLst>
                  <a:gd name="textAreaLeft" fmla="*/ 0 w 444600"/>
                  <a:gd name="textAreaRight" fmla="*/ 444960 w 444600"/>
                  <a:gd name="textAreaTop" fmla="*/ -360 h 305640"/>
                  <a:gd name="textAreaBottom" fmla="*/ 305640 h 305640"/>
                </a:gdLst>
                <a:ahLst/>
                <a:cxnLst/>
                <a:rect l="textAreaLeft" t="textAreaTop" r="textAreaRight" b="textAreaBottom"/>
                <a:pathLst>
                  <a:path w="19645" h="13514">
                    <a:moveTo>
                      <a:pt x="2287" y="264"/>
                    </a:moveTo>
                    <a:lnTo>
                      <a:pt x="2695" y="500"/>
                    </a:lnTo>
                    <a:lnTo>
                      <a:pt x="4059" y="1286"/>
                    </a:lnTo>
                    <a:cubicBezTo>
                      <a:pt x="4720" y="1669"/>
                      <a:pt x="5389" y="2053"/>
                      <a:pt x="6049" y="2436"/>
                    </a:cubicBezTo>
                    <a:cubicBezTo>
                      <a:pt x="6843" y="2900"/>
                      <a:pt x="7646" y="3355"/>
                      <a:pt x="8440" y="3819"/>
                    </a:cubicBezTo>
                    <a:cubicBezTo>
                      <a:pt x="9287" y="4310"/>
                      <a:pt x="10135" y="4800"/>
                      <a:pt x="10991" y="5291"/>
                    </a:cubicBezTo>
                    <a:cubicBezTo>
                      <a:pt x="11821" y="5773"/>
                      <a:pt x="12650" y="6255"/>
                      <a:pt x="13480" y="6727"/>
                    </a:cubicBezTo>
                    <a:cubicBezTo>
                      <a:pt x="14221" y="7156"/>
                      <a:pt x="14952" y="7575"/>
                      <a:pt x="15693" y="8003"/>
                    </a:cubicBezTo>
                    <a:lnTo>
                      <a:pt x="17370" y="8975"/>
                    </a:lnTo>
                    <a:cubicBezTo>
                      <a:pt x="17682" y="9154"/>
                      <a:pt x="17994" y="9332"/>
                      <a:pt x="18306" y="9511"/>
                    </a:cubicBezTo>
                    <a:cubicBezTo>
                      <a:pt x="18387" y="9555"/>
                      <a:pt x="18467" y="9600"/>
                      <a:pt x="18538" y="9653"/>
                    </a:cubicBezTo>
                    <a:cubicBezTo>
                      <a:pt x="19091" y="10028"/>
                      <a:pt x="19413" y="10670"/>
                      <a:pt x="19404" y="11331"/>
                    </a:cubicBezTo>
                    <a:cubicBezTo>
                      <a:pt x="19386" y="12009"/>
                      <a:pt x="19002" y="12651"/>
                      <a:pt x="18422" y="12999"/>
                    </a:cubicBezTo>
                    <a:cubicBezTo>
                      <a:pt x="18100" y="13193"/>
                      <a:pt x="17728" y="13294"/>
                      <a:pt x="17355" y="13294"/>
                    </a:cubicBezTo>
                    <a:cubicBezTo>
                      <a:pt x="17077" y="13294"/>
                      <a:pt x="16799" y="13238"/>
                      <a:pt x="16540" y="13124"/>
                    </a:cubicBezTo>
                    <a:cubicBezTo>
                      <a:pt x="16308" y="13017"/>
                      <a:pt x="16094" y="12883"/>
                      <a:pt x="15880" y="12758"/>
                    </a:cubicBezTo>
                    <a:cubicBezTo>
                      <a:pt x="15443" y="12499"/>
                      <a:pt x="15006" y="12249"/>
                      <a:pt x="14560" y="11991"/>
                    </a:cubicBezTo>
                    <a:cubicBezTo>
                      <a:pt x="13899" y="11616"/>
                      <a:pt x="13248" y="11232"/>
                      <a:pt x="12588" y="10849"/>
                    </a:cubicBezTo>
                    <a:cubicBezTo>
                      <a:pt x="11794" y="10394"/>
                      <a:pt x="11009" y="9939"/>
                      <a:pt x="10215" y="9484"/>
                    </a:cubicBezTo>
                    <a:cubicBezTo>
                      <a:pt x="9368" y="8993"/>
                      <a:pt x="8511" y="8503"/>
                      <a:pt x="7664" y="8012"/>
                    </a:cubicBezTo>
                    <a:cubicBezTo>
                      <a:pt x="6834" y="7530"/>
                      <a:pt x="5995" y="7049"/>
                      <a:pt x="5166" y="6567"/>
                    </a:cubicBezTo>
                    <a:cubicBezTo>
                      <a:pt x="4425" y="6139"/>
                      <a:pt x="3694" y="5719"/>
                      <a:pt x="2953" y="5291"/>
                    </a:cubicBezTo>
                    <a:cubicBezTo>
                      <a:pt x="2391" y="4961"/>
                      <a:pt x="1820" y="4640"/>
                      <a:pt x="1258" y="4310"/>
                    </a:cubicBezTo>
                    <a:cubicBezTo>
                      <a:pt x="937" y="4122"/>
                      <a:pt x="616" y="3944"/>
                      <a:pt x="304" y="3757"/>
                    </a:cubicBezTo>
                    <a:cubicBezTo>
                      <a:pt x="295" y="3753"/>
                      <a:pt x="287" y="3750"/>
                      <a:pt x="279" y="3746"/>
                    </a:cubicBezTo>
                    <a:lnTo>
                      <a:pt x="279" y="3746"/>
                    </a:lnTo>
                    <a:cubicBezTo>
                      <a:pt x="494" y="3361"/>
                      <a:pt x="715" y="2983"/>
                      <a:pt x="937" y="2597"/>
                    </a:cubicBezTo>
                    <a:cubicBezTo>
                      <a:pt x="1321" y="1937"/>
                      <a:pt x="1695" y="1277"/>
                      <a:pt x="2079" y="625"/>
                    </a:cubicBezTo>
                    <a:cubicBezTo>
                      <a:pt x="2150" y="505"/>
                      <a:pt x="2221" y="385"/>
                      <a:pt x="2287" y="264"/>
                    </a:cubicBezTo>
                    <a:close/>
                    <a:moveTo>
                      <a:pt x="2241" y="0"/>
                    </a:moveTo>
                    <a:cubicBezTo>
                      <a:pt x="2204" y="0"/>
                      <a:pt x="2168" y="20"/>
                      <a:pt x="2150" y="54"/>
                    </a:cubicBezTo>
                    <a:cubicBezTo>
                      <a:pt x="1910" y="474"/>
                      <a:pt x="1669" y="884"/>
                      <a:pt x="1428" y="1303"/>
                    </a:cubicBezTo>
                    <a:cubicBezTo>
                      <a:pt x="1053" y="1955"/>
                      <a:pt x="669" y="2615"/>
                      <a:pt x="286" y="3275"/>
                    </a:cubicBezTo>
                    <a:cubicBezTo>
                      <a:pt x="206" y="3427"/>
                      <a:pt x="116" y="3578"/>
                      <a:pt x="27" y="3730"/>
                    </a:cubicBezTo>
                    <a:cubicBezTo>
                      <a:pt x="1" y="3776"/>
                      <a:pt x="11" y="3821"/>
                      <a:pt x="38" y="3853"/>
                    </a:cubicBezTo>
                    <a:lnTo>
                      <a:pt x="38" y="3853"/>
                    </a:lnTo>
                    <a:cubicBezTo>
                      <a:pt x="46" y="3864"/>
                      <a:pt x="58" y="3873"/>
                      <a:pt x="72" y="3882"/>
                    </a:cubicBezTo>
                    <a:lnTo>
                      <a:pt x="580" y="4185"/>
                    </a:lnTo>
                    <a:cubicBezTo>
                      <a:pt x="1044" y="4444"/>
                      <a:pt x="1508" y="4711"/>
                      <a:pt x="1963" y="4979"/>
                    </a:cubicBezTo>
                    <a:cubicBezTo>
                      <a:pt x="2641" y="5371"/>
                      <a:pt x="3319" y="5755"/>
                      <a:pt x="3988" y="6147"/>
                    </a:cubicBezTo>
                    <a:cubicBezTo>
                      <a:pt x="4791" y="6611"/>
                      <a:pt x="5603" y="7075"/>
                      <a:pt x="6406" y="7539"/>
                    </a:cubicBezTo>
                    <a:cubicBezTo>
                      <a:pt x="7262" y="8039"/>
                      <a:pt x="8119" y="8529"/>
                      <a:pt x="8984" y="9029"/>
                    </a:cubicBezTo>
                    <a:cubicBezTo>
                      <a:pt x="9814" y="9511"/>
                      <a:pt x="10643" y="9992"/>
                      <a:pt x="11482" y="10474"/>
                    </a:cubicBezTo>
                    <a:cubicBezTo>
                      <a:pt x="12204" y="10893"/>
                      <a:pt x="12936" y="11313"/>
                      <a:pt x="13667" y="11732"/>
                    </a:cubicBezTo>
                    <a:lnTo>
                      <a:pt x="15309" y="12678"/>
                    </a:lnTo>
                    <a:cubicBezTo>
                      <a:pt x="15594" y="12847"/>
                      <a:pt x="15871" y="13008"/>
                      <a:pt x="16156" y="13168"/>
                    </a:cubicBezTo>
                    <a:cubicBezTo>
                      <a:pt x="16353" y="13284"/>
                      <a:pt x="16558" y="13382"/>
                      <a:pt x="16772" y="13436"/>
                    </a:cubicBezTo>
                    <a:cubicBezTo>
                      <a:pt x="16964" y="13488"/>
                      <a:pt x="17161" y="13514"/>
                      <a:pt x="17357" y="13514"/>
                    </a:cubicBezTo>
                    <a:cubicBezTo>
                      <a:pt x="17829" y="13514"/>
                      <a:pt x="18297" y="13368"/>
                      <a:pt x="18681" y="13097"/>
                    </a:cubicBezTo>
                    <a:cubicBezTo>
                      <a:pt x="19243" y="12695"/>
                      <a:pt x="19600" y="12044"/>
                      <a:pt x="19627" y="11357"/>
                    </a:cubicBezTo>
                    <a:cubicBezTo>
                      <a:pt x="19645" y="10688"/>
                      <a:pt x="19350" y="10028"/>
                      <a:pt x="18833" y="9600"/>
                    </a:cubicBezTo>
                    <a:cubicBezTo>
                      <a:pt x="18610" y="9413"/>
                      <a:pt x="18351" y="9279"/>
                      <a:pt x="18101" y="9136"/>
                    </a:cubicBezTo>
                    <a:cubicBezTo>
                      <a:pt x="17664" y="8886"/>
                      <a:pt x="17218" y="8628"/>
                      <a:pt x="16781" y="8378"/>
                    </a:cubicBezTo>
                    <a:cubicBezTo>
                      <a:pt x="16130" y="8003"/>
                      <a:pt x="15470" y="7619"/>
                      <a:pt x="14818" y="7245"/>
                    </a:cubicBezTo>
                    <a:cubicBezTo>
                      <a:pt x="14024" y="6781"/>
                      <a:pt x="13230" y="6326"/>
                      <a:pt x="12427" y="5862"/>
                    </a:cubicBezTo>
                    <a:cubicBezTo>
                      <a:pt x="11571" y="5371"/>
                      <a:pt x="10715" y="4872"/>
                      <a:pt x="9858" y="4381"/>
                    </a:cubicBezTo>
                    <a:cubicBezTo>
                      <a:pt x="9020" y="3890"/>
                      <a:pt x="8172" y="3409"/>
                      <a:pt x="7334" y="2918"/>
                    </a:cubicBezTo>
                    <a:cubicBezTo>
                      <a:pt x="6593" y="2490"/>
                      <a:pt x="5844" y="2062"/>
                      <a:pt x="5103" y="1633"/>
                    </a:cubicBezTo>
                    <a:cubicBezTo>
                      <a:pt x="4532" y="1303"/>
                      <a:pt x="3961" y="973"/>
                      <a:pt x="3381" y="643"/>
                    </a:cubicBezTo>
                    <a:cubicBezTo>
                      <a:pt x="3069" y="456"/>
                      <a:pt x="2748" y="277"/>
                      <a:pt x="2427" y="90"/>
                    </a:cubicBezTo>
                    <a:cubicBezTo>
                      <a:pt x="2382" y="63"/>
                      <a:pt x="2347" y="37"/>
                      <a:pt x="2302" y="19"/>
                    </a:cubicBezTo>
                    <a:cubicBezTo>
                      <a:pt x="2283" y="6"/>
                      <a:pt x="2262" y="0"/>
                      <a:pt x="2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8" name="Google Shape;2995;p30"/>
              <p:cNvSpPr/>
              <p:nvPr/>
            </p:nvSpPr>
            <p:spPr>
              <a:xfrm rot="5729400" flipV="1">
                <a:off x="8274960" y="4266720"/>
                <a:ext cx="158040" cy="214560"/>
              </a:xfrm>
              <a:custGeom>
                <a:avLst/>
                <a:gdLst>
                  <a:gd name="textAreaLeft" fmla="*/ 0 w 158040"/>
                  <a:gd name="textAreaRight" fmla="*/ 158400 w 158040"/>
                  <a:gd name="textAreaTop" fmla="*/ 360 h 214560"/>
                  <a:gd name="textAreaBottom" fmla="*/ 215280 h 214560"/>
                </a:gdLst>
                <a:ahLst/>
                <a:cxnLst/>
                <a:rect l="textAreaLeft" t="textAreaTop" r="textAreaRight" b="textAreaBottom"/>
                <a:pathLst>
                  <a:path w="6995" h="9485">
                    <a:moveTo>
                      <a:pt x="4976" y="1"/>
                    </a:moveTo>
                    <a:cubicBezTo>
                      <a:pt x="4815" y="1"/>
                      <a:pt x="4657" y="86"/>
                      <a:pt x="4568" y="235"/>
                    </a:cubicBezTo>
                    <a:lnTo>
                      <a:pt x="134" y="7925"/>
                    </a:lnTo>
                    <a:cubicBezTo>
                      <a:pt x="0" y="8148"/>
                      <a:pt x="80" y="8434"/>
                      <a:pt x="303" y="8567"/>
                    </a:cubicBezTo>
                    <a:lnTo>
                      <a:pt x="1784" y="9424"/>
                    </a:lnTo>
                    <a:cubicBezTo>
                      <a:pt x="1858" y="9465"/>
                      <a:pt x="1939" y="9485"/>
                      <a:pt x="2018" y="9485"/>
                    </a:cubicBezTo>
                    <a:cubicBezTo>
                      <a:pt x="2179" y="9485"/>
                      <a:pt x="2337" y="9404"/>
                      <a:pt x="2427" y="9254"/>
                    </a:cubicBezTo>
                    <a:lnTo>
                      <a:pt x="6860" y="1564"/>
                    </a:lnTo>
                    <a:cubicBezTo>
                      <a:pt x="6994" y="1341"/>
                      <a:pt x="6914" y="1056"/>
                      <a:pt x="6691" y="922"/>
                    </a:cubicBezTo>
                    <a:lnTo>
                      <a:pt x="5210" y="66"/>
                    </a:lnTo>
                    <a:cubicBezTo>
                      <a:pt x="5136" y="21"/>
                      <a:pt x="5056" y="1"/>
                      <a:pt x="4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575">
                <a:solidFill>
                  <a:srgbClr val="0032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29" name="Google Shape;2996;p30"/>
              <p:cNvSpPr/>
              <p:nvPr/>
            </p:nvSpPr>
            <p:spPr>
              <a:xfrm rot="5729400" flipV="1">
                <a:off x="8249400" y="439308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4" h="1451">
                    <a:moveTo>
                      <a:pt x="162" y="1"/>
                    </a:moveTo>
                    <a:cubicBezTo>
                      <a:pt x="68" y="1"/>
                      <a:pt x="0" y="152"/>
                      <a:pt x="106" y="212"/>
                    </a:cubicBezTo>
                    <a:cubicBezTo>
                      <a:pt x="811" y="614"/>
                      <a:pt x="1516" y="1024"/>
                      <a:pt x="2221" y="1435"/>
                    </a:cubicBezTo>
                    <a:cubicBezTo>
                      <a:pt x="2239" y="1445"/>
                      <a:pt x="2258" y="1450"/>
                      <a:pt x="2275" y="1450"/>
                    </a:cubicBezTo>
                    <a:cubicBezTo>
                      <a:pt x="2372" y="1450"/>
                      <a:pt x="2434" y="1299"/>
                      <a:pt x="2328" y="1238"/>
                    </a:cubicBezTo>
                    <a:cubicBezTo>
                      <a:pt x="1623" y="828"/>
                      <a:pt x="918" y="427"/>
                      <a:pt x="213" y="16"/>
                    </a:cubicBezTo>
                    <a:cubicBezTo>
                      <a:pt x="196" y="6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0" name="Google Shape;2997;p30"/>
              <p:cNvSpPr/>
              <p:nvPr/>
            </p:nvSpPr>
            <p:spPr>
              <a:xfrm rot="5729400" flipV="1">
                <a:off x="8278920" y="437940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4" h="1442">
                    <a:moveTo>
                      <a:pt x="165" y="0"/>
                    </a:moveTo>
                    <a:cubicBezTo>
                      <a:pt x="67" y="0"/>
                      <a:pt x="0" y="143"/>
                      <a:pt x="106" y="204"/>
                    </a:cubicBezTo>
                    <a:cubicBezTo>
                      <a:pt x="810" y="614"/>
                      <a:pt x="1515" y="1015"/>
                      <a:pt x="2220" y="1426"/>
                    </a:cubicBezTo>
                    <a:cubicBezTo>
                      <a:pt x="2239" y="1436"/>
                      <a:pt x="2257" y="1441"/>
                      <a:pt x="2274" y="1441"/>
                    </a:cubicBezTo>
                    <a:cubicBezTo>
                      <a:pt x="2372" y="1441"/>
                      <a:pt x="2433" y="1290"/>
                      <a:pt x="2327" y="1229"/>
                    </a:cubicBezTo>
                    <a:cubicBezTo>
                      <a:pt x="1622" y="828"/>
                      <a:pt x="926" y="418"/>
                      <a:pt x="222" y="16"/>
                    </a:cubicBezTo>
                    <a:cubicBezTo>
                      <a:pt x="202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1" name="Google Shape;2998;p30"/>
              <p:cNvSpPr/>
              <p:nvPr/>
            </p:nvSpPr>
            <p:spPr>
              <a:xfrm rot="5729400" flipV="1">
                <a:off x="8307720" y="436572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2" h="1442">
                    <a:moveTo>
                      <a:pt x="165" y="0"/>
                    </a:moveTo>
                    <a:cubicBezTo>
                      <a:pt x="67" y="0"/>
                      <a:pt x="0" y="145"/>
                      <a:pt x="106" y="213"/>
                    </a:cubicBezTo>
                    <a:cubicBezTo>
                      <a:pt x="811" y="614"/>
                      <a:pt x="1515" y="1024"/>
                      <a:pt x="2220" y="1426"/>
                    </a:cubicBezTo>
                    <a:cubicBezTo>
                      <a:pt x="2240" y="1437"/>
                      <a:pt x="2259" y="1442"/>
                      <a:pt x="2277" y="1442"/>
                    </a:cubicBezTo>
                    <a:cubicBezTo>
                      <a:pt x="2375" y="1442"/>
                      <a:pt x="2442" y="1299"/>
                      <a:pt x="2336" y="1239"/>
                    </a:cubicBezTo>
                    <a:cubicBezTo>
                      <a:pt x="1631" y="828"/>
                      <a:pt x="927" y="427"/>
                      <a:pt x="222" y="16"/>
                    </a:cubicBezTo>
                    <a:cubicBezTo>
                      <a:pt x="203" y="5"/>
                      <a:pt x="183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2" name="Google Shape;2999;p30"/>
              <p:cNvSpPr/>
              <p:nvPr/>
            </p:nvSpPr>
            <p:spPr>
              <a:xfrm rot="5729400" flipV="1">
                <a:off x="8336880" y="435204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3" h="1450">
                    <a:moveTo>
                      <a:pt x="168" y="0"/>
                    </a:moveTo>
                    <a:cubicBezTo>
                      <a:pt x="68" y="0"/>
                      <a:pt x="0" y="151"/>
                      <a:pt x="106" y="212"/>
                    </a:cubicBezTo>
                    <a:cubicBezTo>
                      <a:pt x="811" y="613"/>
                      <a:pt x="1516" y="1024"/>
                      <a:pt x="2221" y="1434"/>
                    </a:cubicBezTo>
                    <a:cubicBezTo>
                      <a:pt x="2239" y="1445"/>
                      <a:pt x="2258" y="1449"/>
                      <a:pt x="2275" y="1449"/>
                    </a:cubicBezTo>
                    <a:cubicBezTo>
                      <a:pt x="2375" y="1449"/>
                      <a:pt x="2443" y="1298"/>
                      <a:pt x="2337" y="1238"/>
                    </a:cubicBezTo>
                    <a:cubicBezTo>
                      <a:pt x="1632" y="827"/>
                      <a:pt x="927" y="426"/>
                      <a:pt x="222" y="15"/>
                    </a:cubicBezTo>
                    <a:cubicBezTo>
                      <a:pt x="204" y="5"/>
                      <a:pt x="185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3" name="Google Shape;3000;p30"/>
              <p:cNvSpPr/>
              <p:nvPr/>
            </p:nvSpPr>
            <p:spPr>
              <a:xfrm rot="5729400" flipV="1">
                <a:off x="8366400" y="4338720"/>
                <a:ext cx="55080" cy="32400"/>
              </a:xfrm>
              <a:custGeom>
                <a:avLst/>
                <a:gdLst>
                  <a:gd name="textAreaLeft" fmla="*/ 0 w 55080"/>
                  <a:gd name="textAreaRight" fmla="*/ 55440 w 5508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43" h="1442">
                    <a:moveTo>
                      <a:pt x="165" y="1"/>
                    </a:moveTo>
                    <a:cubicBezTo>
                      <a:pt x="66" y="1"/>
                      <a:pt x="0" y="144"/>
                      <a:pt x="106" y="204"/>
                    </a:cubicBezTo>
                    <a:cubicBezTo>
                      <a:pt x="810" y="614"/>
                      <a:pt x="1515" y="1016"/>
                      <a:pt x="2220" y="1426"/>
                    </a:cubicBezTo>
                    <a:cubicBezTo>
                      <a:pt x="2239" y="1437"/>
                      <a:pt x="2257" y="1441"/>
                      <a:pt x="2275" y="1441"/>
                    </a:cubicBezTo>
                    <a:cubicBezTo>
                      <a:pt x="2374" y="1441"/>
                      <a:pt x="2442" y="1290"/>
                      <a:pt x="2336" y="1230"/>
                    </a:cubicBezTo>
                    <a:cubicBezTo>
                      <a:pt x="1631" y="828"/>
                      <a:pt x="926" y="418"/>
                      <a:pt x="222" y="16"/>
                    </a:cubicBezTo>
                    <a:cubicBezTo>
                      <a:pt x="202" y="5"/>
                      <a:pt x="183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4" name="Google Shape;3001;p30"/>
              <p:cNvSpPr/>
              <p:nvPr/>
            </p:nvSpPr>
            <p:spPr>
              <a:xfrm rot="5729400" flipV="1">
                <a:off x="8396280" y="4326120"/>
                <a:ext cx="54720" cy="32400"/>
              </a:xfrm>
              <a:custGeom>
                <a:avLst/>
                <a:gdLst>
                  <a:gd name="textAreaLeft" fmla="*/ 0 w 54720"/>
                  <a:gd name="textAreaRight" fmla="*/ 55080 w 54720"/>
                  <a:gd name="textAreaTop" fmla="*/ 360 h 32400"/>
                  <a:gd name="textAreaBottom" fmla="*/ 33120 h 32400"/>
                </a:gdLst>
                <a:ahLst/>
                <a:cxnLst/>
                <a:rect l="textAreaLeft" t="textAreaTop" r="textAreaRight" b="textAreaBottom"/>
                <a:pathLst>
                  <a:path w="2433" h="1442">
                    <a:moveTo>
                      <a:pt x="157" y="1"/>
                    </a:moveTo>
                    <a:cubicBezTo>
                      <a:pt x="60" y="1"/>
                      <a:pt x="0" y="145"/>
                      <a:pt x="106" y="213"/>
                    </a:cubicBezTo>
                    <a:cubicBezTo>
                      <a:pt x="802" y="614"/>
                      <a:pt x="1506" y="1025"/>
                      <a:pt x="2211" y="1426"/>
                    </a:cubicBezTo>
                    <a:cubicBezTo>
                      <a:pt x="2231" y="1437"/>
                      <a:pt x="2250" y="1442"/>
                      <a:pt x="2268" y="1442"/>
                    </a:cubicBezTo>
                    <a:cubicBezTo>
                      <a:pt x="2366" y="1442"/>
                      <a:pt x="2433" y="1299"/>
                      <a:pt x="2327" y="1239"/>
                    </a:cubicBezTo>
                    <a:cubicBezTo>
                      <a:pt x="1622" y="828"/>
                      <a:pt x="918" y="427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6200" bIns="16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</p:grpSp>
        <p:grpSp>
          <p:nvGrpSpPr>
            <p:cNvPr id="2435" name="Google Shape;3002;p30"/>
            <p:cNvGrpSpPr/>
            <p:nvPr/>
          </p:nvGrpSpPr>
          <p:grpSpPr>
            <a:xfrm>
              <a:off x="7984080" y="4292640"/>
              <a:ext cx="1089720" cy="848520"/>
              <a:chOff x="7984080" y="4292640"/>
              <a:chExt cx="1089720" cy="848520"/>
            </a:xfrm>
          </p:grpSpPr>
          <p:sp>
            <p:nvSpPr>
              <p:cNvPr id="2436" name="Google Shape;3003;p30"/>
              <p:cNvSpPr/>
              <p:nvPr/>
            </p:nvSpPr>
            <p:spPr>
              <a:xfrm>
                <a:off x="7984080" y="4292640"/>
                <a:ext cx="880920" cy="447480"/>
              </a:xfrm>
              <a:custGeom>
                <a:avLst/>
                <a:gdLst>
                  <a:gd name="textAreaLeft" fmla="*/ 0 w 880920"/>
                  <a:gd name="textAreaRight" fmla="*/ 881280 w 880920"/>
                  <a:gd name="textAreaTop" fmla="*/ 0 h 447480"/>
                  <a:gd name="textAreaBottom" fmla="*/ 447840 h 447480"/>
                </a:gdLst>
                <a:ahLst/>
                <a:cxnLst/>
                <a:rect l="textAreaLeft" t="textAreaTop" r="textAreaRight" b="textAreaBottom"/>
                <a:pathLst>
                  <a:path w="35685" h="18136">
                    <a:moveTo>
                      <a:pt x="34743" y="0"/>
                    </a:moveTo>
                    <a:cubicBezTo>
                      <a:pt x="34723" y="0"/>
                      <a:pt x="34704" y="4"/>
                      <a:pt x="34686" y="11"/>
                    </a:cubicBezTo>
                    <a:lnTo>
                      <a:pt x="99" y="16211"/>
                    </a:lnTo>
                    <a:cubicBezTo>
                      <a:pt x="27" y="16247"/>
                      <a:pt x="1" y="16336"/>
                      <a:pt x="27" y="16398"/>
                    </a:cubicBezTo>
                    <a:lnTo>
                      <a:pt x="803" y="18058"/>
                    </a:lnTo>
                    <a:cubicBezTo>
                      <a:pt x="828" y="18108"/>
                      <a:pt x="875" y="18136"/>
                      <a:pt x="926" y="18136"/>
                    </a:cubicBezTo>
                    <a:cubicBezTo>
                      <a:pt x="947" y="18136"/>
                      <a:pt x="969" y="18131"/>
                      <a:pt x="991" y="18120"/>
                    </a:cubicBezTo>
                    <a:lnTo>
                      <a:pt x="35587" y="1920"/>
                    </a:lnTo>
                    <a:cubicBezTo>
                      <a:pt x="35658" y="1893"/>
                      <a:pt x="35685" y="1804"/>
                      <a:pt x="35649" y="1732"/>
                    </a:cubicBezTo>
                    <a:lnTo>
                      <a:pt x="34882" y="82"/>
                    </a:lnTo>
                    <a:cubicBezTo>
                      <a:pt x="34855" y="29"/>
                      <a:pt x="34799" y="0"/>
                      <a:pt x="34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7" name="Google Shape;3004;p30"/>
              <p:cNvSpPr/>
              <p:nvPr/>
            </p:nvSpPr>
            <p:spPr>
              <a:xfrm>
                <a:off x="8052120" y="4671720"/>
                <a:ext cx="200520" cy="358920"/>
              </a:xfrm>
              <a:custGeom>
                <a:avLst/>
                <a:gdLst>
                  <a:gd name="textAreaLeft" fmla="*/ 0 w 200520"/>
                  <a:gd name="textAreaRight" fmla="*/ 200880 w 200520"/>
                  <a:gd name="textAreaTop" fmla="*/ 0 h 358920"/>
                  <a:gd name="textAreaBottom" fmla="*/ 359280 h 358920"/>
                </a:gdLst>
                <a:ahLst/>
                <a:cxnLst/>
                <a:rect l="textAreaLeft" t="textAreaTop" r="textAreaRight" b="textAreaBottom"/>
                <a:pathLst>
                  <a:path w="8137" h="14551">
                    <a:moveTo>
                      <a:pt x="1686" y="1"/>
                    </a:moveTo>
                    <a:lnTo>
                      <a:pt x="0" y="786"/>
                    </a:lnTo>
                    <a:lnTo>
                      <a:pt x="6450" y="14551"/>
                    </a:lnTo>
                    <a:lnTo>
                      <a:pt x="8136" y="13766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8" name="Google Shape;3005;p30"/>
              <p:cNvSpPr/>
              <p:nvPr/>
            </p:nvSpPr>
            <p:spPr>
              <a:xfrm>
                <a:off x="8743320" y="4347720"/>
                <a:ext cx="200520" cy="359280"/>
              </a:xfrm>
              <a:custGeom>
                <a:avLst/>
                <a:gdLst>
                  <a:gd name="textAreaLeft" fmla="*/ 0 w 200520"/>
                  <a:gd name="textAreaRight" fmla="*/ 200880 w 200520"/>
                  <a:gd name="textAreaTop" fmla="*/ 0 h 359280"/>
                  <a:gd name="textAreaBottom" fmla="*/ 359640 h 359280"/>
                </a:gdLst>
                <a:ahLst/>
                <a:cxnLst/>
                <a:rect l="textAreaLeft" t="textAreaTop" r="textAreaRight" b="textAreaBottom"/>
                <a:pathLst>
                  <a:path w="8128" h="14560">
                    <a:moveTo>
                      <a:pt x="1686" y="1"/>
                    </a:moveTo>
                    <a:lnTo>
                      <a:pt x="0" y="795"/>
                    </a:lnTo>
                    <a:lnTo>
                      <a:pt x="6450" y="14560"/>
                    </a:lnTo>
                    <a:lnTo>
                      <a:pt x="8127" y="13775"/>
                    </a:lnTo>
                    <a:lnTo>
                      <a:pt x="16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39" name="Google Shape;3006;p30"/>
              <p:cNvSpPr/>
              <p:nvPr/>
            </p:nvSpPr>
            <p:spPr>
              <a:xfrm>
                <a:off x="8155440" y="4652640"/>
                <a:ext cx="849960" cy="427680"/>
              </a:xfrm>
              <a:custGeom>
                <a:avLst/>
                <a:gdLst>
                  <a:gd name="textAreaLeft" fmla="*/ 0 w 849960"/>
                  <a:gd name="textAreaRight" fmla="*/ 850320 w 849960"/>
                  <a:gd name="textAreaTop" fmla="*/ 0 h 427680"/>
                  <a:gd name="textAreaBottom" fmla="*/ 428040 h 427680"/>
                </a:gdLst>
                <a:ahLst/>
                <a:cxnLst/>
                <a:rect l="textAreaLeft" t="textAreaTop" r="textAreaRight" b="textAreaBottom"/>
                <a:pathLst>
                  <a:path w="34427" h="17330">
                    <a:moveTo>
                      <a:pt x="33555" y="0"/>
                    </a:moveTo>
                    <a:cubicBezTo>
                      <a:pt x="33521" y="0"/>
                      <a:pt x="33487" y="7"/>
                      <a:pt x="33454" y="22"/>
                    </a:cubicBezTo>
                    <a:lnTo>
                      <a:pt x="170" y="15607"/>
                    </a:lnTo>
                    <a:cubicBezTo>
                      <a:pt x="54" y="15661"/>
                      <a:pt x="0" y="15804"/>
                      <a:pt x="54" y="15928"/>
                    </a:cubicBezTo>
                    <a:lnTo>
                      <a:pt x="705" y="17329"/>
                    </a:lnTo>
                    <a:lnTo>
                      <a:pt x="34427" y="1539"/>
                    </a:lnTo>
                    <a:lnTo>
                      <a:pt x="33766" y="138"/>
                    </a:lnTo>
                    <a:cubicBezTo>
                      <a:pt x="33728" y="48"/>
                      <a:pt x="33643" y="0"/>
                      <a:pt x="33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40" name="Google Shape;3007;p30"/>
              <p:cNvSpPr/>
              <p:nvPr/>
            </p:nvSpPr>
            <p:spPr>
              <a:xfrm>
                <a:off x="8123400" y="4669560"/>
                <a:ext cx="950400" cy="471600"/>
              </a:xfrm>
              <a:custGeom>
                <a:avLst/>
                <a:gdLst>
                  <a:gd name="textAreaLeft" fmla="*/ 0 w 950400"/>
                  <a:gd name="textAreaRight" fmla="*/ 950760 w 950400"/>
                  <a:gd name="textAreaTop" fmla="*/ 0 h 471600"/>
                  <a:gd name="textAreaBottom" fmla="*/ 471960 h 471600"/>
                </a:gdLst>
                <a:ahLst/>
                <a:cxnLst/>
                <a:rect l="textAreaLeft" t="textAreaTop" r="textAreaRight" b="textAreaBottom"/>
                <a:pathLst>
                  <a:path w="38495" h="19121">
                    <a:moveTo>
                      <a:pt x="37641" y="1"/>
                    </a:moveTo>
                    <a:cubicBezTo>
                      <a:pt x="37589" y="1"/>
                      <a:pt x="37537" y="12"/>
                      <a:pt x="37487" y="37"/>
                    </a:cubicBezTo>
                    <a:lnTo>
                      <a:pt x="259" y="17469"/>
                    </a:lnTo>
                    <a:cubicBezTo>
                      <a:pt x="81" y="17558"/>
                      <a:pt x="1" y="17772"/>
                      <a:pt x="81" y="17951"/>
                    </a:cubicBezTo>
                    <a:lnTo>
                      <a:pt x="536" y="18914"/>
                    </a:lnTo>
                    <a:cubicBezTo>
                      <a:pt x="600" y="19043"/>
                      <a:pt x="725" y="19120"/>
                      <a:pt x="859" y="19120"/>
                    </a:cubicBezTo>
                    <a:cubicBezTo>
                      <a:pt x="911" y="19120"/>
                      <a:pt x="965" y="19108"/>
                      <a:pt x="1018" y="19084"/>
                    </a:cubicBezTo>
                    <a:lnTo>
                      <a:pt x="38236" y="1652"/>
                    </a:lnTo>
                    <a:cubicBezTo>
                      <a:pt x="38415" y="1572"/>
                      <a:pt x="38495" y="1358"/>
                      <a:pt x="38415" y="1170"/>
                    </a:cubicBezTo>
                    <a:lnTo>
                      <a:pt x="37960" y="207"/>
                    </a:lnTo>
                    <a:cubicBezTo>
                      <a:pt x="37902" y="78"/>
                      <a:pt x="37775" y="1"/>
                      <a:pt x="37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FFFFFF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41" name="Google Shape;3008;p30"/>
              <p:cNvSpPr/>
              <p:nvPr/>
            </p:nvSpPr>
            <p:spPr>
              <a:xfrm>
                <a:off x="8186400" y="4701960"/>
                <a:ext cx="793800" cy="372960"/>
              </a:xfrm>
              <a:custGeom>
                <a:avLst/>
                <a:gdLst>
                  <a:gd name="textAreaLeft" fmla="*/ 0 w 793800"/>
                  <a:gd name="textAreaRight" fmla="*/ 794160 w 793800"/>
                  <a:gd name="textAreaTop" fmla="*/ 0 h 372960"/>
                  <a:gd name="textAreaBottom" fmla="*/ 373320 h 372960"/>
                </a:gdLst>
                <a:ahLst/>
                <a:cxnLst/>
                <a:rect l="textAreaLeft" t="textAreaTop" r="textAreaRight" b="textAreaBottom"/>
                <a:pathLst>
                  <a:path w="32153" h="15120">
                    <a:moveTo>
                      <a:pt x="31981" y="1"/>
                    </a:moveTo>
                    <a:cubicBezTo>
                      <a:pt x="31964" y="1"/>
                      <a:pt x="31946" y="4"/>
                      <a:pt x="31929" y="13"/>
                    </a:cubicBezTo>
                    <a:cubicBezTo>
                      <a:pt x="29859" y="985"/>
                      <a:pt x="27789" y="1958"/>
                      <a:pt x="25719" y="2921"/>
                    </a:cubicBezTo>
                    <a:cubicBezTo>
                      <a:pt x="23641" y="3893"/>
                      <a:pt x="21571" y="4866"/>
                      <a:pt x="19501" y="5829"/>
                    </a:cubicBezTo>
                    <a:cubicBezTo>
                      <a:pt x="17432" y="6802"/>
                      <a:pt x="15362" y="7774"/>
                      <a:pt x="13292" y="8746"/>
                    </a:cubicBezTo>
                    <a:cubicBezTo>
                      <a:pt x="11223" y="9710"/>
                      <a:pt x="9162" y="10673"/>
                      <a:pt x="7101" y="11637"/>
                    </a:cubicBezTo>
                    <a:cubicBezTo>
                      <a:pt x="5032" y="12609"/>
                      <a:pt x="2962" y="13582"/>
                      <a:pt x="892" y="14554"/>
                    </a:cubicBezTo>
                    <a:cubicBezTo>
                      <a:pt x="633" y="14670"/>
                      <a:pt x="375" y="14795"/>
                      <a:pt x="116" y="14911"/>
                    </a:cubicBezTo>
                    <a:cubicBezTo>
                      <a:pt x="0" y="14965"/>
                      <a:pt x="72" y="15119"/>
                      <a:pt x="174" y="15119"/>
                    </a:cubicBezTo>
                    <a:cubicBezTo>
                      <a:pt x="190" y="15119"/>
                      <a:pt x="206" y="15115"/>
                      <a:pt x="223" y="15107"/>
                    </a:cubicBezTo>
                    <a:cubicBezTo>
                      <a:pt x="2293" y="14135"/>
                      <a:pt x="4371" y="13171"/>
                      <a:pt x="6441" y="12199"/>
                    </a:cubicBezTo>
                    <a:cubicBezTo>
                      <a:pt x="8511" y="11226"/>
                      <a:pt x="10580" y="10254"/>
                      <a:pt x="12650" y="9291"/>
                    </a:cubicBezTo>
                    <a:cubicBezTo>
                      <a:pt x="14729" y="8318"/>
                      <a:pt x="16798" y="7346"/>
                      <a:pt x="18868" y="6373"/>
                    </a:cubicBezTo>
                    <a:cubicBezTo>
                      <a:pt x="20929" y="5410"/>
                      <a:pt x="22990" y="4446"/>
                      <a:pt x="25050" y="3483"/>
                    </a:cubicBezTo>
                    <a:cubicBezTo>
                      <a:pt x="27120" y="2511"/>
                      <a:pt x="29199" y="1538"/>
                      <a:pt x="31268" y="566"/>
                    </a:cubicBezTo>
                    <a:cubicBezTo>
                      <a:pt x="31527" y="450"/>
                      <a:pt x="31786" y="325"/>
                      <a:pt x="32044" y="209"/>
                    </a:cubicBezTo>
                    <a:cubicBezTo>
                      <a:pt x="32153" y="155"/>
                      <a:pt x="32087" y="1"/>
                      <a:pt x="31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42" name="Google Shape;3009;p30"/>
              <p:cNvSpPr/>
              <p:nvPr/>
            </p:nvSpPr>
            <p:spPr>
              <a:xfrm>
                <a:off x="8071560" y="4704480"/>
                <a:ext cx="25560" cy="14040"/>
              </a:xfrm>
              <a:custGeom>
                <a:avLst/>
                <a:gdLst>
                  <a:gd name="textAreaLeft" fmla="*/ 0 w 25560"/>
                  <a:gd name="textAreaRight" fmla="*/ 25920 w 25560"/>
                  <a:gd name="textAreaTop" fmla="*/ 0 h 14040"/>
                  <a:gd name="textAreaBottom" fmla="*/ 14400 h 14040"/>
                </a:gdLst>
                <a:ahLst/>
                <a:cxnLst/>
                <a:rect l="textAreaLeft" t="textAreaTop" r="textAreaRight" b="textAreaBottom"/>
                <a:pathLst>
                  <a:path w="1044" h="583">
                    <a:moveTo>
                      <a:pt x="918" y="0"/>
                    </a:moveTo>
                    <a:cubicBezTo>
                      <a:pt x="897" y="0"/>
                      <a:pt x="876" y="5"/>
                      <a:pt x="857" y="15"/>
                    </a:cubicBezTo>
                    <a:lnTo>
                      <a:pt x="72" y="381"/>
                    </a:lnTo>
                    <a:cubicBezTo>
                      <a:pt x="18" y="407"/>
                      <a:pt x="0" y="488"/>
                      <a:pt x="27" y="532"/>
                    </a:cubicBezTo>
                    <a:cubicBezTo>
                      <a:pt x="50" y="567"/>
                      <a:pt x="84" y="583"/>
                      <a:pt x="122" y="583"/>
                    </a:cubicBezTo>
                    <a:cubicBezTo>
                      <a:pt x="143" y="583"/>
                      <a:pt x="165" y="578"/>
                      <a:pt x="188" y="568"/>
                    </a:cubicBezTo>
                    <a:lnTo>
                      <a:pt x="973" y="202"/>
                    </a:lnTo>
                    <a:cubicBezTo>
                      <a:pt x="1026" y="175"/>
                      <a:pt x="1044" y="95"/>
                      <a:pt x="1008" y="50"/>
                    </a:cubicBezTo>
                    <a:cubicBezTo>
                      <a:pt x="991" y="16"/>
                      <a:pt x="956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200" bIns="720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43" name="Google Shape;3010;p30"/>
              <p:cNvSpPr/>
              <p:nvPr/>
            </p:nvSpPr>
            <p:spPr>
              <a:xfrm>
                <a:off x="8762040" y="4381560"/>
                <a:ext cx="28440" cy="15480"/>
              </a:xfrm>
              <a:custGeom>
                <a:avLst/>
                <a:gdLst>
                  <a:gd name="textAreaLeft" fmla="*/ 0 w 28440"/>
                  <a:gd name="textAreaRight" fmla="*/ 28800 w 28440"/>
                  <a:gd name="textAreaTop" fmla="*/ 0 h 15480"/>
                  <a:gd name="textAreaBottom" fmla="*/ 15840 h 15480"/>
                </a:gdLst>
                <a:ahLst/>
                <a:cxnLst/>
                <a:rect l="textAreaLeft" t="textAreaTop" r="textAreaRight" b="textAreaBottom"/>
                <a:pathLst>
                  <a:path w="1161" h="645">
                    <a:moveTo>
                      <a:pt x="1039" y="0"/>
                    </a:moveTo>
                    <a:cubicBezTo>
                      <a:pt x="1020" y="0"/>
                      <a:pt x="1000" y="5"/>
                      <a:pt x="982" y="15"/>
                    </a:cubicBezTo>
                    <a:cubicBezTo>
                      <a:pt x="679" y="157"/>
                      <a:pt x="375" y="300"/>
                      <a:pt x="72" y="443"/>
                    </a:cubicBezTo>
                    <a:cubicBezTo>
                      <a:pt x="19" y="470"/>
                      <a:pt x="1" y="550"/>
                      <a:pt x="27" y="595"/>
                    </a:cubicBezTo>
                    <a:cubicBezTo>
                      <a:pt x="50" y="629"/>
                      <a:pt x="84" y="645"/>
                      <a:pt x="120" y="645"/>
                    </a:cubicBezTo>
                    <a:cubicBezTo>
                      <a:pt x="140" y="645"/>
                      <a:pt x="160" y="640"/>
                      <a:pt x="179" y="630"/>
                    </a:cubicBezTo>
                    <a:cubicBezTo>
                      <a:pt x="482" y="496"/>
                      <a:pt x="786" y="354"/>
                      <a:pt x="1089" y="211"/>
                    </a:cubicBezTo>
                    <a:cubicBezTo>
                      <a:pt x="1143" y="184"/>
                      <a:pt x="1160" y="104"/>
                      <a:pt x="1134" y="59"/>
                    </a:cubicBezTo>
                    <a:cubicBezTo>
                      <a:pt x="1110" y="18"/>
                      <a:pt x="1075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920" bIns="7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44" name="Google Shape;3011;p30"/>
              <p:cNvSpPr/>
              <p:nvPr/>
            </p:nvSpPr>
            <p:spPr>
              <a:xfrm>
                <a:off x="8898480" y="4667400"/>
                <a:ext cx="29880" cy="16200"/>
              </a:xfrm>
              <a:custGeom>
                <a:avLst/>
                <a:gdLst>
                  <a:gd name="textAreaLeft" fmla="*/ 0 w 29880"/>
                  <a:gd name="textAreaRight" fmla="*/ 30240 w 29880"/>
                  <a:gd name="textAreaTop" fmla="*/ 0 h 16200"/>
                  <a:gd name="textAreaBottom" fmla="*/ 16560 h 16200"/>
                </a:gdLst>
                <a:ahLst/>
                <a:cxnLst/>
                <a:rect l="textAreaLeft" t="textAreaTop" r="textAreaRight" b="textAreaBottom"/>
                <a:pathLst>
                  <a:path w="1224" h="675">
                    <a:moveTo>
                      <a:pt x="1095" y="1"/>
                    </a:moveTo>
                    <a:cubicBezTo>
                      <a:pt x="1075" y="1"/>
                      <a:pt x="1054" y="6"/>
                      <a:pt x="1036" y="15"/>
                    </a:cubicBezTo>
                    <a:cubicBezTo>
                      <a:pt x="715" y="167"/>
                      <a:pt x="393" y="318"/>
                      <a:pt x="72" y="470"/>
                    </a:cubicBezTo>
                    <a:cubicBezTo>
                      <a:pt x="10" y="497"/>
                      <a:pt x="1" y="577"/>
                      <a:pt x="28" y="622"/>
                    </a:cubicBezTo>
                    <a:cubicBezTo>
                      <a:pt x="53" y="659"/>
                      <a:pt x="90" y="675"/>
                      <a:pt x="129" y="675"/>
                    </a:cubicBezTo>
                    <a:cubicBezTo>
                      <a:pt x="146" y="675"/>
                      <a:pt x="163" y="672"/>
                      <a:pt x="179" y="666"/>
                    </a:cubicBezTo>
                    <a:cubicBezTo>
                      <a:pt x="500" y="515"/>
                      <a:pt x="831" y="363"/>
                      <a:pt x="1152" y="211"/>
                    </a:cubicBezTo>
                    <a:cubicBezTo>
                      <a:pt x="1205" y="185"/>
                      <a:pt x="1223" y="104"/>
                      <a:pt x="1187" y="60"/>
                    </a:cubicBezTo>
                    <a:cubicBezTo>
                      <a:pt x="1170" y="19"/>
                      <a:pt x="113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8280" bIns="82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</p:grpSp>
      <p:grpSp>
        <p:nvGrpSpPr>
          <p:cNvPr id="2445" name="Google Shape;3012;p30"/>
          <p:cNvGrpSpPr/>
          <p:nvPr/>
        </p:nvGrpSpPr>
        <p:grpSpPr>
          <a:xfrm>
            <a:off x="8345520" y="180720"/>
            <a:ext cx="647640" cy="572400"/>
            <a:chOff x="8345520" y="180720"/>
            <a:chExt cx="647640" cy="572400"/>
          </a:xfrm>
        </p:grpSpPr>
        <p:sp>
          <p:nvSpPr>
            <p:cNvPr id="2446" name="Google Shape;3013;p30"/>
            <p:cNvSpPr/>
            <p:nvPr/>
          </p:nvSpPr>
          <p:spPr>
            <a:xfrm>
              <a:off x="8477280" y="183240"/>
              <a:ext cx="42120" cy="41040"/>
            </a:xfrm>
            <a:custGeom>
              <a:avLst/>
              <a:gdLst>
                <a:gd name="textAreaLeft" fmla="*/ 0 w 42120"/>
                <a:gd name="textAreaRight" fmla="*/ 42480 w 4212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47" name="Google Shape;3014;p30"/>
            <p:cNvSpPr/>
            <p:nvPr/>
          </p:nvSpPr>
          <p:spPr>
            <a:xfrm>
              <a:off x="8400600" y="470880"/>
              <a:ext cx="46080" cy="41040"/>
            </a:xfrm>
            <a:custGeom>
              <a:avLst/>
              <a:gdLst>
                <a:gd name="textAreaLeft" fmla="*/ 0 w 46080"/>
                <a:gd name="textAreaRight" fmla="*/ 46440 w 4608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48" name="Google Shape;3015;p30"/>
            <p:cNvSpPr/>
            <p:nvPr/>
          </p:nvSpPr>
          <p:spPr>
            <a:xfrm>
              <a:off x="8444520" y="640080"/>
              <a:ext cx="42480" cy="41040"/>
            </a:xfrm>
            <a:custGeom>
              <a:avLst/>
              <a:gdLst>
                <a:gd name="textAreaLeft" fmla="*/ 0 w 42480"/>
                <a:gd name="textAreaRight" fmla="*/ 42840 w 4248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49" name="Google Shape;3016;p30"/>
            <p:cNvSpPr/>
            <p:nvPr/>
          </p:nvSpPr>
          <p:spPr>
            <a:xfrm>
              <a:off x="8819640" y="708120"/>
              <a:ext cx="45360" cy="41040"/>
            </a:xfrm>
            <a:custGeom>
              <a:avLst/>
              <a:gdLst>
                <a:gd name="textAreaLeft" fmla="*/ 0 w 45360"/>
                <a:gd name="textAreaRight" fmla="*/ 45720 w 4536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50" name="Google Shape;3017;p30"/>
            <p:cNvSpPr/>
            <p:nvPr/>
          </p:nvSpPr>
          <p:spPr>
            <a:xfrm>
              <a:off x="8894160" y="495000"/>
              <a:ext cx="42120" cy="41040"/>
            </a:xfrm>
            <a:custGeom>
              <a:avLst/>
              <a:gdLst>
                <a:gd name="textAreaLeft" fmla="*/ 0 w 42120"/>
                <a:gd name="textAreaRight" fmla="*/ 42480 w 4212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51" name="Google Shape;3018;p30"/>
            <p:cNvSpPr/>
            <p:nvPr/>
          </p:nvSpPr>
          <p:spPr>
            <a:xfrm>
              <a:off x="8843400" y="252720"/>
              <a:ext cx="42120" cy="41040"/>
            </a:xfrm>
            <a:custGeom>
              <a:avLst/>
              <a:gdLst>
                <a:gd name="textAreaLeft" fmla="*/ 0 w 42120"/>
                <a:gd name="textAreaRight" fmla="*/ 42480 w 4212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52" name="Google Shape;3019;p30"/>
            <p:cNvSpPr/>
            <p:nvPr/>
          </p:nvSpPr>
          <p:spPr>
            <a:xfrm>
              <a:off x="8488080" y="279360"/>
              <a:ext cx="369720" cy="324720"/>
            </a:xfrm>
            <a:custGeom>
              <a:avLst/>
              <a:gdLst>
                <a:gd name="textAreaLeft" fmla="*/ 0 w 369720"/>
                <a:gd name="textAreaRight" fmla="*/ 370080 w 369720"/>
                <a:gd name="textAreaTop" fmla="*/ 0 h 324720"/>
                <a:gd name="textAreaBottom" fmla="*/ 325080 h 3247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2453" name="Google Shape;3020;p30"/>
            <p:cNvGrpSpPr/>
            <p:nvPr/>
          </p:nvGrpSpPr>
          <p:grpSpPr>
            <a:xfrm>
              <a:off x="8510400" y="279360"/>
              <a:ext cx="325080" cy="324720"/>
              <a:chOff x="8510400" y="279360"/>
              <a:chExt cx="325080" cy="324720"/>
            </a:xfrm>
          </p:grpSpPr>
          <p:sp>
            <p:nvSpPr>
              <p:cNvPr id="2454" name="Google Shape;3021;p30"/>
              <p:cNvSpPr/>
              <p:nvPr/>
            </p:nvSpPr>
            <p:spPr>
              <a:xfrm>
                <a:off x="8531640" y="313200"/>
                <a:ext cx="267840" cy="244800"/>
              </a:xfrm>
              <a:custGeom>
                <a:avLst/>
                <a:gdLst>
                  <a:gd name="textAreaLeft" fmla="*/ 0 w 267840"/>
                  <a:gd name="textAreaRight" fmla="*/ 268200 w 267840"/>
                  <a:gd name="textAreaTop" fmla="*/ 0 h 244800"/>
                  <a:gd name="textAreaBottom" fmla="*/ 245160 h 24480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55" name="Google Shape;3022;p30"/>
              <p:cNvSpPr/>
              <p:nvPr/>
            </p:nvSpPr>
            <p:spPr>
              <a:xfrm>
                <a:off x="8511120" y="285480"/>
                <a:ext cx="260280" cy="241200"/>
              </a:xfrm>
              <a:custGeom>
                <a:avLst/>
                <a:gdLst>
                  <a:gd name="textAreaLeft" fmla="*/ 0 w 260280"/>
                  <a:gd name="textAreaRight" fmla="*/ 260640 w 260280"/>
                  <a:gd name="textAreaTop" fmla="*/ 0 h 241200"/>
                  <a:gd name="textAreaBottom" fmla="*/ 241560 h 24120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56" name="Google Shape;3023;p30"/>
              <p:cNvSpPr/>
              <p:nvPr/>
            </p:nvSpPr>
            <p:spPr>
              <a:xfrm>
                <a:off x="8547120" y="311760"/>
                <a:ext cx="29880" cy="28080"/>
              </a:xfrm>
              <a:custGeom>
                <a:avLst/>
                <a:gdLst>
                  <a:gd name="textAreaLeft" fmla="*/ 0 w 29880"/>
                  <a:gd name="textAreaRight" fmla="*/ 30240 w 29880"/>
                  <a:gd name="textAreaTop" fmla="*/ 0 h 28080"/>
                  <a:gd name="textAreaBottom" fmla="*/ 28440 h 280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4040" bIns="140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57" name="Google Shape;3024;p30"/>
              <p:cNvSpPr/>
              <p:nvPr/>
            </p:nvSpPr>
            <p:spPr>
              <a:xfrm>
                <a:off x="8511120" y="280440"/>
                <a:ext cx="150480" cy="149760"/>
              </a:xfrm>
              <a:custGeom>
                <a:avLst/>
                <a:gdLst>
                  <a:gd name="textAreaLeft" fmla="*/ 0 w 150480"/>
                  <a:gd name="textAreaRight" fmla="*/ 150840 w 150480"/>
                  <a:gd name="textAreaTop" fmla="*/ 0 h 149760"/>
                  <a:gd name="textAreaBottom" fmla="*/ 150120 h 14976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4880" bIns="748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58" name="Google Shape;3025;p30"/>
              <p:cNvSpPr/>
              <p:nvPr/>
            </p:nvSpPr>
            <p:spPr>
              <a:xfrm>
                <a:off x="8510400" y="279360"/>
                <a:ext cx="214920" cy="179280"/>
              </a:xfrm>
              <a:custGeom>
                <a:avLst/>
                <a:gdLst>
                  <a:gd name="textAreaLeft" fmla="*/ 0 w 214920"/>
                  <a:gd name="textAreaRight" fmla="*/ 215280 w 214920"/>
                  <a:gd name="textAreaTop" fmla="*/ 0 h 179280"/>
                  <a:gd name="textAreaBottom" fmla="*/ 179640 h 17928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89640" bIns="89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59" name="Google Shape;3026;p30"/>
              <p:cNvSpPr/>
              <p:nvPr/>
            </p:nvSpPr>
            <p:spPr>
              <a:xfrm>
                <a:off x="8557560" y="339840"/>
                <a:ext cx="262440" cy="240120"/>
              </a:xfrm>
              <a:custGeom>
                <a:avLst/>
                <a:gdLst>
                  <a:gd name="textAreaLeft" fmla="*/ 0 w 262440"/>
                  <a:gd name="textAreaRight" fmla="*/ 262800 w 262440"/>
                  <a:gd name="textAreaTop" fmla="*/ 0 h 240120"/>
                  <a:gd name="textAreaBottom" fmla="*/ 240480 h 2401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60" name="Google Shape;3027;p30"/>
              <p:cNvSpPr/>
              <p:nvPr/>
            </p:nvSpPr>
            <p:spPr>
              <a:xfrm>
                <a:off x="8780760" y="507960"/>
                <a:ext cx="38160" cy="55440"/>
              </a:xfrm>
              <a:custGeom>
                <a:avLst/>
                <a:gdLst>
                  <a:gd name="textAreaLeft" fmla="*/ 0 w 38160"/>
                  <a:gd name="textAreaRight" fmla="*/ 38520 w 38160"/>
                  <a:gd name="textAreaTop" fmla="*/ 0 h 55440"/>
                  <a:gd name="textAreaBottom" fmla="*/ 55800 h 5544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27720" bIns="277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61" name="Google Shape;3028;p30"/>
              <p:cNvSpPr/>
              <p:nvPr/>
            </p:nvSpPr>
            <p:spPr>
              <a:xfrm>
                <a:off x="8638920" y="429480"/>
                <a:ext cx="196560" cy="174600"/>
              </a:xfrm>
              <a:custGeom>
                <a:avLst/>
                <a:gdLst>
                  <a:gd name="textAreaLeft" fmla="*/ 0 w 196560"/>
                  <a:gd name="textAreaRight" fmla="*/ 196920 w 196560"/>
                  <a:gd name="textAreaTop" fmla="*/ 0 h 174600"/>
                  <a:gd name="textAreaBottom" fmla="*/ 174960 h 17460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87480" bIns="874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62" name="Google Shape;3029;p30"/>
              <p:cNvSpPr/>
              <p:nvPr/>
            </p:nvSpPr>
            <p:spPr>
              <a:xfrm>
                <a:off x="8719200" y="567000"/>
                <a:ext cx="57240" cy="30240"/>
              </a:xfrm>
              <a:custGeom>
                <a:avLst/>
                <a:gdLst>
                  <a:gd name="textAreaLeft" fmla="*/ 0 w 57240"/>
                  <a:gd name="textAreaRight" fmla="*/ 57600 w 57240"/>
                  <a:gd name="textAreaTop" fmla="*/ 0 h 30240"/>
                  <a:gd name="textAreaBottom" fmla="*/ 30600 h 3024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5120" bIns="151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63" name="Google Shape;3030;p30"/>
              <p:cNvSpPr/>
              <p:nvPr/>
            </p:nvSpPr>
            <p:spPr>
              <a:xfrm>
                <a:off x="8609760" y="400320"/>
                <a:ext cx="225000" cy="202320"/>
              </a:xfrm>
              <a:custGeom>
                <a:avLst/>
                <a:gdLst>
                  <a:gd name="textAreaLeft" fmla="*/ 0 w 225000"/>
                  <a:gd name="textAreaRight" fmla="*/ 225360 w 225000"/>
                  <a:gd name="textAreaTop" fmla="*/ 0 h 202320"/>
                  <a:gd name="textAreaBottom" fmla="*/ 202680 h 20232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464" name="Google Shape;3031;p30"/>
              <p:cNvSpPr/>
              <p:nvPr/>
            </p:nvSpPr>
            <p:spPr>
              <a:xfrm>
                <a:off x="8583480" y="371520"/>
                <a:ext cx="246960" cy="220680"/>
              </a:xfrm>
              <a:custGeom>
                <a:avLst/>
                <a:gdLst>
                  <a:gd name="textAreaLeft" fmla="*/ 0 w 246960"/>
                  <a:gd name="textAreaRight" fmla="*/ 247320 w 246960"/>
                  <a:gd name="textAreaTop" fmla="*/ 0 h 220680"/>
                  <a:gd name="textAreaBottom" fmla="*/ 221040 h 22068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2465" name="Google Shape;3032;p30"/>
            <p:cNvSpPr/>
            <p:nvPr/>
          </p:nvSpPr>
          <p:spPr>
            <a:xfrm>
              <a:off x="8488080" y="256680"/>
              <a:ext cx="369720" cy="369720"/>
            </a:xfrm>
            <a:custGeom>
              <a:avLst/>
              <a:gdLst>
                <a:gd name="textAreaLeft" fmla="*/ 0 w 369720"/>
                <a:gd name="textAreaRight" fmla="*/ 370080 w 36972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66" name="Google Shape;3033;p30"/>
            <p:cNvSpPr/>
            <p:nvPr/>
          </p:nvSpPr>
          <p:spPr>
            <a:xfrm>
              <a:off x="8345520" y="400320"/>
              <a:ext cx="647640" cy="135000"/>
            </a:xfrm>
            <a:custGeom>
              <a:avLst/>
              <a:gdLst>
                <a:gd name="textAreaLeft" fmla="*/ 0 w 647640"/>
                <a:gd name="textAreaRight" fmla="*/ 648000 w 647640"/>
                <a:gd name="textAreaTop" fmla="*/ 0 h 135000"/>
                <a:gd name="textAreaBottom" fmla="*/ 135360 h 13500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67" name="Google Shape;3034;p30"/>
            <p:cNvSpPr/>
            <p:nvPr/>
          </p:nvSpPr>
          <p:spPr>
            <a:xfrm>
              <a:off x="8466480" y="180720"/>
              <a:ext cx="402480" cy="572400"/>
            </a:xfrm>
            <a:custGeom>
              <a:avLst/>
              <a:gdLst>
                <a:gd name="textAreaLeft" fmla="*/ 0 w 402480"/>
                <a:gd name="textAreaRight" fmla="*/ 402840 w 402480"/>
                <a:gd name="textAreaTop" fmla="*/ 0 h 572400"/>
                <a:gd name="textAreaBottom" fmla="*/ 572760 h 5724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68" name="Google Shape;3035;p30"/>
            <p:cNvSpPr/>
            <p:nvPr/>
          </p:nvSpPr>
          <p:spPr>
            <a:xfrm>
              <a:off x="8447040" y="197280"/>
              <a:ext cx="450720" cy="540000"/>
            </a:xfrm>
            <a:custGeom>
              <a:avLst/>
              <a:gdLst>
                <a:gd name="textAreaLeft" fmla="*/ 0 w 450720"/>
                <a:gd name="textAreaRight" fmla="*/ 451080 w 450720"/>
                <a:gd name="textAreaTop" fmla="*/ 0 h 540000"/>
                <a:gd name="textAreaBottom" fmla="*/ 540360 h 54000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470" name="PlaceHolder 2"/>
          <p:cNvSpPr>
            <a:spLocks noGrp="1"/>
          </p:cNvSpPr>
          <p:nvPr>
            <p:ph type="body"/>
          </p:nvPr>
        </p:nvSpPr>
        <p:spPr>
          <a:xfrm>
            <a:off x="720000" y="1152360"/>
            <a:ext cx="7191720" cy="3450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471" name="Google Shape;244;p4"/>
          <p:cNvSpPr/>
          <p:nvPr/>
        </p:nvSpPr>
        <p:spPr>
          <a:xfrm>
            <a:off x="7526880" y="1753920"/>
            <a:ext cx="1887120" cy="3533040"/>
          </a:xfrm>
          <a:custGeom>
            <a:avLst/>
            <a:gdLst>
              <a:gd name="textAreaLeft" fmla="*/ 0 w 1887120"/>
              <a:gd name="textAreaRight" fmla="*/ 1887480 w 1887120"/>
              <a:gd name="textAreaTop" fmla="*/ 0 h 3533040"/>
              <a:gd name="textAreaBottom" fmla="*/ 3533400 h 3533040"/>
            </a:gdLst>
            <a:ahLst/>
            <a:cxnLst/>
            <a:rect l="textAreaLeft" t="textAreaTop" r="textAreaRight" b="textAreaBottom"/>
            <a:pathLst>
              <a:path w="75499" h="141340">
                <a:moveTo>
                  <a:pt x="75498" y="1"/>
                </a:moveTo>
                <a:cubicBezTo>
                  <a:pt x="75497" y="1"/>
                  <a:pt x="48971" y="6478"/>
                  <a:pt x="49364" y="38089"/>
                </a:cubicBezTo>
                <a:cubicBezTo>
                  <a:pt x="49507" y="49316"/>
                  <a:pt x="51484" y="61008"/>
                  <a:pt x="49055" y="72117"/>
                </a:cubicBezTo>
                <a:cubicBezTo>
                  <a:pt x="47793" y="77856"/>
                  <a:pt x="45054" y="84345"/>
                  <a:pt x="39720" y="87381"/>
                </a:cubicBezTo>
                <a:cubicBezTo>
                  <a:pt x="33100" y="91155"/>
                  <a:pt x="24790" y="89679"/>
                  <a:pt x="17860" y="93274"/>
                </a:cubicBezTo>
                <a:cubicBezTo>
                  <a:pt x="8621" y="98060"/>
                  <a:pt x="1965" y="106990"/>
                  <a:pt x="406" y="117313"/>
                </a:cubicBezTo>
                <a:cubicBezTo>
                  <a:pt x="1" y="120016"/>
                  <a:pt x="168" y="141340"/>
                  <a:pt x="3442" y="141340"/>
                </a:cubicBezTo>
                <a:lnTo>
                  <a:pt x="67974" y="141340"/>
                </a:lnTo>
                <a:lnTo>
                  <a:pt x="75498" y="1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472" name="Google Shape;245;p4"/>
          <p:cNvSpPr/>
          <p:nvPr/>
        </p:nvSpPr>
        <p:spPr>
          <a:xfrm>
            <a:off x="6824520" y="4643640"/>
            <a:ext cx="452520" cy="411120"/>
          </a:xfrm>
          <a:custGeom>
            <a:avLst/>
            <a:gdLst>
              <a:gd name="textAreaLeft" fmla="*/ 0 w 452520"/>
              <a:gd name="textAreaRight" fmla="*/ 452880 w 452520"/>
              <a:gd name="textAreaTop" fmla="*/ 0 h 411120"/>
              <a:gd name="textAreaBottom" fmla="*/ 411480 h 411120"/>
            </a:gdLst>
            <a:ahLst/>
            <a:cxnLst/>
            <a:rect l="textAreaLeft" t="textAreaTop" r="textAreaRight" b="textAreaBottom"/>
            <a:pathLst>
              <a:path w="18110" h="16461">
                <a:moveTo>
                  <a:pt x="9049" y="0"/>
                </a:moveTo>
                <a:cubicBezTo>
                  <a:pt x="5318" y="0"/>
                  <a:pt x="1945" y="2553"/>
                  <a:pt x="1048" y="6344"/>
                </a:cubicBezTo>
                <a:cubicBezTo>
                  <a:pt x="0" y="10761"/>
                  <a:pt x="2739" y="15202"/>
                  <a:pt x="7168" y="16238"/>
                </a:cubicBezTo>
                <a:cubicBezTo>
                  <a:pt x="7804" y="16389"/>
                  <a:pt x="8441" y="16461"/>
                  <a:pt x="9069" y="16461"/>
                </a:cubicBezTo>
                <a:cubicBezTo>
                  <a:pt x="12794" y="16461"/>
                  <a:pt x="16175" y="13909"/>
                  <a:pt x="17062" y="10118"/>
                </a:cubicBezTo>
                <a:cubicBezTo>
                  <a:pt x="18110" y="5701"/>
                  <a:pt x="15371" y="1260"/>
                  <a:pt x="10954" y="224"/>
                </a:cubicBezTo>
                <a:cubicBezTo>
                  <a:pt x="10316" y="73"/>
                  <a:pt x="9677" y="0"/>
                  <a:pt x="9049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473" name="Google Shape;246;p4"/>
          <p:cNvSpPr/>
          <p:nvPr/>
        </p:nvSpPr>
        <p:spPr>
          <a:xfrm>
            <a:off x="6662160" y="4988520"/>
            <a:ext cx="96480" cy="96480"/>
          </a:xfrm>
          <a:custGeom>
            <a:avLst/>
            <a:gdLst>
              <a:gd name="textAreaLeft" fmla="*/ 0 w 96480"/>
              <a:gd name="textAreaRight" fmla="*/ 9684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474" name="Google Shape;247;p4"/>
          <p:cNvSpPr/>
          <p:nvPr/>
        </p:nvSpPr>
        <p:spPr>
          <a:xfrm>
            <a:off x="8666640" y="1707480"/>
            <a:ext cx="340920" cy="317160"/>
          </a:xfrm>
          <a:custGeom>
            <a:avLst/>
            <a:gdLst>
              <a:gd name="textAreaLeft" fmla="*/ 0 w 340920"/>
              <a:gd name="textAreaRight" fmla="*/ 341280 w 340920"/>
              <a:gd name="textAreaTop" fmla="*/ 0 h 317160"/>
              <a:gd name="textAreaBottom" fmla="*/ 317520 h 31716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2475" name="Google Shape;248;p4"/>
          <p:cNvGrpSpPr/>
          <p:nvPr/>
        </p:nvGrpSpPr>
        <p:grpSpPr>
          <a:xfrm>
            <a:off x="7812720" y="391320"/>
            <a:ext cx="1003680" cy="983160"/>
            <a:chOff x="7812720" y="391320"/>
            <a:chExt cx="1003680" cy="983160"/>
          </a:xfrm>
        </p:grpSpPr>
        <p:sp>
          <p:nvSpPr>
            <p:cNvPr id="2476" name="Google Shape;249;p4"/>
            <p:cNvSpPr/>
            <p:nvPr/>
          </p:nvSpPr>
          <p:spPr>
            <a:xfrm>
              <a:off x="8212680" y="1061280"/>
              <a:ext cx="104040" cy="94680"/>
            </a:xfrm>
            <a:custGeom>
              <a:avLst/>
              <a:gdLst>
                <a:gd name="textAreaLeft" fmla="*/ 0 w 104040"/>
                <a:gd name="textAreaRight" fmla="*/ 104400 w 10404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180" h="3808">
                  <a:moveTo>
                    <a:pt x="2092" y="1"/>
                  </a:moveTo>
                  <a:cubicBezTo>
                    <a:pt x="1605" y="1"/>
                    <a:pt x="1120" y="188"/>
                    <a:pt x="751" y="563"/>
                  </a:cubicBezTo>
                  <a:cubicBezTo>
                    <a:pt x="1" y="1301"/>
                    <a:pt x="1" y="2504"/>
                    <a:pt x="751" y="3254"/>
                  </a:cubicBezTo>
                  <a:cubicBezTo>
                    <a:pt x="1120" y="3623"/>
                    <a:pt x="1605" y="3808"/>
                    <a:pt x="2092" y="3808"/>
                  </a:cubicBezTo>
                  <a:cubicBezTo>
                    <a:pt x="2579" y="3808"/>
                    <a:pt x="3067" y="3623"/>
                    <a:pt x="3442" y="3254"/>
                  </a:cubicBezTo>
                  <a:cubicBezTo>
                    <a:pt x="4180" y="2504"/>
                    <a:pt x="4180" y="1301"/>
                    <a:pt x="3442" y="563"/>
                  </a:cubicBezTo>
                  <a:cubicBezTo>
                    <a:pt x="3067" y="188"/>
                    <a:pt x="2579" y="1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77" name="Google Shape;250;p4"/>
            <p:cNvSpPr/>
            <p:nvPr/>
          </p:nvSpPr>
          <p:spPr>
            <a:xfrm>
              <a:off x="8712000" y="1061280"/>
              <a:ext cx="104040" cy="94680"/>
            </a:xfrm>
            <a:custGeom>
              <a:avLst/>
              <a:gdLst>
                <a:gd name="textAreaLeft" fmla="*/ 0 w 104040"/>
                <a:gd name="textAreaRight" fmla="*/ 104400 w 10404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180" h="3808">
                  <a:moveTo>
                    <a:pt x="2096" y="1"/>
                  </a:moveTo>
                  <a:cubicBezTo>
                    <a:pt x="1608" y="1"/>
                    <a:pt x="1120" y="188"/>
                    <a:pt x="751" y="563"/>
                  </a:cubicBezTo>
                  <a:cubicBezTo>
                    <a:pt x="1" y="1301"/>
                    <a:pt x="1" y="2504"/>
                    <a:pt x="751" y="3254"/>
                  </a:cubicBezTo>
                  <a:cubicBezTo>
                    <a:pt x="1120" y="3623"/>
                    <a:pt x="1608" y="3808"/>
                    <a:pt x="2096" y="3808"/>
                  </a:cubicBezTo>
                  <a:cubicBezTo>
                    <a:pt x="2584" y="3808"/>
                    <a:pt x="3072" y="3623"/>
                    <a:pt x="3442" y="3254"/>
                  </a:cubicBezTo>
                  <a:cubicBezTo>
                    <a:pt x="4180" y="2504"/>
                    <a:pt x="4180" y="1301"/>
                    <a:pt x="3442" y="563"/>
                  </a:cubicBezTo>
                  <a:cubicBezTo>
                    <a:pt x="3072" y="188"/>
                    <a:pt x="2584" y="1"/>
                    <a:pt x="209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78" name="Google Shape;251;p4"/>
            <p:cNvSpPr/>
            <p:nvPr/>
          </p:nvSpPr>
          <p:spPr>
            <a:xfrm>
              <a:off x="8321040" y="838800"/>
              <a:ext cx="107640" cy="95040"/>
            </a:xfrm>
            <a:custGeom>
              <a:avLst/>
              <a:gdLst>
                <a:gd name="textAreaLeft" fmla="*/ 0 w 107640"/>
                <a:gd name="textAreaRight" fmla="*/ 108000 w 10764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4323" h="3809">
                  <a:moveTo>
                    <a:pt x="2168" y="0"/>
                  </a:moveTo>
                  <a:cubicBezTo>
                    <a:pt x="1922" y="0"/>
                    <a:pt x="1672" y="48"/>
                    <a:pt x="1430" y="149"/>
                  </a:cubicBezTo>
                  <a:cubicBezTo>
                    <a:pt x="453" y="553"/>
                    <a:pt x="1" y="1673"/>
                    <a:pt x="406" y="2637"/>
                  </a:cubicBezTo>
                  <a:cubicBezTo>
                    <a:pt x="710" y="3371"/>
                    <a:pt x="1418" y="3809"/>
                    <a:pt x="2161" y="3809"/>
                  </a:cubicBezTo>
                  <a:cubicBezTo>
                    <a:pt x="2406" y="3809"/>
                    <a:pt x="2655" y="3761"/>
                    <a:pt x="2894" y="3661"/>
                  </a:cubicBezTo>
                  <a:cubicBezTo>
                    <a:pt x="3870" y="3256"/>
                    <a:pt x="4323" y="2149"/>
                    <a:pt x="3918" y="1172"/>
                  </a:cubicBezTo>
                  <a:cubicBezTo>
                    <a:pt x="3614" y="438"/>
                    <a:pt x="2912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79" name="Google Shape;252;p4"/>
            <p:cNvSpPr/>
            <p:nvPr/>
          </p:nvSpPr>
          <p:spPr>
            <a:xfrm>
              <a:off x="8195040" y="613800"/>
              <a:ext cx="104400" cy="94680"/>
            </a:xfrm>
            <a:custGeom>
              <a:avLst/>
              <a:gdLst>
                <a:gd name="textAreaLeft" fmla="*/ 0 w 104400"/>
                <a:gd name="textAreaRight" fmla="*/ 104760 w 10440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192" h="3805">
                  <a:moveTo>
                    <a:pt x="2101" y="1"/>
                  </a:moveTo>
                  <a:cubicBezTo>
                    <a:pt x="1237" y="1"/>
                    <a:pt x="455" y="590"/>
                    <a:pt x="251" y="1468"/>
                  </a:cubicBezTo>
                  <a:cubicBezTo>
                    <a:pt x="1" y="2492"/>
                    <a:pt x="643" y="3516"/>
                    <a:pt x="1667" y="3754"/>
                  </a:cubicBezTo>
                  <a:cubicBezTo>
                    <a:pt x="1813" y="3788"/>
                    <a:pt x="1959" y="3804"/>
                    <a:pt x="2103" y="3804"/>
                  </a:cubicBezTo>
                  <a:cubicBezTo>
                    <a:pt x="2967" y="3804"/>
                    <a:pt x="3749" y="3215"/>
                    <a:pt x="3953" y="2337"/>
                  </a:cubicBezTo>
                  <a:cubicBezTo>
                    <a:pt x="4192" y="1313"/>
                    <a:pt x="3560" y="289"/>
                    <a:pt x="2537" y="51"/>
                  </a:cubicBezTo>
                  <a:cubicBezTo>
                    <a:pt x="2391" y="17"/>
                    <a:pt x="2245" y="1"/>
                    <a:pt x="210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0" name="Google Shape;253;p4"/>
            <p:cNvSpPr/>
            <p:nvPr/>
          </p:nvSpPr>
          <p:spPr>
            <a:xfrm>
              <a:off x="8712000" y="613800"/>
              <a:ext cx="104400" cy="94680"/>
            </a:xfrm>
            <a:custGeom>
              <a:avLst/>
              <a:gdLst>
                <a:gd name="textAreaLeft" fmla="*/ 0 w 104400"/>
                <a:gd name="textAreaRight" fmla="*/ 104760 w 10440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192" h="3805">
                  <a:moveTo>
                    <a:pt x="2100" y="1"/>
                  </a:moveTo>
                  <a:cubicBezTo>
                    <a:pt x="1234" y="1"/>
                    <a:pt x="443" y="590"/>
                    <a:pt x="239" y="1468"/>
                  </a:cubicBezTo>
                  <a:cubicBezTo>
                    <a:pt x="1" y="2492"/>
                    <a:pt x="632" y="3516"/>
                    <a:pt x="1656" y="3754"/>
                  </a:cubicBezTo>
                  <a:cubicBezTo>
                    <a:pt x="1802" y="3788"/>
                    <a:pt x="1948" y="3804"/>
                    <a:pt x="2092" y="3804"/>
                  </a:cubicBezTo>
                  <a:cubicBezTo>
                    <a:pt x="2959" y="3804"/>
                    <a:pt x="3749" y="3215"/>
                    <a:pt x="3954" y="2337"/>
                  </a:cubicBezTo>
                  <a:cubicBezTo>
                    <a:pt x="4192" y="1313"/>
                    <a:pt x="3561" y="289"/>
                    <a:pt x="2537" y="51"/>
                  </a:cubicBezTo>
                  <a:cubicBezTo>
                    <a:pt x="2391" y="17"/>
                    <a:pt x="2245" y="1"/>
                    <a:pt x="21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1" name="Google Shape;254;p4"/>
            <p:cNvSpPr/>
            <p:nvPr/>
          </p:nvSpPr>
          <p:spPr>
            <a:xfrm>
              <a:off x="7812720" y="835200"/>
              <a:ext cx="101880" cy="95040"/>
            </a:xfrm>
            <a:custGeom>
              <a:avLst/>
              <a:gdLst>
                <a:gd name="textAreaLeft" fmla="*/ 0 w 101880"/>
                <a:gd name="textAreaRight" fmla="*/ 102240 w 10188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4085" h="3817">
                  <a:moveTo>
                    <a:pt x="2046" y="1"/>
                  </a:moveTo>
                  <a:cubicBezTo>
                    <a:pt x="1952" y="1"/>
                    <a:pt x="1858" y="7"/>
                    <a:pt x="1763" y="22"/>
                  </a:cubicBezTo>
                  <a:cubicBezTo>
                    <a:pt x="715" y="188"/>
                    <a:pt x="1" y="1153"/>
                    <a:pt x="168" y="2200"/>
                  </a:cubicBezTo>
                  <a:cubicBezTo>
                    <a:pt x="308" y="3141"/>
                    <a:pt x="1117" y="3817"/>
                    <a:pt x="2049" y="3817"/>
                  </a:cubicBezTo>
                  <a:cubicBezTo>
                    <a:pt x="2143" y="3817"/>
                    <a:pt x="2238" y="3810"/>
                    <a:pt x="2335" y="3796"/>
                  </a:cubicBezTo>
                  <a:cubicBezTo>
                    <a:pt x="3370" y="3641"/>
                    <a:pt x="4085" y="2665"/>
                    <a:pt x="3930" y="1629"/>
                  </a:cubicBezTo>
                  <a:cubicBezTo>
                    <a:pt x="3789" y="677"/>
                    <a:pt x="2971" y="1"/>
                    <a:pt x="204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2" name="Google Shape;255;p4"/>
            <p:cNvSpPr/>
            <p:nvPr/>
          </p:nvSpPr>
          <p:spPr>
            <a:xfrm>
              <a:off x="8068680" y="835200"/>
              <a:ext cx="101520" cy="95040"/>
            </a:xfrm>
            <a:custGeom>
              <a:avLst/>
              <a:gdLst>
                <a:gd name="textAreaLeft" fmla="*/ 0 w 101520"/>
                <a:gd name="textAreaRight" fmla="*/ 101880 w 10152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4073" h="3817">
                  <a:moveTo>
                    <a:pt x="2033" y="1"/>
                  </a:moveTo>
                  <a:cubicBezTo>
                    <a:pt x="1940" y="1"/>
                    <a:pt x="1845" y="7"/>
                    <a:pt x="1750" y="22"/>
                  </a:cubicBezTo>
                  <a:cubicBezTo>
                    <a:pt x="715" y="188"/>
                    <a:pt x="0" y="1153"/>
                    <a:pt x="155" y="2200"/>
                  </a:cubicBezTo>
                  <a:cubicBezTo>
                    <a:pt x="296" y="3141"/>
                    <a:pt x="1114" y="3817"/>
                    <a:pt x="2039" y="3817"/>
                  </a:cubicBezTo>
                  <a:cubicBezTo>
                    <a:pt x="2133" y="3817"/>
                    <a:pt x="2227" y="3810"/>
                    <a:pt x="2322" y="3796"/>
                  </a:cubicBezTo>
                  <a:cubicBezTo>
                    <a:pt x="3358" y="3641"/>
                    <a:pt x="4072" y="2665"/>
                    <a:pt x="3917" y="1629"/>
                  </a:cubicBezTo>
                  <a:cubicBezTo>
                    <a:pt x="3777" y="677"/>
                    <a:pt x="2958" y="1"/>
                    <a:pt x="203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3" name="Google Shape;256;p4"/>
            <p:cNvSpPr/>
            <p:nvPr/>
          </p:nvSpPr>
          <p:spPr>
            <a:xfrm>
              <a:off x="7812720" y="391320"/>
              <a:ext cx="101880" cy="94680"/>
            </a:xfrm>
            <a:custGeom>
              <a:avLst/>
              <a:gdLst>
                <a:gd name="textAreaLeft" fmla="*/ 0 w 101880"/>
                <a:gd name="textAreaRight" fmla="*/ 102240 w 10188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085" h="3808">
                  <a:moveTo>
                    <a:pt x="2064" y="0"/>
                  </a:moveTo>
                  <a:cubicBezTo>
                    <a:pt x="1965" y="0"/>
                    <a:pt x="1864" y="8"/>
                    <a:pt x="1763" y="24"/>
                  </a:cubicBezTo>
                  <a:cubicBezTo>
                    <a:pt x="715" y="179"/>
                    <a:pt x="1" y="1155"/>
                    <a:pt x="168" y="2191"/>
                  </a:cubicBezTo>
                  <a:cubicBezTo>
                    <a:pt x="308" y="3132"/>
                    <a:pt x="1117" y="3808"/>
                    <a:pt x="2049" y="3808"/>
                  </a:cubicBezTo>
                  <a:cubicBezTo>
                    <a:pt x="2143" y="3808"/>
                    <a:pt x="2238" y="3801"/>
                    <a:pt x="2335" y="3787"/>
                  </a:cubicBezTo>
                  <a:cubicBezTo>
                    <a:pt x="3370" y="3632"/>
                    <a:pt x="4085" y="2656"/>
                    <a:pt x="3930" y="1620"/>
                  </a:cubicBezTo>
                  <a:cubicBezTo>
                    <a:pt x="3790" y="674"/>
                    <a:pt x="2982" y="0"/>
                    <a:pt x="20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4" name="Google Shape;257;p4"/>
            <p:cNvSpPr/>
            <p:nvPr/>
          </p:nvSpPr>
          <p:spPr>
            <a:xfrm>
              <a:off x="8068680" y="391320"/>
              <a:ext cx="101520" cy="94680"/>
            </a:xfrm>
            <a:custGeom>
              <a:avLst/>
              <a:gdLst>
                <a:gd name="textAreaLeft" fmla="*/ 0 w 101520"/>
                <a:gd name="textAreaRight" fmla="*/ 101880 w 10152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073" h="3808">
                  <a:moveTo>
                    <a:pt x="2051" y="0"/>
                  </a:moveTo>
                  <a:cubicBezTo>
                    <a:pt x="1952" y="0"/>
                    <a:pt x="1852" y="8"/>
                    <a:pt x="1750" y="24"/>
                  </a:cubicBezTo>
                  <a:cubicBezTo>
                    <a:pt x="715" y="179"/>
                    <a:pt x="0" y="1155"/>
                    <a:pt x="155" y="2191"/>
                  </a:cubicBezTo>
                  <a:cubicBezTo>
                    <a:pt x="296" y="3132"/>
                    <a:pt x="1114" y="3808"/>
                    <a:pt x="2039" y="3808"/>
                  </a:cubicBezTo>
                  <a:cubicBezTo>
                    <a:pt x="2133" y="3808"/>
                    <a:pt x="2227" y="3801"/>
                    <a:pt x="2322" y="3787"/>
                  </a:cubicBezTo>
                  <a:cubicBezTo>
                    <a:pt x="3358" y="3632"/>
                    <a:pt x="4072" y="2656"/>
                    <a:pt x="3917" y="1620"/>
                  </a:cubicBezTo>
                  <a:cubicBezTo>
                    <a:pt x="3778" y="674"/>
                    <a:pt x="2969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5" name="Google Shape;258;p4"/>
            <p:cNvSpPr/>
            <p:nvPr/>
          </p:nvSpPr>
          <p:spPr>
            <a:xfrm>
              <a:off x="8577000" y="838800"/>
              <a:ext cx="104040" cy="95040"/>
            </a:xfrm>
            <a:custGeom>
              <a:avLst/>
              <a:gdLst>
                <a:gd name="textAreaLeft" fmla="*/ 0 w 104040"/>
                <a:gd name="textAreaRight" fmla="*/ 104400 w 10404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4180" h="3817">
                  <a:moveTo>
                    <a:pt x="2084" y="1"/>
                  </a:moveTo>
                  <a:cubicBezTo>
                    <a:pt x="1596" y="1"/>
                    <a:pt x="1107" y="188"/>
                    <a:pt x="738" y="563"/>
                  </a:cubicBezTo>
                  <a:cubicBezTo>
                    <a:pt x="0" y="1301"/>
                    <a:pt x="0" y="2516"/>
                    <a:pt x="738" y="3254"/>
                  </a:cubicBezTo>
                  <a:cubicBezTo>
                    <a:pt x="1107" y="3629"/>
                    <a:pt x="1596" y="3817"/>
                    <a:pt x="2084" y="3817"/>
                  </a:cubicBezTo>
                  <a:cubicBezTo>
                    <a:pt x="2572" y="3817"/>
                    <a:pt x="3060" y="3629"/>
                    <a:pt x="3429" y="3254"/>
                  </a:cubicBezTo>
                  <a:cubicBezTo>
                    <a:pt x="4179" y="2516"/>
                    <a:pt x="4179" y="1301"/>
                    <a:pt x="3429" y="563"/>
                  </a:cubicBezTo>
                  <a:cubicBezTo>
                    <a:pt x="3060" y="188"/>
                    <a:pt x="2572" y="1"/>
                    <a:pt x="208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6" name="Google Shape;259;p4"/>
            <p:cNvSpPr/>
            <p:nvPr/>
          </p:nvSpPr>
          <p:spPr>
            <a:xfrm>
              <a:off x="8327520" y="391320"/>
              <a:ext cx="95040" cy="95040"/>
            </a:xfrm>
            <a:custGeom>
              <a:avLst/>
              <a:gdLst>
                <a:gd name="textAreaLeft" fmla="*/ 0 w 95040"/>
                <a:gd name="textAreaRight" fmla="*/ 95400 w 9504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3811" h="3811">
                  <a:moveTo>
                    <a:pt x="1906" y="1"/>
                  </a:moveTo>
                  <a:cubicBezTo>
                    <a:pt x="858" y="1"/>
                    <a:pt x="1" y="858"/>
                    <a:pt x="1" y="1906"/>
                  </a:cubicBezTo>
                  <a:cubicBezTo>
                    <a:pt x="1" y="2953"/>
                    <a:pt x="858" y="3811"/>
                    <a:pt x="1906" y="3811"/>
                  </a:cubicBezTo>
                  <a:cubicBezTo>
                    <a:pt x="2965" y="3811"/>
                    <a:pt x="3811" y="2953"/>
                    <a:pt x="3811" y="1906"/>
                  </a:cubicBezTo>
                  <a:cubicBezTo>
                    <a:pt x="3811" y="858"/>
                    <a:pt x="2965" y="1"/>
                    <a:pt x="190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7" name="Google Shape;260;p4"/>
            <p:cNvSpPr/>
            <p:nvPr/>
          </p:nvSpPr>
          <p:spPr>
            <a:xfrm>
              <a:off x="8581680" y="391320"/>
              <a:ext cx="95040" cy="95040"/>
            </a:xfrm>
            <a:custGeom>
              <a:avLst/>
              <a:gdLst>
                <a:gd name="textAreaLeft" fmla="*/ 0 w 95040"/>
                <a:gd name="textAreaRight" fmla="*/ 95400 w 9504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3811" h="3811">
                  <a:moveTo>
                    <a:pt x="1906" y="1"/>
                  </a:moveTo>
                  <a:cubicBezTo>
                    <a:pt x="858" y="1"/>
                    <a:pt x="1" y="858"/>
                    <a:pt x="1" y="1906"/>
                  </a:cubicBezTo>
                  <a:cubicBezTo>
                    <a:pt x="1" y="2953"/>
                    <a:pt x="858" y="3811"/>
                    <a:pt x="1906" y="3811"/>
                  </a:cubicBezTo>
                  <a:cubicBezTo>
                    <a:pt x="2965" y="3811"/>
                    <a:pt x="3811" y="2953"/>
                    <a:pt x="3811" y="1906"/>
                  </a:cubicBezTo>
                  <a:cubicBezTo>
                    <a:pt x="3811" y="858"/>
                    <a:pt x="2965" y="1"/>
                    <a:pt x="190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8" name="Google Shape;261;p4"/>
            <p:cNvSpPr/>
            <p:nvPr/>
          </p:nvSpPr>
          <p:spPr>
            <a:xfrm>
              <a:off x="8323920" y="1279440"/>
              <a:ext cx="102240" cy="95040"/>
            </a:xfrm>
            <a:custGeom>
              <a:avLst/>
              <a:gdLst>
                <a:gd name="textAreaLeft" fmla="*/ 0 w 102240"/>
                <a:gd name="textAreaRight" fmla="*/ 102600 w 102240"/>
                <a:gd name="textAreaTop" fmla="*/ 0 h 95040"/>
                <a:gd name="textAreaBottom" fmla="*/ 95400 h 95040"/>
              </a:gdLst>
              <a:ahLst/>
              <a:cxnLst/>
              <a:rect l="textAreaLeft" t="textAreaTop" r="textAreaRight" b="textAreaBottom"/>
              <a:pathLst>
                <a:path w="4109" h="3812">
                  <a:moveTo>
                    <a:pt x="2054" y="0"/>
                  </a:moveTo>
                  <a:cubicBezTo>
                    <a:pt x="1137" y="0"/>
                    <a:pt x="330" y="664"/>
                    <a:pt x="179" y="1608"/>
                  </a:cubicBezTo>
                  <a:cubicBezTo>
                    <a:pt x="1" y="2644"/>
                    <a:pt x="715" y="3620"/>
                    <a:pt x="1751" y="3787"/>
                  </a:cubicBezTo>
                  <a:cubicBezTo>
                    <a:pt x="1853" y="3804"/>
                    <a:pt x="1955" y="3812"/>
                    <a:pt x="2056" y="3812"/>
                  </a:cubicBezTo>
                  <a:cubicBezTo>
                    <a:pt x="2972" y="3812"/>
                    <a:pt x="3780" y="3149"/>
                    <a:pt x="3930" y="2215"/>
                  </a:cubicBezTo>
                  <a:cubicBezTo>
                    <a:pt x="4108" y="1180"/>
                    <a:pt x="3394" y="191"/>
                    <a:pt x="2358" y="25"/>
                  </a:cubicBezTo>
                  <a:cubicBezTo>
                    <a:pt x="2256" y="8"/>
                    <a:pt x="2154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9" name="Google Shape;262;p4"/>
            <p:cNvSpPr/>
            <p:nvPr/>
          </p:nvSpPr>
          <p:spPr>
            <a:xfrm>
              <a:off x="8576640" y="1279800"/>
              <a:ext cx="104400" cy="94680"/>
            </a:xfrm>
            <a:custGeom>
              <a:avLst/>
              <a:gdLst>
                <a:gd name="textAreaLeft" fmla="*/ 0 w 104400"/>
                <a:gd name="textAreaRight" fmla="*/ 104760 w 104400"/>
                <a:gd name="textAreaTop" fmla="*/ 0 h 94680"/>
                <a:gd name="textAreaBottom" fmla="*/ 95040 h 94680"/>
              </a:gdLst>
              <a:ahLst/>
              <a:cxnLst/>
              <a:rect l="textAreaLeft" t="textAreaTop" r="textAreaRight" b="textAreaBottom"/>
              <a:pathLst>
                <a:path w="4192" h="3808">
                  <a:moveTo>
                    <a:pt x="2104" y="0"/>
                  </a:moveTo>
                  <a:cubicBezTo>
                    <a:pt x="1245" y="0"/>
                    <a:pt x="454" y="589"/>
                    <a:pt x="250" y="1467"/>
                  </a:cubicBezTo>
                  <a:cubicBezTo>
                    <a:pt x="0" y="2479"/>
                    <a:pt x="631" y="3515"/>
                    <a:pt x="1655" y="3753"/>
                  </a:cubicBezTo>
                  <a:cubicBezTo>
                    <a:pt x="1807" y="3790"/>
                    <a:pt x="1958" y="3808"/>
                    <a:pt x="2107" y="3808"/>
                  </a:cubicBezTo>
                  <a:cubicBezTo>
                    <a:pt x="2965" y="3808"/>
                    <a:pt x="3740" y="3221"/>
                    <a:pt x="3953" y="2348"/>
                  </a:cubicBezTo>
                  <a:cubicBezTo>
                    <a:pt x="4191" y="1324"/>
                    <a:pt x="3560" y="300"/>
                    <a:pt x="2536" y="50"/>
                  </a:cubicBezTo>
                  <a:cubicBezTo>
                    <a:pt x="2392" y="16"/>
                    <a:pt x="2247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7520" bIns="47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90" name="Google Shape;263;p4"/>
            <p:cNvSpPr/>
            <p:nvPr/>
          </p:nvSpPr>
          <p:spPr>
            <a:xfrm>
              <a:off x="8256960" y="883080"/>
              <a:ext cx="512280" cy="443520"/>
            </a:xfrm>
            <a:custGeom>
              <a:avLst/>
              <a:gdLst>
                <a:gd name="textAreaLeft" fmla="*/ 0 w 512280"/>
                <a:gd name="textAreaRight" fmla="*/ 512640 w 512280"/>
                <a:gd name="textAreaTop" fmla="*/ 0 h 443520"/>
                <a:gd name="textAreaBottom" fmla="*/ 443880 h 443520"/>
              </a:gdLst>
              <a:ahLst/>
              <a:cxnLst/>
              <a:rect l="textAreaLeft" t="textAreaTop" r="textAreaRight" b="textAreaBottom"/>
              <a:pathLst>
                <a:path w="20503" h="17753" fill="none">
                  <a:moveTo>
                    <a:pt x="15383" y="1"/>
                  </a:moveTo>
                  <a:lnTo>
                    <a:pt x="5132" y="1"/>
                  </a:lnTo>
                  <a:lnTo>
                    <a:pt x="0" y="8871"/>
                  </a:lnTo>
                  <a:lnTo>
                    <a:pt x="5132" y="17753"/>
                  </a:lnTo>
                  <a:lnTo>
                    <a:pt x="15383" y="17753"/>
                  </a:lnTo>
                  <a:lnTo>
                    <a:pt x="20503" y="887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91" name="Google Shape;264;p4"/>
            <p:cNvSpPr/>
            <p:nvPr/>
          </p:nvSpPr>
          <p:spPr>
            <a:xfrm>
              <a:off x="8256960" y="439200"/>
              <a:ext cx="512280" cy="443880"/>
            </a:xfrm>
            <a:custGeom>
              <a:avLst/>
              <a:gdLst>
                <a:gd name="textAreaLeft" fmla="*/ 0 w 512280"/>
                <a:gd name="textAreaRight" fmla="*/ 512640 w 512280"/>
                <a:gd name="textAreaTop" fmla="*/ 0 h 443880"/>
                <a:gd name="textAreaBottom" fmla="*/ 444240 h 443880"/>
              </a:gdLst>
              <a:ahLst/>
              <a:cxnLst/>
              <a:rect l="textAreaLeft" t="textAreaTop" r="textAreaRight" b="textAreaBottom"/>
              <a:pathLst>
                <a:path w="20503" h="17765" fill="none">
                  <a:moveTo>
                    <a:pt x="15383" y="1"/>
                  </a:moveTo>
                  <a:lnTo>
                    <a:pt x="5132" y="1"/>
                  </a:lnTo>
                  <a:lnTo>
                    <a:pt x="0" y="8883"/>
                  </a:lnTo>
                  <a:lnTo>
                    <a:pt x="5132" y="17765"/>
                  </a:lnTo>
                  <a:lnTo>
                    <a:pt x="15383" y="17765"/>
                  </a:lnTo>
                  <a:lnTo>
                    <a:pt x="20503" y="8883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92" name="Google Shape;265;p4"/>
            <p:cNvSpPr/>
            <p:nvPr/>
          </p:nvSpPr>
          <p:spPr>
            <a:xfrm>
              <a:off x="7864920" y="439200"/>
              <a:ext cx="384120" cy="443880"/>
            </a:xfrm>
            <a:custGeom>
              <a:avLst/>
              <a:gdLst>
                <a:gd name="textAreaLeft" fmla="*/ 0 w 384120"/>
                <a:gd name="textAreaRight" fmla="*/ 384480 w 384120"/>
                <a:gd name="textAreaTop" fmla="*/ 0 h 443880"/>
                <a:gd name="textAreaBottom" fmla="*/ 444240 h 443880"/>
              </a:gdLst>
              <a:ahLst/>
              <a:cxnLst/>
              <a:rect l="textAreaLeft" t="textAreaTop" r="textAreaRight" b="textAreaBottom"/>
              <a:pathLst>
                <a:path w="15384" h="17765" fill="none">
                  <a:moveTo>
                    <a:pt x="0" y="17765"/>
                  </a:moveTo>
                  <a:lnTo>
                    <a:pt x="10252" y="17765"/>
                  </a:lnTo>
                  <a:lnTo>
                    <a:pt x="15383" y="8883"/>
                  </a:lnTo>
                  <a:lnTo>
                    <a:pt x="10252" y="1"/>
                  </a:ln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493" name="Google Shape;266;p4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494" name="Google Shape;267;p4"/>
          <p:cNvSpPr/>
          <p:nvPr/>
        </p:nvSpPr>
        <p:spPr>
          <a:xfrm>
            <a:off x="6121440" y="17676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495" name="Google Shape;268;p4"/>
          <p:cNvSpPr/>
          <p:nvPr/>
        </p:nvSpPr>
        <p:spPr>
          <a:xfrm>
            <a:off x="3165840" y="473148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496" name="Google Shape;269;p4"/>
          <p:cNvSpPr/>
          <p:nvPr/>
        </p:nvSpPr>
        <p:spPr>
          <a:xfrm>
            <a:off x="8181720" y="21744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497" name="Google Shape;270;p4"/>
          <p:cNvGrpSpPr/>
          <p:nvPr/>
        </p:nvGrpSpPr>
        <p:grpSpPr>
          <a:xfrm>
            <a:off x="181080" y="3272400"/>
            <a:ext cx="414000" cy="496080"/>
            <a:chOff x="181080" y="3272400"/>
            <a:chExt cx="414000" cy="496080"/>
          </a:xfrm>
        </p:grpSpPr>
        <p:sp>
          <p:nvSpPr>
            <p:cNvPr id="2498" name="Google Shape;271;p4"/>
            <p:cNvSpPr/>
            <p:nvPr/>
          </p:nvSpPr>
          <p:spPr>
            <a:xfrm>
              <a:off x="181080" y="327528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99" name="Google Shape;272;p4"/>
            <p:cNvSpPr/>
            <p:nvPr/>
          </p:nvSpPr>
          <p:spPr>
            <a:xfrm>
              <a:off x="190800" y="327240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0" name="Google Shape;273;p4"/>
            <p:cNvSpPr/>
            <p:nvPr/>
          </p:nvSpPr>
          <p:spPr>
            <a:xfrm>
              <a:off x="253080" y="336744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1" name="Google Shape;274;p4"/>
            <p:cNvSpPr/>
            <p:nvPr/>
          </p:nvSpPr>
          <p:spPr>
            <a:xfrm>
              <a:off x="247680" y="342000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2" name="Google Shape;275;p4"/>
            <p:cNvSpPr/>
            <p:nvPr/>
          </p:nvSpPr>
          <p:spPr>
            <a:xfrm>
              <a:off x="372240" y="334908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3" name="Google Shape;276;p4"/>
            <p:cNvSpPr/>
            <p:nvPr/>
          </p:nvSpPr>
          <p:spPr>
            <a:xfrm>
              <a:off x="303120" y="338724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4" name="Google Shape;277;p4"/>
            <p:cNvSpPr/>
            <p:nvPr/>
          </p:nvSpPr>
          <p:spPr>
            <a:xfrm>
              <a:off x="326880" y="336636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5" name="Google Shape;278;p4"/>
            <p:cNvSpPr/>
            <p:nvPr/>
          </p:nvSpPr>
          <p:spPr>
            <a:xfrm>
              <a:off x="356400" y="335988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6" name="Google Shape;279;p4"/>
            <p:cNvSpPr/>
            <p:nvPr/>
          </p:nvSpPr>
          <p:spPr>
            <a:xfrm>
              <a:off x="483480" y="368928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7" name="Google Shape;280;p4"/>
            <p:cNvSpPr/>
            <p:nvPr/>
          </p:nvSpPr>
          <p:spPr>
            <a:xfrm>
              <a:off x="445680" y="36493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8" name="Google Shape;281;p4"/>
            <p:cNvSpPr/>
            <p:nvPr/>
          </p:nvSpPr>
          <p:spPr>
            <a:xfrm>
              <a:off x="445320" y="36468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9" name="Google Shape;282;p4"/>
            <p:cNvSpPr/>
            <p:nvPr/>
          </p:nvSpPr>
          <p:spPr>
            <a:xfrm>
              <a:off x="424800" y="36133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0" name="Google Shape;283;p4"/>
            <p:cNvSpPr/>
            <p:nvPr/>
          </p:nvSpPr>
          <p:spPr>
            <a:xfrm>
              <a:off x="430560" y="362484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1" name="Google Shape;284;p4"/>
            <p:cNvSpPr/>
            <p:nvPr/>
          </p:nvSpPr>
          <p:spPr>
            <a:xfrm>
              <a:off x="430200" y="36219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2" name="Google Shape;285;p4"/>
            <p:cNvSpPr/>
            <p:nvPr/>
          </p:nvSpPr>
          <p:spPr>
            <a:xfrm>
              <a:off x="404280" y="358992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3" name="Google Shape;286;p4"/>
            <p:cNvSpPr/>
            <p:nvPr/>
          </p:nvSpPr>
          <p:spPr>
            <a:xfrm>
              <a:off x="410400" y="3662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4" name="Google Shape;287;p4"/>
            <p:cNvSpPr/>
            <p:nvPr/>
          </p:nvSpPr>
          <p:spPr>
            <a:xfrm>
              <a:off x="425520" y="3653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5" name="Google Shape;288;p4"/>
            <p:cNvSpPr/>
            <p:nvPr/>
          </p:nvSpPr>
          <p:spPr>
            <a:xfrm>
              <a:off x="440640" y="3643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6" name="Google Shape;289;p4"/>
            <p:cNvSpPr/>
            <p:nvPr/>
          </p:nvSpPr>
          <p:spPr>
            <a:xfrm>
              <a:off x="455760" y="3634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7" name="Google Shape;290;p4"/>
            <p:cNvSpPr/>
            <p:nvPr/>
          </p:nvSpPr>
          <p:spPr>
            <a:xfrm>
              <a:off x="470880" y="3625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8" name="Google Shape;291;p4"/>
            <p:cNvSpPr/>
            <p:nvPr/>
          </p:nvSpPr>
          <p:spPr>
            <a:xfrm>
              <a:off x="486360" y="3616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9" name="Google Shape;292;p4"/>
            <p:cNvSpPr/>
            <p:nvPr/>
          </p:nvSpPr>
          <p:spPr>
            <a:xfrm>
              <a:off x="501480" y="3607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0" name="Google Shape;293;p4"/>
            <p:cNvSpPr/>
            <p:nvPr/>
          </p:nvSpPr>
          <p:spPr>
            <a:xfrm>
              <a:off x="516600" y="3598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1" name="Google Shape;294;p4"/>
            <p:cNvSpPr/>
            <p:nvPr/>
          </p:nvSpPr>
          <p:spPr>
            <a:xfrm>
              <a:off x="531720" y="3589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2" name="Google Shape;295;p4"/>
            <p:cNvSpPr/>
            <p:nvPr/>
          </p:nvSpPr>
          <p:spPr>
            <a:xfrm>
              <a:off x="403920" y="358740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523" name="Google Shape;296;p4"/>
          <p:cNvGrpSpPr/>
          <p:nvPr/>
        </p:nvGrpSpPr>
        <p:grpSpPr>
          <a:xfrm>
            <a:off x="51840" y="268200"/>
            <a:ext cx="509760" cy="660600"/>
            <a:chOff x="51840" y="268200"/>
            <a:chExt cx="509760" cy="660600"/>
          </a:xfrm>
        </p:grpSpPr>
        <p:sp>
          <p:nvSpPr>
            <p:cNvPr id="2524" name="Google Shape;297;p4"/>
            <p:cNvSpPr/>
            <p:nvPr/>
          </p:nvSpPr>
          <p:spPr>
            <a:xfrm>
              <a:off x="59040" y="31500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5" name="Google Shape;298;p4"/>
            <p:cNvSpPr/>
            <p:nvPr/>
          </p:nvSpPr>
          <p:spPr>
            <a:xfrm>
              <a:off x="51840" y="31248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6" name="Google Shape;299;p4"/>
            <p:cNvSpPr/>
            <p:nvPr/>
          </p:nvSpPr>
          <p:spPr>
            <a:xfrm>
              <a:off x="90720" y="34848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7" name="Google Shape;300;p4"/>
            <p:cNvSpPr/>
            <p:nvPr/>
          </p:nvSpPr>
          <p:spPr>
            <a:xfrm>
              <a:off x="94680" y="3459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8" name="Google Shape;301;p4"/>
            <p:cNvSpPr/>
            <p:nvPr/>
          </p:nvSpPr>
          <p:spPr>
            <a:xfrm>
              <a:off x="90720" y="58644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9" name="Google Shape;302;p4"/>
            <p:cNvSpPr/>
            <p:nvPr/>
          </p:nvSpPr>
          <p:spPr>
            <a:xfrm>
              <a:off x="91440" y="58356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0" name="Google Shape;303;p4"/>
            <p:cNvSpPr/>
            <p:nvPr/>
          </p:nvSpPr>
          <p:spPr>
            <a:xfrm>
              <a:off x="368280" y="49356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1" name="Google Shape;304;p4"/>
            <p:cNvSpPr/>
            <p:nvPr/>
          </p:nvSpPr>
          <p:spPr>
            <a:xfrm>
              <a:off x="330120" y="5529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2" name="Google Shape;305;p4"/>
            <p:cNvSpPr/>
            <p:nvPr/>
          </p:nvSpPr>
          <p:spPr>
            <a:xfrm>
              <a:off x="403560" y="4276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3" name="Google Shape;306;p4"/>
            <p:cNvSpPr/>
            <p:nvPr/>
          </p:nvSpPr>
          <p:spPr>
            <a:xfrm>
              <a:off x="398160" y="572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4" name="Google Shape;307;p4"/>
            <p:cNvSpPr/>
            <p:nvPr/>
          </p:nvSpPr>
          <p:spPr>
            <a:xfrm>
              <a:off x="417600" y="8200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5" name="Google Shape;308;p4"/>
            <p:cNvSpPr/>
            <p:nvPr/>
          </p:nvSpPr>
          <p:spPr>
            <a:xfrm>
              <a:off x="254880" y="7660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6" name="Google Shape;309;p4"/>
            <p:cNvSpPr/>
            <p:nvPr/>
          </p:nvSpPr>
          <p:spPr>
            <a:xfrm>
              <a:off x="446760" y="7214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7" name="Google Shape;310;p4"/>
            <p:cNvSpPr/>
            <p:nvPr/>
          </p:nvSpPr>
          <p:spPr>
            <a:xfrm>
              <a:off x="238680" y="63432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8" name="Google Shape;311;p4"/>
            <p:cNvSpPr/>
            <p:nvPr/>
          </p:nvSpPr>
          <p:spPr>
            <a:xfrm>
              <a:off x="304920" y="69300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9" name="Google Shape;312;p4"/>
            <p:cNvSpPr/>
            <p:nvPr/>
          </p:nvSpPr>
          <p:spPr>
            <a:xfrm>
              <a:off x="223200" y="72936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0" name="Google Shape;313;p4"/>
            <p:cNvSpPr/>
            <p:nvPr/>
          </p:nvSpPr>
          <p:spPr>
            <a:xfrm>
              <a:off x="395280" y="6753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1" name="Google Shape;314;p4"/>
            <p:cNvSpPr/>
            <p:nvPr/>
          </p:nvSpPr>
          <p:spPr>
            <a:xfrm>
              <a:off x="390600" y="7628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2" name="Google Shape;315;p4"/>
            <p:cNvSpPr/>
            <p:nvPr/>
          </p:nvSpPr>
          <p:spPr>
            <a:xfrm>
              <a:off x="324360" y="7988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3" name="Google Shape;316;p4"/>
            <p:cNvSpPr/>
            <p:nvPr/>
          </p:nvSpPr>
          <p:spPr>
            <a:xfrm>
              <a:off x="181440" y="64944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4" name="Google Shape;317;p4"/>
            <p:cNvSpPr/>
            <p:nvPr/>
          </p:nvSpPr>
          <p:spPr>
            <a:xfrm>
              <a:off x="342360" y="26820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5" name="Google Shape;318;p4"/>
            <p:cNvSpPr/>
            <p:nvPr/>
          </p:nvSpPr>
          <p:spPr>
            <a:xfrm>
              <a:off x="368640" y="27432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6" name="Google Shape;319;p4"/>
            <p:cNvSpPr/>
            <p:nvPr/>
          </p:nvSpPr>
          <p:spPr>
            <a:xfrm>
              <a:off x="408240" y="28620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7" name="Google Shape;320;p4"/>
            <p:cNvSpPr/>
            <p:nvPr/>
          </p:nvSpPr>
          <p:spPr>
            <a:xfrm>
              <a:off x="448200" y="29772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8" name="Google Shape;321;p4"/>
            <p:cNvSpPr/>
            <p:nvPr/>
          </p:nvSpPr>
          <p:spPr>
            <a:xfrm>
              <a:off x="488160" y="30960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6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PlaceHolder 1"/>
          <p:cNvSpPr>
            <a:spLocks noGrp="1"/>
          </p:cNvSpPr>
          <p:nvPr>
            <p:ph type="title"/>
          </p:nvPr>
        </p:nvSpPr>
        <p:spPr>
          <a:xfrm>
            <a:off x="724680" y="690480"/>
            <a:ext cx="4096440" cy="7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48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4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50" name="PlaceHolder 2"/>
          <p:cNvSpPr>
            <a:spLocks noGrp="1"/>
          </p:cNvSpPr>
          <p:nvPr>
            <p:ph type="title"/>
          </p:nvPr>
        </p:nvSpPr>
        <p:spPr>
          <a:xfrm>
            <a:off x="724680" y="2088720"/>
            <a:ext cx="4096440" cy="7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48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4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51" name="PlaceHolder 3"/>
          <p:cNvSpPr>
            <a:spLocks noGrp="1"/>
          </p:cNvSpPr>
          <p:nvPr>
            <p:ph type="title"/>
          </p:nvPr>
        </p:nvSpPr>
        <p:spPr>
          <a:xfrm>
            <a:off x="724680" y="3474000"/>
            <a:ext cx="4096440" cy="7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48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4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52" name="Google Shape;3043;p31"/>
          <p:cNvSpPr/>
          <p:nvPr/>
        </p:nvSpPr>
        <p:spPr>
          <a:xfrm>
            <a:off x="4459320" y="1652040"/>
            <a:ext cx="4683960" cy="3491280"/>
          </a:xfrm>
          <a:custGeom>
            <a:avLst/>
            <a:gdLst>
              <a:gd name="textAreaLeft" fmla="*/ 0 w 4683960"/>
              <a:gd name="textAreaRight" fmla="*/ 4684320 w 4683960"/>
              <a:gd name="textAreaTop" fmla="*/ 0 h 3491280"/>
              <a:gd name="textAreaBottom" fmla="*/ 3491640 h 3491280"/>
            </a:gdLst>
            <a:ahLst/>
            <a:cxnLst/>
            <a:rect l="textAreaLeft" t="textAreaTop" r="textAreaRight" b="textAreaBottom"/>
            <a:pathLst>
              <a:path w="68583" h="55302">
                <a:moveTo>
                  <a:pt x="62740" y="1"/>
                </a:moveTo>
                <a:cubicBezTo>
                  <a:pt x="60882" y="1"/>
                  <a:pt x="59002" y="767"/>
                  <a:pt x="57575" y="2630"/>
                </a:cubicBezTo>
                <a:cubicBezTo>
                  <a:pt x="56674" y="3798"/>
                  <a:pt x="55507" y="4732"/>
                  <a:pt x="54273" y="5532"/>
                </a:cubicBezTo>
                <a:cubicBezTo>
                  <a:pt x="52004" y="7000"/>
                  <a:pt x="49035" y="6533"/>
                  <a:pt x="46367" y="6866"/>
                </a:cubicBezTo>
                <a:cubicBezTo>
                  <a:pt x="42297" y="7400"/>
                  <a:pt x="38628" y="9935"/>
                  <a:pt x="36293" y="13304"/>
                </a:cubicBezTo>
                <a:cubicBezTo>
                  <a:pt x="33958" y="16707"/>
                  <a:pt x="32924" y="20876"/>
                  <a:pt x="32891" y="24979"/>
                </a:cubicBezTo>
                <a:cubicBezTo>
                  <a:pt x="32891" y="28549"/>
                  <a:pt x="33524" y="32451"/>
                  <a:pt x="31590" y="35453"/>
                </a:cubicBezTo>
                <a:cubicBezTo>
                  <a:pt x="29722" y="38422"/>
                  <a:pt x="25919" y="39523"/>
                  <a:pt x="22416" y="39690"/>
                </a:cubicBezTo>
                <a:cubicBezTo>
                  <a:pt x="21882" y="39715"/>
                  <a:pt x="21348" y="39724"/>
                  <a:pt x="20814" y="39724"/>
                </a:cubicBezTo>
                <a:cubicBezTo>
                  <a:pt x="19366" y="39724"/>
                  <a:pt x="17922" y="39657"/>
                  <a:pt x="16486" y="39657"/>
                </a:cubicBezTo>
                <a:cubicBezTo>
                  <a:pt x="14947" y="39657"/>
                  <a:pt x="13418" y="39734"/>
                  <a:pt x="11909" y="40057"/>
                </a:cubicBezTo>
                <a:cubicBezTo>
                  <a:pt x="5204" y="41458"/>
                  <a:pt x="0" y="48463"/>
                  <a:pt x="201" y="55301"/>
                </a:cubicBezTo>
                <a:lnTo>
                  <a:pt x="68583" y="55301"/>
                </a:lnTo>
                <a:lnTo>
                  <a:pt x="68583" y="2830"/>
                </a:lnTo>
                <a:cubicBezTo>
                  <a:pt x="67244" y="1143"/>
                  <a:pt x="65009" y="1"/>
                  <a:pt x="6274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553" name="Google Shape;3044;p31"/>
          <p:cNvSpPr/>
          <p:nvPr/>
        </p:nvSpPr>
        <p:spPr>
          <a:xfrm>
            <a:off x="4802760" y="4731840"/>
            <a:ext cx="235800" cy="234360"/>
          </a:xfrm>
          <a:custGeom>
            <a:avLst/>
            <a:gdLst>
              <a:gd name="textAreaLeft" fmla="*/ 0 w 235800"/>
              <a:gd name="textAreaRight" fmla="*/ 236160 w 23580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554" name="Google Shape;3045;p31"/>
          <p:cNvSpPr/>
          <p:nvPr/>
        </p:nvSpPr>
        <p:spPr>
          <a:xfrm>
            <a:off x="8341920" y="43563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555" name="Google Shape;3046;p31"/>
          <p:cNvSpPr/>
          <p:nvPr/>
        </p:nvSpPr>
        <p:spPr>
          <a:xfrm>
            <a:off x="8896680" y="140688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556" name="Google Shape;3047;p31"/>
          <p:cNvGrpSpPr/>
          <p:nvPr/>
        </p:nvGrpSpPr>
        <p:grpSpPr>
          <a:xfrm>
            <a:off x="244440" y="4190400"/>
            <a:ext cx="353160" cy="459000"/>
            <a:chOff x="244440" y="4190400"/>
            <a:chExt cx="353160" cy="459000"/>
          </a:xfrm>
        </p:grpSpPr>
        <p:sp>
          <p:nvSpPr>
            <p:cNvPr id="2557" name="Google Shape;3048;p31"/>
            <p:cNvSpPr/>
            <p:nvPr/>
          </p:nvSpPr>
          <p:spPr>
            <a:xfrm>
              <a:off x="270720" y="435204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58" name="Google Shape;3049;p31"/>
            <p:cNvSpPr/>
            <p:nvPr/>
          </p:nvSpPr>
          <p:spPr>
            <a:xfrm>
              <a:off x="270720" y="421632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59" name="Google Shape;3050;p31"/>
            <p:cNvSpPr/>
            <p:nvPr/>
          </p:nvSpPr>
          <p:spPr>
            <a:xfrm>
              <a:off x="545400" y="446148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0" name="Google Shape;3051;p31"/>
            <p:cNvSpPr/>
            <p:nvPr/>
          </p:nvSpPr>
          <p:spPr>
            <a:xfrm>
              <a:off x="244440" y="446148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1" name="Google Shape;3052;p31"/>
            <p:cNvSpPr/>
            <p:nvPr/>
          </p:nvSpPr>
          <p:spPr>
            <a:xfrm>
              <a:off x="545400" y="41904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2" name="Google Shape;3053;p31"/>
            <p:cNvSpPr/>
            <p:nvPr/>
          </p:nvSpPr>
          <p:spPr>
            <a:xfrm>
              <a:off x="244440" y="41904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3" name="Google Shape;3054;p31"/>
            <p:cNvSpPr/>
            <p:nvPr/>
          </p:nvSpPr>
          <p:spPr>
            <a:xfrm>
              <a:off x="316800" y="45972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4" name="Google Shape;3055;p31"/>
            <p:cNvSpPr/>
            <p:nvPr/>
          </p:nvSpPr>
          <p:spPr>
            <a:xfrm>
              <a:off x="472320" y="45972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5" name="Google Shape;3056;p31"/>
            <p:cNvSpPr/>
            <p:nvPr/>
          </p:nvSpPr>
          <p:spPr>
            <a:xfrm>
              <a:off x="316800" y="4325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6" name="Google Shape;3057;p31"/>
            <p:cNvSpPr/>
            <p:nvPr/>
          </p:nvSpPr>
          <p:spPr>
            <a:xfrm>
              <a:off x="472320" y="4325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567" name="Google Shape;3058;p31"/>
          <p:cNvSpPr/>
          <p:nvPr/>
        </p:nvSpPr>
        <p:spPr>
          <a:xfrm>
            <a:off x="244440" y="26406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568" name="Google Shape;3059;p31"/>
          <p:cNvSpPr/>
          <p:nvPr/>
        </p:nvSpPr>
        <p:spPr>
          <a:xfrm>
            <a:off x="598320" y="1630440"/>
            <a:ext cx="235800" cy="234360"/>
          </a:xfrm>
          <a:custGeom>
            <a:avLst/>
            <a:gdLst>
              <a:gd name="textAreaLeft" fmla="*/ 0 w 235800"/>
              <a:gd name="textAreaRight" fmla="*/ 236160 w 23580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569" name="Google Shape;3060;p31"/>
          <p:cNvSpPr/>
          <p:nvPr/>
        </p:nvSpPr>
        <p:spPr>
          <a:xfrm>
            <a:off x="7203600" y="150840"/>
            <a:ext cx="235800" cy="234360"/>
          </a:xfrm>
          <a:custGeom>
            <a:avLst/>
            <a:gdLst>
              <a:gd name="textAreaLeft" fmla="*/ 0 w 235800"/>
              <a:gd name="textAreaRight" fmla="*/ 236160 w 235800"/>
              <a:gd name="textAreaTop" fmla="*/ 0 h 234360"/>
              <a:gd name="textAreaBottom" fmla="*/ 234720 h 23436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570" name="Google Shape;3061;p31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571" name="Google Shape;3062;p31"/>
          <p:cNvGrpSpPr/>
          <p:nvPr/>
        </p:nvGrpSpPr>
        <p:grpSpPr>
          <a:xfrm>
            <a:off x="8232840" y="180720"/>
            <a:ext cx="812880" cy="718200"/>
            <a:chOff x="8232840" y="180720"/>
            <a:chExt cx="812880" cy="718200"/>
          </a:xfrm>
        </p:grpSpPr>
        <p:sp>
          <p:nvSpPr>
            <p:cNvPr id="2572" name="Google Shape;3063;p31"/>
            <p:cNvSpPr/>
            <p:nvPr/>
          </p:nvSpPr>
          <p:spPr>
            <a:xfrm>
              <a:off x="8398800" y="18432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3" name="Google Shape;3064;p31"/>
            <p:cNvSpPr/>
            <p:nvPr/>
          </p:nvSpPr>
          <p:spPr>
            <a:xfrm>
              <a:off x="8302320" y="54504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4" name="Google Shape;3065;p31"/>
            <p:cNvSpPr/>
            <p:nvPr/>
          </p:nvSpPr>
          <p:spPr>
            <a:xfrm>
              <a:off x="8357760" y="75744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5" name="Google Shape;3066;p31"/>
            <p:cNvSpPr/>
            <p:nvPr/>
          </p:nvSpPr>
          <p:spPr>
            <a:xfrm>
              <a:off x="8827920" y="84276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6" name="Google Shape;3067;p31"/>
            <p:cNvSpPr/>
            <p:nvPr/>
          </p:nvSpPr>
          <p:spPr>
            <a:xfrm>
              <a:off x="8921880" y="57528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7" name="Google Shape;3068;p31"/>
            <p:cNvSpPr/>
            <p:nvPr/>
          </p:nvSpPr>
          <p:spPr>
            <a:xfrm>
              <a:off x="8858160" y="27108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8" name="Google Shape;3069;p31"/>
            <p:cNvSpPr/>
            <p:nvPr/>
          </p:nvSpPr>
          <p:spPr>
            <a:xfrm>
              <a:off x="8412120" y="30492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2579" name="Google Shape;3070;p31"/>
            <p:cNvGrpSpPr/>
            <p:nvPr/>
          </p:nvGrpSpPr>
          <p:grpSpPr>
            <a:xfrm>
              <a:off x="8440200" y="304920"/>
              <a:ext cx="407880" cy="407160"/>
              <a:chOff x="8440200" y="304920"/>
              <a:chExt cx="407880" cy="407160"/>
            </a:xfrm>
          </p:grpSpPr>
          <p:sp>
            <p:nvSpPr>
              <p:cNvPr id="2580" name="Google Shape;3071;p31"/>
              <p:cNvSpPr/>
              <p:nvPr/>
            </p:nvSpPr>
            <p:spPr>
              <a:xfrm>
                <a:off x="8466480" y="34704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1" name="Google Shape;3072;p31"/>
              <p:cNvSpPr/>
              <p:nvPr/>
            </p:nvSpPr>
            <p:spPr>
              <a:xfrm>
                <a:off x="8441280" y="31212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2" name="Google Shape;3073;p31"/>
              <p:cNvSpPr/>
              <p:nvPr/>
            </p:nvSpPr>
            <p:spPr>
              <a:xfrm>
                <a:off x="8486280" y="34524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3" name="Google Shape;3074;p31"/>
              <p:cNvSpPr/>
              <p:nvPr/>
            </p:nvSpPr>
            <p:spPr>
              <a:xfrm>
                <a:off x="8441280" y="30600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4" name="Google Shape;3075;p31"/>
              <p:cNvSpPr/>
              <p:nvPr/>
            </p:nvSpPr>
            <p:spPr>
              <a:xfrm>
                <a:off x="8440200" y="30492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5" name="Google Shape;3076;p31"/>
              <p:cNvSpPr/>
              <p:nvPr/>
            </p:nvSpPr>
            <p:spPr>
              <a:xfrm>
                <a:off x="8499240" y="38052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6" name="Google Shape;3077;p31"/>
              <p:cNvSpPr/>
              <p:nvPr/>
            </p:nvSpPr>
            <p:spPr>
              <a:xfrm>
                <a:off x="8779320" y="59148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7" name="Google Shape;3078;p31"/>
              <p:cNvSpPr/>
              <p:nvPr/>
            </p:nvSpPr>
            <p:spPr>
              <a:xfrm>
                <a:off x="8601480" y="49284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8" name="Google Shape;3079;p31"/>
              <p:cNvSpPr/>
              <p:nvPr/>
            </p:nvSpPr>
            <p:spPr>
              <a:xfrm>
                <a:off x="8702280" y="66564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89" name="Google Shape;3080;p31"/>
              <p:cNvSpPr/>
              <p:nvPr/>
            </p:nvSpPr>
            <p:spPr>
              <a:xfrm>
                <a:off x="8564760" y="45648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590" name="Google Shape;3081;p31"/>
              <p:cNvSpPr/>
              <p:nvPr/>
            </p:nvSpPr>
            <p:spPr>
              <a:xfrm>
                <a:off x="8532000" y="42048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2591" name="Google Shape;3082;p31"/>
            <p:cNvSpPr/>
            <p:nvPr/>
          </p:nvSpPr>
          <p:spPr>
            <a:xfrm>
              <a:off x="8412120" y="27648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2" name="Google Shape;3083;p31"/>
            <p:cNvSpPr/>
            <p:nvPr/>
          </p:nvSpPr>
          <p:spPr>
            <a:xfrm>
              <a:off x="8232840" y="45648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3" name="Google Shape;3084;p31"/>
            <p:cNvSpPr/>
            <p:nvPr/>
          </p:nvSpPr>
          <p:spPr>
            <a:xfrm>
              <a:off x="8385120" y="18072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4" name="Google Shape;3085;p31"/>
            <p:cNvSpPr/>
            <p:nvPr/>
          </p:nvSpPr>
          <p:spPr>
            <a:xfrm>
              <a:off x="8360640" y="20160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595" name="Google Shape;3086;p31"/>
          <p:cNvGrpSpPr/>
          <p:nvPr/>
        </p:nvGrpSpPr>
        <p:grpSpPr>
          <a:xfrm>
            <a:off x="8432280" y="3396240"/>
            <a:ext cx="414360" cy="496080"/>
            <a:chOff x="8432280" y="3396240"/>
            <a:chExt cx="414360" cy="496080"/>
          </a:xfrm>
        </p:grpSpPr>
        <p:sp>
          <p:nvSpPr>
            <p:cNvPr id="2596" name="Google Shape;3087;p31"/>
            <p:cNvSpPr/>
            <p:nvPr/>
          </p:nvSpPr>
          <p:spPr>
            <a:xfrm>
              <a:off x="8432280" y="339912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7" name="Google Shape;3088;p31"/>
            <p:cNvSpPr/>
            <p:nvPr/>
          </p:nvSpPr>
          <p:spPr>
            <a:xfrm>
              <a:off x="8442360" y="339624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8" name="Google Shape;3089;p31"/>
            <p:cNvSpPr/>
            <p:nvPr/>
          </p:nvSpPr>
          <p:spPr>
            <a:xfrm>
              <a:off x="8504280" y="349128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9" name="Google Shape;3090;p31"/>
            <p:cNvSpPr/>
            <p:nvPr/>
          </p:nvSpPr>
          <p:spPr>
            <a:xfrm>
              <a:off x="8498880" y="354384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0" name="Google Shape;3091;p31"/>
            <p:cNvSpPr/>
            <p:nvPr/>
          </p:nvSpPr>
          <p:spPr>
            <a:xfrm>
              <a:off x="8623800" y="347292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1" name="Google Shape;3092;p31"/>
            <p:cNvSpPr/>
            <p:nvPr/>
          </p:nvSpPr>
          <p:spPr>
            <a:xfrm>
              <a:off x="8554680" y="351108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2" name="Google Shape;3093;p31"/>
            <p:cNvSpPr/>
            <p:nvPr/>
          </p:nvSpPr>
          <p:spPr>
            <a:xfrm>
              <a:off x="8578080" y="349020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3" name="Google Shape;3094;p31"/>
            <p:cNvSpPr/>
            <p:nvPr/>
          </p:nvSpPr>
          <p:spPr>
            <a:xfrm>
              <a:off x="8607600" y="348372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4" name="Google Shape;3095;p31"/>
            <p:cNvSpPr/>
            <p:nvPr/>
          </p:nvSpPr>
          <p:spPr>
            <a:xfrm>
              <a:off x="8735040" y="381312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5" name="Google Shape;3096;p31"/>
            <p:cNvSpPr/>
            <p:nvPr/>
          </p:nvSpPr>
          <p:spPr>
            <a:xfrm>
              <a:off x="8696880" y="37735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6" name="Google Shape;3097;p31"/>
            <p:cNvSpPr/>
            <p:nvPr/>
          </p:nvSpPr>
          <p:spPr>
            <a:xfrm>
              <a:off x="8696520" y="37706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7" name="Google Shape;3098;p31"/>
            <p:cNvSpPr/>
            <p:nvPr/>
          </p:nvSpPr>
          <p:spPr>
            <a:xfrm>
              <a:off x="8676360" y="37371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8" name="Google Shape;3099;p31"/>
            <p:cNvSpPr/>
            <p:nvPr/>
          </p:nvSpPr>
          <p:spPr>
            <a:xfrm>
              <a:off x="8682120" y="37486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9" name="Google Shape;3100;p31"/>
            <p:cNvSpPr/>
            <p:nvPr/>
          </p:nvSpPr>
          <p:spPr>
            <a:xfrm>
              <a:off x="8681400" y="37458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0" name="Google Shape;3101;p31"/>
            <p:cNvSpPr/>
            <p:nvPr/>
          </p:nvSpPr>
          <p:spPr>
            <a:xfrm>
              <a:off x="8655480" y="371376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1" name="Google Shape;3102;p31"/>
            <p:cNvSpPr/>
            <p:nvPr/>
          </p:nvSpPr>
          <p:spPr>
            <a:xfrm>
              <a:off x="8661600" y="37861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2" name="Google Shape;3103;p31"/>
            <p:cNvSpPr/>
            <p:nvPr/>
          </p:nvSpPr>
          <p:spPr>
            <a:xfrm>
              <a:off x="8676720" y="37771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3" name="Google Shape;3104;p31"/>
            <p:cNvSpPr/>
            <p:nvPr/>
          </p:nvSpPr>
          <p:spPr>
            <a:xfrm>
              <a:off x="8692200" y="37677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4" name="Google Shape;3105;p31"/>
            <p:cNvSpPr/>
            <p:nvPr/>
          </p:nvSpPr>
          <p:spPr>
            <a:xfrm>
              <a:off x="8707320" y="37587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5" name="Google Shape;3106;p31"/>
            <p:cNvSpPr/>
            <p:nvPr/>
          </p:nvSpPr>
          <p:spPr>
            <a:xfrm>
              <a:off x="8722440" y="37497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6" name="Google Shape;3107;p31"/>
            <p:cNvSpPr/>
            <p:nvPr/>
          </p:nvSpPr>
          <p:spPr>
            <a:xfrm>
              <a:off x="8737560" y="37404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7" name="Google Shape;3108;p31"/>
            <p:cNvSpPr/>
            <p:nvPr/>
          </p:nvSpPr>
          <p:spPr>
            <a:xfrm>
              <a:off x="8752680" y="37314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8" name="Google Shape;3109;p31"/>
            <p:cNvSpPr/>
            <p:nvPr/>
          </p:nvSpPr>
          <p:spPr>
            <a:xfrm>
              <a:off x="8768160" y="3722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19" name="Google Shape;3110;p31"/>
            <p:cNvSpPr/>
            <p:nvPr/>
          </p:nvSpPr>
          <p:spPr>
            <a:xfrm>
              <a:off x="8783280" y="3713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0" name="Google Shape;3111;p31"/>
            <p:cNvSpPr/>
            <p:nvPr/>
          </p:nvSpPr>
          <p:spPr>
            <a:xfrm>
              <a:off x="8655120" y="371124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621" name="Google Shape;3112;p31"/>
          <p:cNvGrpSpPr/>
          <p:nvPr/>
        </p:nvGrpSpPr>
        <p:grpSpPr>
          <a:xfrm>
            <a:off x="130320" y="209520"/>
            <a:ext cx="509760" cy="660600"/>
            <a:chOff x="130320" y="209520"/>
            <a:chExt cx="509760" cy="660600"/>
          </a:xfrm>
        </p:grpSpPr>
        <p:sp>
          <p:nvSpPr>
            <p:cNvPr id="2622" name="Google Shape;3113;p31"/>
            <p:cNvSpPr/>
            <p:nvPr/>
          </p:nvSpPr>
          <p:spPr>
            <a:xfrm>
              <a:off x="137160" y="25668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3" name="Google Shape;3114;p31"/>
            <p:cNvSpPr/>
            <p:nvPr/>
          </p:nvSpPr>
          <p:spPr>
            <a:xfrm>
              <a:off x="130320" y="25380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4" name="Google Shape;3115;p31"/>
            <p:cNvSpPr/>
            <p:nvPr/>
          </p:nvSpPr>
          <p:spPr>
            <a:xfrm>
              <a:off x="168840" y="29016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5" name="Google Shape;3116;p31"/>
            <p:cNvSpPr/>
            <p:nvPr/>
          </p:nvSpPr>
          <p:spPr>
            <a:xfrm>
              <a:off x="173160" y="28728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6" name="Google Shape;3117;p31"/>
            <p:cNvSpPr/>
            <p:nvPr/>
          </p:nvSpPr>
          <p:spPr>
            <a:xfrm>
              <a:off x="168840" y="52812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7" name="Google Shape;3118;p31"/>
            <p:cNvSpPr/>
            <p:nvPr/>
          </p:nvSpPr>
          <p:spPr>
            <a:xfrm>
              <a:off x="169560" y="52524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8" name="Google Shape;3119;p31"/>
            <p:cNvSpPr/>
            <p:nvPr/>
          </p:nvSpPr>
          <p:spPr>
            <a:xfrm>
              <a:off x="446760" y="4352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29" name="Google Shape;3120;p31"/>
            <p:cNvSpPr/>
            <p:nvPr/>
          </p:nvSpPr>
          <p:spPr>
            <a:xfrm>
              <a:off x="408600" y="4942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0" name="Google Shape;3121;p31"/>
            <p:cNvSpPr/>
            <p:nvPr/>
          </p:nvSpPr>
          <p:spPr>
            <a:xfrm>
              <a:off x="482040" y="36900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1" name="Google Shape;3122;p31"/>
            <p:cNvSpPr/>
            <p:nvPr/>
          </p:nvSpPr>
          <p:spPr>
            <a:xfrm>
              <a:off x="476280" y="5144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2" name="Google Shape;3123;p31"/>
            <p:cNvSpPr/>
            <p:nvPr/>
          </p:nvSpPr>
          <p:spPr>
            <a:xfrm>
              <a:off x="496080" y="76176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3" name="Google Shape;3124;p31"/>
            <p:cNvSpPr/>
            <p:nvPr/>
          </p:nvSpPr>
          <p:spPr>
            <a:xfrm>
              <a:off x="333360" y="70740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4" name="Google Shape;3125;p31"/>
            <p:cNvSpPr/>
            <p:nvPr/>
          </p:nvSpPr>
          <p:spPr>
            <a:xfrm>
              <a:off x="524880" y="66312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5" name="Google Shape;3126;p31"/>
            <p:cNvSpPr/>
            <p:nvPr/>
          </p:nvSpPr>
          <p:spPr>
            <a:xfrm>
              <a:off x="316800" y="57600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6" name="Google Shape;3127;p31"/>
            <p:cNvSpPr/>
            <p:nvPr/>
          </p:nvSpPr>
          <p:spPr>
            <a:xfrm>
              <a:off x="383400" y="63468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7" name="Google Shape;3128;p31"/>
            <p:cNvSpPr/>
            <p:nvPr/>
          </p:nvSpPr>
          <p:spPr>
            <a:xfrm>
              <a:off x="301320" y="67104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8" name="Google Shape;3129;p31"/>
            <p:cNvSpPr/>
            <p:nvPr/>
          </p:nvSpPr>
          <p:spPr>
            <a:xfrm>
              <a:off x="473760" y="6166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39" name="Google Shape;3130;p31"/>
            <p:cNvSpPr/>
            <p:nvPr/>
          </p:nvSpPr>
          <p:spPr>
            <a:xfrm>
              <a:off x="469080" y="70452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0" name="Google Shape;3131;p31"/>
            <p:cNvSpPr/>
            <p:nvPr/>
          </p:nvSpPr>
          <p:spPr>
            <a:xfrm>
              <a:off x="402840" y="7401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1" name="Google Shape;3132;p31"/>
            <p:cNvSpPr/>
            <p:nvPr/>
          </p:nvSpPr>
          <p:spPr>
            <a:xfrm>
              <a:off x="259920" y="59112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2" name="Google Shape;3133;p31"/>
            <p:cNvSpPr/>
            <p:nvPr/>
          </p:nvSpPr>
          <p:spPr>
            <a:xfrm>
              <a:off x="173160" y="28728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3" name="Google Shape;3134;p31"/>
            <p:cNvSpPr/>
            <p:nvPr/>
          </p:nvSpPr>
          <p:spPr>
            <a:xfrm>
              <a:off x="420840" y="20952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4" name="Google Shape;3135;p31"/>
            <p:cNvSpPr/>
            <p:nvPr/>
          </p:nvSpPr>
          <p:spPr>
            <a:xfrm>
              <a:off x="446760" y="21600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5" name="Google Shape;3136;p31"/>
            <p:cNvSpPr/>
            <p:nvPr/>
          </p:nvSpPr>
          <p:spPr>
            <a:xfrm>
              <a:off x="486720" y="22752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6" name="Google Shape;3137;p31"/>
            <p:cNvSpPr/>
            <p:nvPr/>
          </p:nvSpPr>
          <p:spPr>
            <a:xfrm>
              <a:off x="526680" y="23940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47" name="Google Shape;3138;p31"/>
            <p:cNvSpPr/>
            <p:nvPr/>
          </p:nvSpPr>
          <p:spPr>
            <a:xfrm>
              <a:off x="566280" y="25092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0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8" name="Google Shape;3140;p32"/>
          <p:cNvGrpSpPr/>
          <p:nvPr/>
        </p:nvGrpSpPr>
        <p:grpSpPr>
          <a:xfrm>
            <a:off x="-544320" y="-657000"/>
            <a:ext cx="9799200" cy="5838480"/>
            <a:chOff x="-544320" y="-657000"/>
            <a:chExt cx="9799200" cy="5838480"/>
          </a:xfrm>
        </p:grpSpPr>
        <p:sp>
          <p:nvSpPr>
            <p:cNvPr id="2649" name="Google Shape;3141;p32"/>
            <p:cNvSpPr/>
            <p:nvPr/>
          </p:nvSpPr>
          <p:spPr>
            <a:xfrm rot="6184200">
              <a:off x="-605520" y="-80280"/>
              <a:ext cx="2936160" cy="2206080"/>
            </a:xfrm>
            <a:custGeom>
              <a:avLst/>
              <a:gdLst>
                <a:gd name="textAreaLeft" fmla="*/ 0 w 2936160"/>
                <a:gd name="textAreaRight" fmla="*/ 2936520 w 2936160"/>
                <a:gd name="textAreaTop" fmla="*/ 0 h 2206080"/>
                <a:gd name="textAreaBottom" fmla="*/ 2206440 h 2206080"/>
              </a:gdLst>
              <a:ahLst/>
              <a:cxnLst/>
              <a:rect l="textAreaLeft" t="textAreaTop" r="textAreaRight" b="textAreaBottom"/>
              <a:pathLst>
                <a:path w="175785" h="103052">
                  <a:moveTo>
                    <a:pt x="10613" y="1"/>
                  </a:moveTo>
                  <a:cubicBezTo>
                    <a:pt x="4483" y="1"/>
                    <a:pt x="0" y="1027"/>
                    <a:pt x="0" y="1027"/>
                  </a:cubicBezTo>
                  <a:lnTo>
                    <a:pt x="4751" y="103051"/>
                  </a:lnTo>
                  <a:lnTo>
                    <a:pt x="175784" y="103051"/>
                  </a:lnTo>
                  <a:cubicBezTo>
                    <a:pt x="171586" y="71353"/>
                    <a:pt x="139782" y="66161"/>
                    <a:pt x="111843" y="66161"/>
                  </a:cubicBezTo>
                  <a:cubicBezTo>
                    <a:pt x="98231" y="66161"/>
                    <a:pt x="85537" y="67393"/>
                    <a:pt x="77398" y="67393"/>
                  </a:cubicBezTo>
                  <a:cubicBezTo>
                    <a:pt x="75474" y="67393"/>
                    <a:pt x="73805" y="67324"/>
                    <a:pt x="72438" y="67154"/>
                  </a:cubicBezTo>
                  <a:cubicBezTo>
                    <a:pt x="53424" y="64797"/>
                    <a:pt x="51912" y="40579"/>
                    <a:pt x="41529" y="17231"/>
                  </a:cubicBezTo>
                  <a:cubicBezTo>
                    <a:pt x="35086" y="2748"/>
                    <a:pt x="20643" y="1"/>
                    <a:pt x="1061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50" name="Google Shape;3142;p32"/>
            <p:cNvSpPr/>
            <p:nvPr/>
          </p:nvSpPr>
          <p:spPr>
            <a:xfrm flipH="1">
              <a:off x="6834240" y="3713760"/>
              <a:ext cx="2420640" cy="1467720"/>
            </a:xfrm>
            <a:custGeom>
              <a:avLst/>
              <a:gdLst>
                <a:gd name="textAreaLeft" fmla="*/ 360 w 2420640"/>
                <a:gd name="textAreaRight" fmla="*/ 2421360 w 2420640"/>
                <a:gd name="textAreaTop" fmla="*/ 0 h 1467720"/>
                <a:gd name="textAreaBottom" fmla="*/ 1468080 h 1467720"/>
              </a:gdLst>
              <a:ahLst/>
              <a:cxnLst/>
              <a:rect l="textAreaLeft" t="textAreaTop" r="textAreaRight" b="textAreaBottom"/>
              <a:pathLst>
                <a:path w="175785" h="103052">
                  <a:moveTo>
                    <a:pt x="10613" y="1"/>
                  </a:moveTo>
                  <a:cubicBezTo>
                    <a:pt x="4483" y="1"/>
                    <a:pt x="0" y="1027"/>
                    <a:pt x="0" y="1027"/>
                  </a:cubicBezTo>
                  <a:lnTo>
                    <a:pt x="4751" y="103051"/>
                  </a:lnTo>
                  <a:lnTo>
                    <a:pt x="175784" y="103051"/>
                  </a:lnTo>
                  <a:cubicBezTo>
                    <a:pt x="171586" y="71353"/>
                    <a:pt x="139782" y="66161"/>
                    <a:pt x="111843" y="66161"/>
                  </a:cubicBezTo>
                  <a:cubicBezTo>
                    <a:pt x="98231" y="66161"/>
                    <a:pt x="85537" y="67393"/>
                    <a:pt x="77398" y="67393"/>
                  </a:cubicBezTo>
                  <a:cubicBezTo>
                    <a:pt x="75474" y="67393"/>
                    <a:pt x="73805" y="67324"/>
                    <a:pt x="72438" y="67154"/>
                  </a:cubicBezTo>
                  <a:cubicBezTo>
                    <a:pt x="53424" y="64797"/>
                    <a:pt x="51912" y="40579"/>
                    <a:pt x="41529" y="17231"/>
                  </a:cubicBezTo>
                  <a:cubicBezTo>
                    <a:pt x="35086" y="2748"/>
                    <a:pt x="20643" y="1"/>
                    <a:pt x="1061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651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652" name="Google Shape;3147;p32"/>
          <p:cNvSpPr/>
          <p:nvPr/>
        </p:nvSpPr>
        <p:spPr>
          <a:xfrm>
            <a:off x="325800" y="399960"/>
            <a:ext cx="227160" cy="226800"/>
          </a:xfrm>
          <a:custGeom>
            <a:avLst/>
            <a:gdLst>
              <a:gd name="textAreaLeft" fmla="*/ 0 w 227160"/>
              <a:gd name="textAreaRight" fmla="*/ 227520 w 22716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100" h="9091">
                <a:moveTo>
                  <a:pt x="4550" y="0"/>
                </a:moveTo>
                <a:lnTo>
                  <a:pt x="3676" y="2445"/>
                </a:lnTo>
                <a:lnTo>
                  <a:pt x="1338" y="1329"/>
                </a:lnTo>
                <a:lnTo>
                  <a:pt x="2453" y="3676"/>
                </a:lnTo>
                <a:lnTo>
                  <a:pt x="0" y="4550"/>
                </a:lnTo>
                <a:lnTo>
                  <a:pt x="2453" y="5415"/>
                </a:lnTo>
                <a:lnTo>
                  <a:pt x="1338" y="7762"/>
                </a:lnTo>
                <a:lnTo>
                  <a:pt x="1338" y="7762"/>
                </a:lnTo>
                <a:lnTo>
                  <a:pt x="3676" y="6646"/>
                </a:lnTo>
                <a:lnTo>
                  <a:pt x="4550" y="9091"/>
                </a:lnTo>
                <a:lnTo>
                  <a:pt x="5415" y="6646"/>
                </a:lnTo>
                <a:lnTo>
                  <a:pt x="7761" y="7762"/>
                </a:lnTo>
                <a:lnTo>
                  <a:pt x="6646" y="5415"/>
                </a:lnTo>
                <a:lnTo>
                  <a:pt x="9100" y="4550"/>
                </a:lnTo>
                <a:lnTo>
                  <a:pt x="6646" y="3676"/>
                </a:lnTo>
                <a:lnTo>
                  <a:pt x="7761" y="1329"/>
                </a:lnTo>
                <a:lnTo>
                  <a:pt x="5415" y="2445"/>
                </a:lnTo>
                <a:lnTo>
                  <a:pt x="4550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3" name="Google Shape;3148;p32"/>
          <p:cNvSpPr/>
          <p:nvPr/>
        </p:nvSpPr>
        <p:spPr>
          <a:xfrm>
            <a:off x="7173720" y="475632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4" name="Google Shape;3149;p32"/>
          <p:cNvSpPr/>
          <p:nvPr/>
        </p:nvSpPr>
        <p:spPr>
          <a:xfrm>
            <a:off x="8910720" y="396612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5" name="Google Shape;3150;p32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6" name="Google Shape;3151;p32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7" name="Google Shape;3152;p32"/>
          <p:cNvSpPr/>
          <p:nvPr/>
        </p:nvSpPr>
        <p:spPr>
          <a:xfrm>
            <a:off x="8693640" y="81864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8" name="Google Shape;3153;p32"/>
          <p:cNvSpPr/>
          <p:nvPr/>
        </p:nvSpPr>
        <p:spPr>
          <a:xfrm>
            <a:off x="8497440" y="26820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59" name="Google Shape;3154;p32"/>
          <p:cNvSpPr/>
          <p:nvPr/>
        </p:nvSpPr>
        <p:spPr>
          <a:xfrm>
            <a:off x="8676000" y="30445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60" name="Google Shape;3155;p32"/>
          <p:cNvSpPr/>
          <p:nvPr/>
        </p:nvSpPr>
        <p:spPr>
          <a:xfrm>
            <a:off x="361440" y="475848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61" name="Google Shape;3156;p32"/>
          <p:cNvSpPr/>
          <p:nvPr/>
        </p:nvSpPr>
        <p:spPr>
          <a:xfrm>
            <a:off x="324360" y="459648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62" name="Google Shape;3157;p32"/>
          <p:cNvSpPr/>
          <p:nvPr/>
        </p:nvSpPr>
        <p:spPr>
          <a:xfrm>
            <a:off x="8665200" y="29026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63" name="PlaceHolder 2"/>
          <p:cNvSpPr>
            <a:spLocks noGrp="1"/>
          </p:cNvSpPr>
          <p:nvPr>
            <p:ph type="title"/>
          </p:nvPr>
        </p:nvSpPr>
        <p:spPr>
          <a:xfrm>
            <a:off x="720000" y="3713760"/>
            <a:ext cx="2336040" cy="338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64" name="PlaceHolder 3"/>
          <p:cNvSpPr>
            <a:spLocks noGrp="1"/>
          </p:cNvSpPr>
          <p:nvPr>
            <p:ph type="title"/>
          </p:nvPr>
        </p:nvSpPr>
        <p:spPr>
          <a:xfrm>
            <a:off x="3403800" y="3710520"/>
            <a:ext cx="2336040" cy="338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65" name="PlaceHolder 4"/>
          <p:cNvSpPr>
            <a:spLocks noGrp="1"/>
          </p:cNvSpPr>
          <p:nvPr>
            <p:ph type="title"/>
          </p:nvPr>
        </p:nvSpPr>
        <p:spPr>
          <a:xfrm>
            <a:off x="6087600" y="3710520"/>
            <a:ext cx="2336040" cy="338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0" u="none" strike="noStrike">
                <a:solidFill>
                  <a:schemeClr val="accent3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2666" name="Google Shape;3161;p32"/>
          <p:cNvGrpSpPr/>
          <p:nvPr/>
        </p:nvGrpSpPr>
        <p:grpSpPr>
          <a:xfrm>
            <a:off x="8304840" y="4438080"/>
            <a:ext cx="674640" cy="666720"/>
            <a:chOff x="8304840" y="4438080"/>
            <a:chExt cx="674640" cy="666720"/>
          </a:xfrm>
        </p:grpSpPr>
        <p:sp>
          <p:nvSpPr>
            <p:cNvPr id="2667" name="Google Shape;3162;p32"/>
            <p:cNvSpPr/>
            <p:nvPr/>
          </p:nvSpPr>
          <p:spPr>
            <a:xfrm rot="7275600">
              <a:off x="8341920" y="457956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68" name="Google Shape;3163;p32"/>
            <p:cNvSpPr/>
            <p:nvPr/>
          </p:nvSpPr>
          <p:spPr>
            <a:xfrm rot="7275600">
              <a:off x="8342280" y="4575240"/>
              <a:ext cx="541800" cy="39204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2040"/>
                <a:gd name="textAreaBottom" fmla="*/ 392400 h 39204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69" name="Google Shape;3164;p32"/>
            <p:cNvSpPr/>
            <p:nvPr/>
          </p:nvSpPr>
          <p:spPr>
            <a:xfrm rot="7275600">
              <a:off x="8372520" y="459936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0" name="Google Shape;3165;p32"/>
            <p:cNvSpPr/>
            <p:nvPr/>
          </p:nvSpPr>
          <p:spPr>
            <a:xfrm rot="7275600">
              <a:off x="8374680" y="4593600"/>
              <a:ext cx="490680" cy="33768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680"/>
                <a:gd name="textAreaBottom" fmla="*/ 338040 h 33768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1" name="Google Shape;3166;p32"/>
            <p:cNvSpPr/>
            <p:nvPr/>
          </p:nvSpPr>
          <p:spPr>
            <a:xfrm rot="7275600">
              <a:off x="8340120" y="467100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2" name="Google Shape;3167;p32"/>
            <p:cNvSpPr/>
            <p:nvPr/>
          </p:nvSpPr>
          <p:spPr>
            <a:xfrm rot="7275600">
              <a:off x="8344080" y="4665600"/>
              <a:ext cx="375120" cy="302040"/>
            </a:xfrm>
            <a:custGeom>
              <a:avLst/>
              <a:gdLst>
                <a:gd name="textAreaLeft" fmla="*/ 0 w 375120"/>
                <a:gd name="textAreaRight" fmla="*/ 375480 w 37512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3" name="Google Shape;3168;p32"/>
            <p:cNvSpPr/>
            <p:nvPr/>
          </p:nvSpPr>
          <p:spPr>
            <a:xfrm rot="7275600">
              <a:off x="8772840" y="467604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4" name="Google Shape;3169;p32"/>
            <p:cNvSpPr/>
            <p:nvPr/>
          </p:nvSpPr>
          <p:spPr>
            <a:xfrm rot="7275600">
              <a:off x="8696520" y="465732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5" name="Google Shape;3170;p32"/>
            <p:cNvSpPr/>
            <p:nvPr/>
          </p:nvSpPr>
          <p:spPr>
            <a:xfrm rot="7275600">
              <a:off x="8703000" y="47268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6" name="Google Shape;3171;p32"/>
            <p:cNvSpPr/>
            <p:nvPr/>
          </p:nvSpPr>
          <p:spPr>
            <a:xfrm rot="7275600">
              <a:off x="8620560" y="475992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7" name="Google Shape;3172;p32"/>
            <p:cNvSpPr/>
            <p:nvPr/>
          </p:nvSpPr>
          <p:spPr>
            <a:xfrm rot="7275600">
              <a:off x="8457480" y="479988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8" name="Google Shape;3173;p32"/>
            <p:cNvSpPr/>
            <p:nvPr/>
          </p:nvSpPr>
          <p:spPr>
            <a:xfrm rot="7275600">
              <a:off x="8529120" y="477720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79" name="Google Shape;3174;p32"/>
            <p:cNvSpPr/>
            <p:nvPr/>
          </p:nvSpPr>
          <p:spPr>
            <a:xfrm rot="7275600">
              <a:off x="8400240" y="483732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0" name="Google Shape;3175;p32"/>
            <p:cNvSpPr/>
            <p:nvPr/>
          </p:nvSpPr>
          <p:spPr>
            <a:xfrm rot="7275600">
              <a:off x="8582760" y="474336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1" name="Google Shape;3176;p32"/>
            <p:cNvSpPr/>
            <p:nvPr/>
          </p:nvSpPr>
          <p:spPr>
            <a:xfrm rot="7275600">
              <a:off x="8507880" y="483372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2" name="Google Shape;3177;p32"/>
            <p:cNvSpPr/>
            <p:nvPr/>
          </p:nvSpPr>
          <p:spPr>
            <a:xfrm rot="7275600">
              <a:off x="8374680" y="4593600"/>
              <a:ext cx="490680" cy="33768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680"/>
                <a:gd name="textAreaBottom" fmla="*/ 338040 h 33768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3" name="Google Shape;3178;p32"/>
            <p:cNvSpPr/>
            <p:nvPr/>
          </p:nvSpPr>
          <p:spPr>
            <a:xfrm rot="7275600">
              <a:off x="8745480" y="452304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4" name="Google Shape;3179;p32"/>
            <p:cNvSpPr/>
            <p:nvPr/>
          </p:nvSpPr>
          <p:spPr>
            <a:xfrm rot="7275600">
              <a:off x="8847360" y="470556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5" name="Google Shape;3180;p32"/>
            <p:cNvSpPr/>
            <p:nvPr/>
          </p:nvSpPr>
          <p:spPr>
            <a:xfrm rot="7275600">
              <a:off x="8830800" y="467460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6" name="Google Shape;3181;p32"/>
            <p:cNvSpPr/>
            <p:nvPr/>
          </p:nvSpPr>
          <p:spPr>
            <a:xfrm rot="7275600">
              <a:off x="8813160" y="464364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7" name="Google Shape;3182;p32"/>
            <p:cNvSpPr/>
            <p:nvPr/>
          </p:nvSpPr>
          <p:spPr>
            <a:xfrm rot="7275600">
              <a:off x="8795880" y="461196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8" name="Google Shape;3183;p32"/>
            <p:cNvSpPr/>
            <p:nvPr/>
          </p:nvSpPr>
          <p:spPr>
            <a:xfrm rot="7275600">
              <a:off x="8778960" y="458100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89" name="Google Shape;3184;p32"/>
            <p:cNvSpPr/>
            <p:nvPr/>
          </p:nvSpPr>
          <p:spPr>
            <a:xfrm rot="7275600">
              <a:off x="8762040" y="454968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7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3186;p33"/>
          <p:cNvSpPr/>
          <p:nvPr/>
        </p:nvSpPr>
        <p:spPr>
          <a:xfrm>
            <a:off x="0" y="0"/>
            <a:ext cx="3023640" cy="1609200"/>
          </a:xfrm>
          <a:custGeom>
            <a:avLst/>
            <a:gdLst>
              <a:gd name="textAreaLeft" fmla="*/ 0 w 3023640"/>
              <a:gd name="textAreaRight" fmla="*/ 3024000 w 3023640"/>
              <a:gd name="textAreaTop" fmla="*/ 0 h 1609200"/>
              <a:gd name="textAreaBottom" fmla="*/ 1609560 h 160920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91" name="Google Shape;3187;p33"/>
          <p:cNvSpPr/>
          <p:nvPr/>
        </p:nvSpPr>
        <p:spPr>
          <a:xfrm>
            <a:off x="7618320" y="3813840"/>
            <a:ext cx="1525320" cy="1329120"/>
          </a:xfrm>
          <a:custGeom>
            <a:avLst/>
            <a:gdLst>
              <a:gd name="textAreaLeft" fmla="*/ 0 w 1525320"/>
              <a:gd name="textAreaRight" fmla="*/ 1525680 w 1525320"/>
              <a:gd name="textAreaTop" fmla="*/ 0 h 1329120"/>
              <a:gd name="textAreaBottom" fmla="*/ 1329480 h 1329120"/>
            </a:gdLst>
            <a:ahLst/>
            <a:cxnLst/>
            <a:rect l="textAreaLeft" t="textAreaTop" r="textAreaRight" b="textAreaBottom"/>
            <a:pathLst>
              <a:path w="26658" h="23892">
                <a:moveTo>
                  <a:pt x="26657" y="1"/>
                </a:moveTo>
                <a:cubicBezTo>
                  <a:pt x="24712" y="183"/>
                  <a:pt x="22858" y="913"/>
                  <a:pt x="21369" y="2159"/>
                </a:cubicBezTo>
                <a:cubicBezTo>
                  <a:pt x="19058" y="4134"/>
                  <a:pt x="17934" y="7083"/>
                  <a:pt x="16657" y="9818"/>
                </a:cubicBezTo>
                <a:cubicBezTo>
                  <a:pt x="15350" y="12554"/>
                  <a:pt x="13587" y="15381"/>
                  <a:pt x="10730" y="16414"/>
                </a:cubicBezTo>
                <a:cubicBezTo>
                  <a:pt x="8754" y="17113"/>
                  <a:pt x="6475" y="16840"/>
                  <a:pt x="4620" y="17812"/>
                </a:cubicBezTo>
                <a:cubicBezTo>
                  <a:pt x="2493" y="18907"/>
                  <a:pt x="1429" y="21338"/>
                  <a:pt x="274" y="23436"/>
                </a:cubicBezTo>
                <a:cubicBezTo>
                  <a:pt x="213" y="23588"/>
                  <a:pt x="92" y="23740"/>
                  <a:pt x="0" y="23892"/>
                </a:cubicBezTo>
                <a:lnTo>
                  <a:pt x="26657" y="23892"/>
                </a:lnTo>
                <a:lnTo>
                  <a:pt x="26657" y="1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92" name="Google Shape;3188;p33"/>
          <p:cNvSpPr/>
          <p:nvPr/>
        </p:nvSpPr>
        <p:spPr>
          <a:xfrm>
            <a:off x="1915560" y="14976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93" name="Google Shape;3189;p33"/>
          <p:cNvSpPr/>
          <p:nvPr/>
        </p:nvSpPr>
        <p:spPr>
          <a:xfrm>
            <a:off x="92160" y="239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694" name="Google Shape;3190;p33"/>
          <p:cNvSpPr/>
          <p:nvPr/>
        </p:nvSpPr>
        <p:spPr>
          <a:xfrm>
            <a:off x="6617160" y="474048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695" name="Google Shape;3191;p33"/>
          <p:cNvSpPr/>
          <p:nvPr/>
        </p:nvSpPr>
        <p:spPr>
          <a:xfrm flipH="1">
            <a:off x="6427440" y="474048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2696" name="Google Shape;3192;p33"/>
          <p:cNvGrpSpPr/>
          <p:nvPr/>
        </p:nvGrpSpPr>
        <p:grpSpPr>
          <a:xfrm>
            <a:off x="8328960" y="255600"/>
            <a:ext cx="743040" cy="568440"/>
            <a:chOff x="8328960" y="255600"/>
            <a:chExt cx="743040" cy="568440"/>
          </a:xfrm>
        </p:grpSpPr>
        <p:sp>
          <p:nvSpPr>
            <p:cNvPr id="2697" name="Google Shape;3193;p33"/>
            <p:cNvSpPr/>
            <p:nvPr/>
          </p:nvSpPr>
          <p:spPr>
            <a:xfrm>
              <a:off x="8593920" y="2782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98" name="Google Shape;3194;p33"/>
            <p:cNvSpPr/>
            <p:nvPr/>
          </p:nvSpPr>
          <p:spPr>
            <a:xfrm>
              <a:off x="8375760" y="2782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99" name="Google Shape;3195;p33"/>
            <p:cNvSpPr/>
            <p:nvPr/>
          </p:nvSpPr>
          <p:spPr>
            <a:xfrm>
              <a:off x="8769600" y="2556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0" name="Google Shape;3196;p33"/>
            <p:cNvSpPr/>
            <p:nvPr/>
          </p:nvSpPr>
          <p:spPr>
            <a:xfrm>
              <a:off x="8769600" y="7398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1" name="Google Shape;3197;p33"/>
            <p:cNvSpPr/>
            <p:nvPr/>
          </p:nvSpPr>
          <p:spPr>
            <a:xfrm>
              <a:off x="8333280" y="2556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2" name="Google Shape;3198;p33"/>
            <p:cNvSpPr/>
            <p:nvPr/>
          </p:nvSpPr>
          <p:spPr>
            <a:xfrm>
              <a:off x="8328960" y="7398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3" name="Google Shape;3199;p33"/>
            <p:cNvSpPr/>
            <p:nvPr/>
          </p:nvSpPr>
          <p:spPr>
            <a:xfrm>
              <a:off x="8987760" y="6231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4" name="Google Shape;3200;p33"/>
            <p:cNvSpPr/>
            <p:nvPr/>
          </p:nvSpPr>
          <p:spPr>
            <a:xfrm>
              <a:off x="8987760" y="3733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5" name="Google Shape;3201;p33"/>
            <p:cNvSpPr/>
            <p:nvPr/>
          </p:nvSpPr>
          <p:spPr>
            <a:xfrm>
              <a:off x="8551440" y="6231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06" name="Google Shape;3202;p33"/>
            <p:cNvSpPr/>
            <p:nvPr/>
          </p:nvSpPr>
          <p:spPr>
            <a:xfrm>
              <a:off x="8551440" y="3733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707" name="Google Shape;3203;p33"/>
          <p:cNvSpPr/>
          <p:nvPr/>
        </p:nvSpPr>
        <p:spPr>
          <a:xfrm>
            <a:off x="8766000" y="23932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708" name="Google Shape;3204;p33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709" name="Google Shape;3205;p33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710" name="Google Shape;3206;p33"/>
          <p:cNvSpPr/>
          <p:nvPr/>
        </p:nvSpPr>
        <p:spPr>
          <a:xfrm>
            <a:off x="200520" y="349452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711" name="Google Shape;3207;p33"/>
          <p:cNvSpPr/>
          <p:nvPr/>
        </p:nvSpPr>
        <p:spPr>
          <a:xfrm>
            <a:off x="606240" y="47044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712" name="Google Shape;3208;p33"/>
          <p:cNvSpPr/>
          <p:nvPr/>
        </p:nvSpPr>
        <p:spPr>
          <a:xfrm rot="5400000">
            <a:off x="3253680" y="475416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713" name="Google Shape;3209;p33"/>
          <p:cNvSpPr/>
          <p:nvPr/>
        </p:nvSpPr>
        <p:spPr>
          <a:xfrm rot="5400000" flipH="1">
            <a:off x="3412440" y="456840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714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grpSp>
        <p:nvGrpSpPr>
          <p:cNvPr id="2715" name="Google Shape;3211;p33"/>
          <p:cNvGrpSpPr/>
          <p:nvPr/>
        </p:nvGrpSpPr>
        <p:grpSpPr>
          <a:xfrm>
            <a:off x="1668240" y="4564440"/>
            <a:ext cx="750600" cy="783720"/>
            <a:chOff x="1668240" y="4564440"/>
            <a:chExt cx="750600" cy="783720"/>
          </a:xfrm>
        </p:grpSpPr>
        <p:sp>
          <p:nvSpPr>
            <p:cNvPr id="2716" name="Google Shape;3212;p33"/>
            <p:cNvSpPr/>
            <p:nvPr/>
          </p:nvSpPr>
          <p:spPr>
            <a:xfrm rot="939600">
              <a:off x="1933920" y="4753440"/>
              <a:ext cx="420120" cy="290520"/>
            </a:xfrm>
            <a:custGeom>
              <a:avLst/>
              <a:gdLst>
                <a:gd name="textAreaLeft" fmla="*/ 0 w 420120"/>
                <a:gd name="textAreaRight" fmla="*/ 420480 w 420120"/>
                <a:gd name="textAreaTop" fmla="*/ 0 h 290520"/>
                <a:gd name="textAreaBottom" fmla="*/ 290880 h 290520"/>
              </a:gdLst>
              <a:ahLst/>
              <a:cxnLst/>
              <a:rect l="textAreaLeft" t="textAreaTop" r="textAreaRight" b="textAreaBottom"/>
              <a:pathLst>
                <a:path w="16817" h="11632">
                  <a:moveTo>
                    <a:pt x="15683" y="0"/>
                  </a:moveTo>
                  <a:lnTo>
                    <a:pt x="0" y="3890"/>
                  </a:lnTo>
                  <a:lnTo>
                    <a:pt x="553" y="6102"/>
                  </a:lnTo>
                  <a:cubicBezTo>
                    <a:pt x="1213" y="8752"/>
                    <a:pt x="3274" y="10866"/>
                    <a:pt x="5941" y="11437"/>
                  </a:cubicBezTo>
                  <a:cubicBezTo>
                    <a:pt x="6511" y="11559"/>
                    <a:pt x="7126" y="11632"/>
                    <a:pt x="7787" y="11632"/>
                  </a:cubicBezTo>
                  <a:cubicBezTo>
                    <a:pt x="8524" y="11632"/>
                    <a:pt x="9319" y="11541"/>
                    <a:pt x="10170" y="11330"/>
                  </a:cubicBezTo>
                  <a:cubicBezTo>
                    <a:pt x="12597" y="10723"/>
                    <a:pt x="14158" y="9474"/>
                    <a:pt x="15157" y="8216"/>
                  </a:cubicBezTo>
                  <a:cubicBezTo>
                    <a:pt x="16415" y="6637"/>
                    <a:pt x="16816" y="4550"/>
                    <a:pt x="16326" y="2596"/>
                  </a:cubicBezTo>
                  <a:lnTo>
                    <a:pt x="15683" y="0"/>
                  </a:ln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17" name="Google Shape;3213;p33"/>
            <p:cNvSpPr/>
            <p:nvPr/>
          </p:nvSpPr>
          <p:spPr>
            <a:xfrm rot="939600">
              <a:off x="2187360" y="4952160"/>
              <a:ext cx="108720" cy="90000"/>
            </a:xfrm>
            <a:custGeom>
              <a:avLst/>
              <a:gdLst>
                <a:gd name="textAreaLeft" fmla="*/ 0 w 108720"/>
                <a:gd name="textAreaRight" fmla="*/ 109080 w 108720"/>
                <a:gd name="textAreaTop" fmla="*/ 0 h 90000"/>
                <a:gd name="textAreaBottom" fmla="*/ 90360 h 90000"/>
              </a:gdLst>
              <a:ahLst/>
              <a:cxnLst/>
              <a:rect l="textAreaLeft" t="textAreaTop" r="textAreaRight" b="textAreaBottom"/>
              <a:pathLst>
                <a:path w="4359" h="3609">
                  <a:moveTo>
                    <a:pt x="4205" y="0"/>
                  </a:moveTo>
                  <a:cubicBezTo>
                    <a:pt x="4171" y="0"/>
                    <a:pt x="4137" y="16"/>
                    <a:pt x="4113" y="54"/>
                  </a:cubicBezTo>
                  <a:cubicBezTo>
                    <a:pt x="3390" y="1241"/>
                    <a:pt x="2355" y="2222"/>
                    <a:pt x="1142" y="2900"/>
                  </a:cubicBezTo>
                  <a:cubicBezTo>
                    <a:pt x="803" y="3087"/>
                    <a:pt x="455" y="3248"/>
                    <a:pt x="98" y="3390"/>
                  </a:cubicBezTo>
                  <a:cubicBezTo>
                    <a:pt x="36" y="3408"/>
                    <a:pt x="0" y="3462"/>
                    <a:pt x="18" y="3524"/>
                  </a:cubicBezTo>
                  <a:cubicBezTo>
                    <a:pt x="33" y="3570"/>
                    <a:pt x="80" y="3609"/>
                    <a:pt x="127" y="3609"/>
                  </a:cubicBezTo>
                  <a:cubicBezTo>
                    <a:pt x="135" y="3609"/>
                    <a:pt x="144" y="3607"/>
                    <a:pt x="152" y="3605"/>
                  </a:cubicBezTo>
                  <a:cubicBezTo>
                    <a:pt x="1490" y="3096"/>
                    <a:pt x="2685" y="2249"/>
                    <a:pt x="3595" y="1151"/>
                  </a:cubicBezTo>
                  <a:cubicBezTo>
                    <a:pt x="3863" y="839"/>
                    <a:pt x="4095" y="509"/>
                    <a:pt x="4309" y="170"/>
                  </a:cubicBezTo>
                  <a:cubicBezTo>
                    <a:pt x="4359" y="83"/>
                    <a:pt x="4283" y="0"/>
                    <a:pt x="420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5000" bIns="45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18" name="Google Shape;3214;p33"/>
            <p:cNvSpPr/>
            <p:nvPr/>
          </p:nvSpPr>
          <p:spPr>
            <a:xfrm rot="939600">
              <a:off x="2307960" y="4959360"/>
              <a:ext cx="5760" cy="540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400"/>
                <a:gd name="textAreaBottom" fmla="*/ 5760 h 5400"/>
              </a:gdLst>
              <a:ahLst/>
              <a:cxnLst/>
              <a:rect l="textAreaLeft" t="textAreaTop" r="textAreaRight" b="textAreaBottom"/>
              <a:pathLst>
                <a:path w="251" h="228">
                  <a:moveTo>
                    <a:pt x="135" y="0"/>
                  </a:moveTo>
                  <a:cubicBezTo>
                    <a:pt x="126" y="0"/>
                    <a:pt x="117" y="2"/>
                    <a:pt x="108" y="7"/>
                  </a:cubicBezTo>
                  <a:lnTo>
                    <a:pt x="81" y="7"/>
                  </a:lnTo>
                  <a:cubicBezTo>
                    <a:pt x="72" y="16"/>
                    <a:pt x="54" y="16"/>
                    <a:pt x="45" y="34"/>
                  </a:cubicBezTo>
                  <a:cubicBezTo>
                    <a:pt x="36" y="34"/>
                    <a:pt x="27" y="52"/>
                    <a:pt x="19" y="60"/>
                  </a:cubicBezTo>
                  <a:cubicBezTo>
                    <a:pt x="10" y="69"/>
                    <a:pt x="1" y="87"/>
                    <a:pt x="1" y="105"/>
                  </a:cubicBezTo>
                  <a:cubicBezTo>
                    <a:pt x="1" y="114"/>
                    <a:pt x="1" y="132"/>
                    <a:pt x="1" y="150"/>
                  </a:cubicBezTo>
                  <a:cubicBezTo>
                    <a:pt x="10" y="159"/>
                    <a:pt x="10" y="167"/>
                    <a:pt x="19" y="176"/>
                  </a:cubicBezTo>
                  <a:cubicBezTo>
                    <a:pt x="27" y="194"/>
                    <a:pt x="36" y="203"/>
                    <a:pt x="54" y="212"/>
                  </a:cubicBezTo>
                  <a:cubicBezTo>
                    <a:pt x="63" y="221"/>
                    <a:pt x="72" y="221"/>
                    <a:pt x="81" y="221"/>
                  </a:cubicBezTo>
                  <a:cubicBezTo>
                    <a:pt x="90" y="225"/>
                    <a:pt x="101" y="228"/>
                    <a:pt x="112" y="228"/>
                  </a:cubicBezTo>
                  <a:cubicBezTo>
                    <a:pt x="123" y="228"/>
                    <a:pt x="135" y="225"/>
                    <a:pt x="143" y="221"/>
                  </a:cubicBezTo>
                  <a:lnTo>
                    <a:pt x="161" y="221"/>
                  </a:lnTo>
                  <a:cubicBezTo>
                    <a:pt x="179" y="212"/>
                    <a:pt x="188" y="212"/>
                    <a:pt x="206" y="203"/>
                  </a:cubicBezTo>
                  <a:cubicBezTo>
                    <a:pt x="215" y="194"/>
                    <a:pt x="224" y="185"/>
                    <a:pt x="233" y="167"/>
                  </a:cubicBezTo>
                  <a:cubicBezTo>
                    <a:pt x="242" y="159"/>
                    <a:pt x="242" y="141"/>
                    <a:pt x="242" y="123"/>
                  </a:cubicBezTo>
                  <a:cubicBezTo>
                    <a:pt x="251" y="114"/>
                    <a:pt x="251" y="96"/>
                    <a:pt x="242" y="78"/>
                  </a:cubicBezTo>
                  <a:cubicBezTo>
                    <a:pt x="242" y="69"/>
                    <a:pt x="233" y="60"/>
                    <a:pt x="233" y="52"/>
                  </a:cubicBezTo>
                  <a:cubicBezTo>
                    <a:pt x="224" y="43"/>
                    <a:pt x="206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2" y="2"/>
                    <a:pt x="143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19" name="Google Shape;3215;p33"/>
            <p:cNvSpPr/>
            <p:nvPr/>
          </p:nvSpPr>
          <p:spPr>
            <a:xfrm rot="939600">
              <a:off x="1972080" y="4915800"/>
              <a:ext cx="42840" cy="28080"/>
            </a:xfrm>
            <a:custGeom>
              <a:avLst/>
              <a:gdLst>
                <a:gd name="textAreaLeft" fmla="*/ 0 w 42840"/>
                <a:gd name="textAreaRight" fmla="*/ 43200 w 42840"/>
                <a:gd name="textAreaTop" fmla="*/ 0 h 28080"/>
                <a:gd name="textAreaBottom" fmla="*/ 28440 h 28080"/>
              </a:gdLst>
              <a:ahLst/>
              <a:cxnLst/>
              <a:rect l="textAreaLeft" t="textAreaTop" r="textAreaRight" b="textAreaBottom"/>
              <a:pathLst>
                <a:path w="1726" h="1137">
                  <a:moveTo>
                    <a:pt x="170" y="1"/>
                  </a:moveTo>
                  <a:cubicBezTo>
                    <a:pt x="80" y="1"/>
                    <a:pt x="0" y="115"/>
                    <a:pt x="84" y="192"/>
                  </a:cubicBezTo>
                  <a:cubicBezTo>
                    <a:pt x="512" y="602"/>
                    <a:pt x="1012" y="915"/>
                    <a:pt x="1565" y="1129"/>
                  </a:cubicBezTo>
                  <a:cubicBezTo>
                    <a:pt x="1577" y="1134"/>
                    <a:pt x="1590" y="1137"/>
                    <a:pt x="1602" y="1137"/>
                  </a:cubicBezTo>
                  <a:cubicBezTo>
                    <a:pt x="1651" y="1137"/>
                    <a:pt x="1693" y="1098"/>
                    <a:pt x="1708" y="1048"/>
                  </a:cubicBezTo>
                  <a:cubicBezTo>
                    <a:pt x="1725" y="986"/>
                    <a:pt x="1681" y="941"/>
                    <a:pt x="1627" y="915"/>
                  </a:cubicBezTo>
                  <a:cubicBezTo>
                    <a:pt x="1110" y="718"/>
                    <a:pt x="637" y="415"/>
                    <a:pt x="244" y="31"/>
                  </a:cubicBezTo>
                  <a:cubicBezTo>
                    <a:pt x="221" y="10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040" bIns="14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0" name="Google Shape;3216;p33"/>
            <p:cNvSpPr/>
            <p:nvPr/>
          </p:nvSpPr>
          <p:spPr>
            <a:xfrm rot="939600">
              <a:off x="1971000" y="4898520"/>
              <a:ext cx="5400" cy="5760"/>
            </a:xfrm>
            <a:custGeom>
              <a:avLst/>
              <a:gdLst>
                <a:gd name="textAreaLeft" fmla="*/ 0 w 5400"/>
                <a:gd name="textAreaRight" fmla="*/ 5760 w 540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33" h="246">
                  <a:moveTo>
                    <a:pt x="114" y="0"/>
                  </a:moveTo>
                  <a:cubicBezTo>
                    <a:pt x="105" y="0"/>
                    <a:pt x="93" y="4"/>
                    <a:pt x="81" y="4"/>
                  </a:cubicBezTo>
                  <a:cubicBezTo>
                    <a:pt x="72" y="4"/>
                    <a:pt x="63" y="13"/>
                    <a:pt x="54" y="13"/>
                  </a:cubicBezTo>
                  <a:cubicBezTo>
                    <a:pt x="36" y="22"/>
                    <a:pt x="27" y="40"/>
                    <a:pt x="18" y="58"/>
                  </a:cubicBezTo>
                  <a:cubicBezTo>
                    <a:pt x="9" y="67"/>
                    <a:pt x="9" y="76"/>
                    <a:pt x="0" y="85"/>
                  </a:cubicBezTo>
                  <a:cubicBezTo>
                    <a:pt x="0" y="103"/>
                    <a:pt x="0" y="120"/>
                    <a:pt x="0" y="138"/>
                  </a:cubicBezTo>
                  <a:cubicBezTo>
                    <a:pt x="9" y="147"/>
                    <a:pt x="9" y="156"/>
                    <a:pt x="9" y="165"/>
                  </a:cubicBezTo>
                  <a:cubicBezTo>
                    <a:pt x="9" y="183"/>
                    <a:pt x="18" y="192"/>
                    <a:pt x="27" y="201"/>
                  </a:cubicBezTo>
                  <a:cubicBezTo>
                    <a:pt x="36" y="218"/>
                    <a:pt x="45" y="227"/>
                    <a:pt x="63" y="236"/>
                  </a:cubicBezTo>
                  <a:cubicBezTo>
                    <a:pt x="72" y="236"/>
                    <a:pt x="90" y="245"/>
                    <a:pt x="99" y="245"/>
                  </a:cubicBezTo>
                  <a:lnTo>
                    <a:pt x="143" y="245"/>
                  </a:lnTo>
                  <a:cubicBezTo>
                    <a:pt x="152" y="236"/>
                    <a:pt x="161" y="236"/>
                    <a:pt x="170" y="236"/>
                  </a:cubicBezTo>
                  <a:cubicBezTo>
                    <a:pt x="188" y="218"/>
                    <a:pt x="206" y="210"/>
                    <a:pt x="215" y="192"/>
                  </a:cubicBezTo>
                  <a:cubicBezTo>
                    <a:pt x="215" y="183"/>
                    <a:pt x="223" y="174"/>
                    <a:pt x="223" y="165"/>
                  </a:cubicBezTo>
                  <a:cubicBezTo>
                    <a:pt x="232" y="147"/>
                    <a:pt x="232" y="129"/>
                    <a:pt x="223" y="103"/>
                  </a:cubicBezTo>
                  <a:lnTo>
                    <a:pt x="223" y="85"/>
                  </a:lnTo>
                  <a:cubicBezTo>
                    <a:pt x="215" y="67"/>
                    <a:pt x="206" y="58"/>
                    <a:pt x="197" y="49"/>
                  </a:cubicBezTo>
                  <a:cubicBezTo>
                    <a:pt x="188" y="31"/>
                    <a:pt x="179" y="22"/>
                    <a:pt x="170" y="13"/>
                  </a:cubicBezTo>
                  <a:cubicBezTo>
                    <a:pt x="152" y="4"/>
                    <a:pt x="143" y="4"/>
                    <a:pt x="125" y="4"/>
                  </a:cubicBezTo>
                  <a:cubicBezTo>
                    <a:pt x="122" y="1"/>
                    <a:pt x="118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1" name="Google Shape;3217;p33"/>
            <p:cNvSpPr/>
            <p:nvPr/>
          </p:nvSpPr>
          <p:spPr>
            <a:xfrm rot="939600">
              <a:off x="1936080" y="4617000"/>
              <a:ext cx="440640" cy="369720"/>
            </a:xfrm>
            <a:custGeom>
              <a:avLst/>
              <a:gdLst>
                <a:gd name="textAreaLeft" fmla="*/ 0 w 440640"/>
                <a:gd name="textAreaRight" fmla="*/ 441000 w 44064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7638" h="14802">
                  <a:moveTo>
                    <a:pt x="9181" y="0"/>
                  </a:moveTo>
                  <a:cubicBezTo>
                    <a:pt x="8481" y="0"/>
                    <a:pt x="7765" y="85"/>
                    <a:pt x="7048" y="264"/>
                  </a:cubicBezTo>
                  <a:cubicBezTo>
                    <a:pt x="2722" y="1335"/>
                    <a:pt x="1" y="5403"/>
                    <a:pt x="973" y="9346"/>
                  </a:cubicBezTo>
                  <a:cubicBezTo>
                    <a:pt x="1792" y="12636"/>
                    <a:pt x="4921" y="14802"/>
                    <a:pt x="8454" y="14802"/>
                  </a:cubicBezTo>
                  <a:cubicBezTo>
                    <a:pt x="9155" y="14802"/>
                    <a:pt x="9872" y="14716"/>
                    <a:pt x="10590" y="14538"/>
                  </a:cubicBezTo>
                  <a:cubicBezTo>
                    <a:pt x="14917" y="13467"/>
                    <a:pt x="17638" y="9399"/>
                    <a:pt x="16656" y="5456"/>
                  </a:cubicBezTo>
                  <a:cubicBezTo>
                    <a:pt x="15845" y="2166"/>
                    <a:pt x="12711" y="0"/>
                    <a:pt x="9181" y="0"/>
                  </a:cubicBezTo>
                  <a:close/>
                </a:path>
              </a:pathLst>
            </a:custGeom>
            <a:solidFill>
              <a:schemeClr val="dk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2" name="Google Shape;3218;p33"/>
            <p:cNvSpPr/>
            <p:nvPr/>
          </p:nvSpPr>
          <p:spPr>
            <a:xfrm rot="939600">
              <a:off x="2323080" y="4827600"/>
              <a:ext cx="13680" cy="60480"/>
            </a:xfrm>
            <a:custGeom>
              <a:avLst/>
              <a:gdLst>
                <a:gd name="textAreaLeft" fmla="*/ 0 w 13680"/>
                <a:gd name="textAreaRight" fmla="*/ 14040 w 13680"/>
                <a:gd name="textAreaTop" fmla="*/ 0 h 60480"/>
                <a:gd name="textAreaBottom" fmla="*/ 60840 h 60480"/>
              </a:gdLst>
              <a:ahLst/>
              <a:cxnLst/>
              <a:rect l="textAreaLeft" t="textAreaTop" r="textAreaRight" b="textAreaBottom"/>
              <a:pathLst>
                <a:path w="563" h="2428">
                  <a:moveTo>
                    <a:pt x="373" y="0"/>
                  </a:moveTo>
                  <a:cubicBezTo>
                    <a:pt x="317" y="0"/>
                    <a:pt x="264" y="36"/>
                    <a:pt x="268" y="107"/>
                  </a:cubicBezTo>
                  <a:cubicBezTo>
                    <a:pt x="331" y="839"/>
                    <a:pt x="250" y="1579"/>
                    <a:pt x="27" y="2293"/>
                  </a:cubicBezTo>
                  <a:cubicBezTo>
                    <a:pt x="1" y="2373"/>
                    <a:pt x="67" y="2428"/>
                    <a:pt x="134" y="2428"/>
                  </a:cubicBezTo>
                  <a:cubicBezTo>
                    <a:pt x="179" y="2428"/>
                    <a:pt x="224" y="2403"/>
                    <a:pt x="241" y="2346"/>
                  </a:cubicBezTo>
                  <a:cubicBezTo>
                    <a:pt x="473" y="1624"/>
                    <a:pt x="563" y="857"/>
                    <a:pt x="491" y="107"/>
                  </a:cubicBezTo>
                  <a:cubicBezTo>
                    <a:pt x="487" y="36"/>
                    <a:pt x="429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240" bIns="30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3" name="Google Shape;3219;p33"/>
            <p:cNvSpPr/>
            <p:nvPr/>
          </p:nvSpPr>
          <p:spPr>
            <a:xfrm rot="939600">
              <a:off x="2067840" y="4628520"/>
              <a:ext cx="54720" cy="352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5280"/>
                <a:gd name="textAreaBottom" fmla="*/ 35640 h 35280"/>
              </a:gdLst>
              <a:ahLst/>
              <a:cxnLst/>
              <a:rect l="textAreaLeft" t="textAreaTop" r="textAreaRight" b="textAreaBottom"/>
              <a:pathLst>
                <a:path w="2205" h="1432">
                  <a:moveTo>
                    <a:pt x="2033" y="0"/>
                  </a:moveTo>
                  <a:cubicBezTo>
                    <a:pt x="2016" y="0"/>
                    <a:pt x="1999" y="4"/>
                    <a:pt x="1981" y="12"/>
                  </a:cubicBezTo>
                  <a:cubicBezTo>
                    <a:pt x="1303" y="360"/>
                    <a:pt x="651" y="771"/>
                    <a:pt x="54" y="1243"/>
                  </a:cubicBezTo>
                  <a:cubicBezTo>
                    <a:pt x="0" y="1279"/>
                    <a:pt x="9" y="1359"/>
                    <a:pt x="54" y="1395"/>
                  </a:cubicBezTo>
                  <a:cubicBezTo>
                    <a:pt x="75" y="1421"/>
                    <a:pt x="100" y="1432"/>
                    <a:pt x="126" y="1432"/>
                  </a:cubicBezTo>
                  <a:cubicBezTo>
                    <a:pt x="154" y="1432"/>
                    <a:pt x="182" y="1418"/>
                    <a:pt x="205" y="1395"/>
                  </a:cubicBezTo>
                  <a:cubicBezTo>
                    <a:pt x="794" y="940"/>
                    <a:pt x="1427" y="539"/>
                    <a:pt x="2097" y="209"/>
                  </a:cubicBezTo>
                  <a:cubicBezTo>
                    <a:pt x="2205" y="154"/>
                    <a:pt x="2139" y="0"/>
                    <a:pt x="20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4" name="Google Shape;3220;p33"/>
            <p:cNvSpPr/>
            <p:nvPr/>
          </p:nvSpPr>
          <p:spPr>
            <a:xfrm rot="939600">
              <a:off x="2133000" y="4635720"/>
              <a:ext cx="6480" cy="6480"/>
            </a:xfrm>
            <a:custGeom>
              <a:avLst/>
              <a:gdLst>
                <a:gd name="textAreaLeft" fmla="*/ 0 w 6480"/>
                <a:gd name="textAreaRight" fmla="*/ 6840 w 6480"/>
                <a:gd name="textAreaTop" fmla="*/ 0 h 6480"/>
                <a:gd name="textAreaBottom" fmla="*/ 6840 h 6480"/>
              </a:gdLst>
              <a:ahLst/>
              <a:cxnLst/>
              <a:rect l="textAreaLeft" t="textAreaTop" r="textAreaRight" b="textAreaBottom"/>
              <a:pathLst>
                <a:path w="268" h="269">
                  <a:moveTo>
                    <a:pt x="125" y="1"/>
                  </a:moveTo>
                  <a:cubicBezTo>
                    <a:pt x="107" y="10"/>
                    <a:pt x="89" y="19"/>
                    <a:pt x="81" y="27"/>
                  </a:cubicBezTo>
                  <a:cubicBezTo>
                    <a:pt x="63" y="45"/>
                    <a:pt x="45" y="63"/>
                    <a:pt x="36" y="81"/>
                  </a:cubicBezTo>
                  <a:cubicBezTo>
                    <a:pt x="27" y="90"/>
                    <a:pt x="18" y="99"/>
                    <a:pt x="9" y="117"/>
                  </a:cubicBezTo>
                  <a:cubicBezTo>
                    <a:pt x="0" y="126"/>
                    <a:pt x="0" y="143"/>
                    <a:pt x="0" y="161"/>
                  </a:cubicBezTo>
                  <a:cubicBezTo>
                    <a:pt x="0" y="170"/>
                    <a:pt x="0" y="188"/>
                    <a:pt x="9" y="197"/>
                  </a:cubicBezTo>
                  <a:cubicBezTo>
                    <a:pt x="18" y="215"/>
                    <a:pt x="27" y="224"/>
                    <a:pt x="36" y="233"/>
                  </a:cubicBezTo>
                  <a:cubicBezTo>
                    <a:pt x="45" y="242"/>
                    <a:pt x="45" y="250"/>
                    <a:pt x="54" y="250"/>
                  </a:cubicBezTo>
                  <a:cubicBezTo>
                    <a:pt x="72" y="268"/>
                    <a:pt x="89" y="268"/>
                    <a:pt x="116" y="268"/>
                  </a:cubicBezTo>
                  <a:lnTo>
                    <a:pt x="143" y="268"/>
                  </a:lnTo>
                  <a:cubicBezTo>
                    <a:pt x="161" y="259"/>
                    <a:pt x="179" y="250"/>
                    <a:pt x="188" y="233"/>
                  </a:cubicBezTo>
                  <a:cubicBezTo>
                    <a:pt x="205" y="224"/>
                    <a:pt x="223" y="206"/>
                    <a:pt x="232" y="188"/>
                  </a:cubicBezTo>
                  <a:cubicBezTo>
                    <a:pt x="250" y="179"/>
                    <a:pt x="250" y="161"/>
                    <a:pt x="259" y="152"/>
                  </a:cubicBezTo>
                  <a:cubicBezTo>
                    <a:pt x="268" y="135"/>
                    <a:pt x="268" y="126"/>
                    <a:pt x="268" y="108"/>
                  </a:cubicBezTo>
                  <a:cubicBezTo>
                    <a:pt x="268" y="90"/>
                    <a:pt x="268" y="81"/>
                    <a:pt x="259" y="63"/>
                  </a:cubicBezTo>
                  <a:cubicBezTo>
                    <a:pt x="250" y="54"/>
                    <a:pt x="250" y="36"/>
                    <a:pt x="232" y="27"/>
                  </a:cubicBezTo>
                  <a:cubicBezTo>
                    <a:pt x="223" y="27"/>
                    <a:pt x="223" y="19"/>
                    <a:pt x="214" y="10"/>
                  </a:cubicBezTo>
                  <a:cubicBezTo>
                    <a:pt x="197" y="1"/>
                    <a:pt x="179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5" name="Google Shape;3221;p33"/>
            <p:cNvSpPr/>
            <p:nvPr/>
          </p:nvSpPr>
          <p:spPr>
            <a:xfrm rot="939600">
              <a:off x="2122200" y="4965840"/>
              <a:ext cx="33480" cy="10080"/>
            </a:xfrm>
            <a:custGeom>
              <a:avLst/>
              <a:gdLst>
                <a:gd name="textAreaLeft" fmla="*/ 0 w 33480"/>
                <a:gd name="textAreaRight" fmla="*/ 33840 w 33480"/>
                <a:gd name="textAreaTop" fmla="*/ 0 h 10080"/>
                <a:gd name="textAreaBottom" fmla="*/ 10440 h 10080"/>
              </a:gdLst>
              <a:ahLst/>
              <a:cxnLst/>
              <a:rect l="textAreaLeft" t="textAreaTop" r="textAreaRight" b="textAreaBottom"/>
              <a:pathLst>
                <a:path w="1348" h="420">
                  <a:moveTo>
                    <a:pt x="1228" y="1"/>
                  </a:moveTo>
                  <a:cubicBezTo>
                    <a:pt x="1209" y="1"/>
                    <a:pt x="1188" y="6"/>
                    <a:pt x="1169" y="15"/>
                  </a:cubicBezTo>
                  <a:cubicBezTo>
                    <a:pt x="884" y="134"/>
                    <a:pt x="570" y="197"/>
                    <a:pt x="260" y="197"/>
                  </a:cubicBezTo>
                  <a:cubicBezTo>
                    <a:pt x="221" y="197"/>
                    <a:pt x="182" y="196"/>
                    <a:pt x="143" y="194"/>
                  </a:cubicBezTo>
                  <a:cubicBezTo>
                    <a:pt x="140" y="194"/>
                    <a:pt x="138" y="193"/>
                    <a:pt x="135" y="193"/>
                  </a:cubicBezTo>
                  <a:cubicBezTo>
                    <a:pt x="0" y="193"/>
                    <a:pt x="3" y="408"/>
                    <a:pt x="143" y="417"/>
                  </a:cubicBezTo>
                  <a:cubicBezTo>
                    <a:pt x="182" y="418"/>
                    <a:pt x="222" y="419"/>
                    <a:pt x="261" y="419"/>
                  </a:cubicBezTo>
                  <a:cubicBezTo>
                    <a:pt x="612" y="419"/>
                    <a:pt x="956" y="347"/>
                    <a:pt x="1285" y="203"/>
                  </a:cubicBezTo>
                  <a:cubicBezTo>
                    <a:pt x="1339" y="176"/>
                    <a:pt x="1347" y="96"/>
                    <a:pt x="1321" y="51"/>
                  </a:cubicBezTo>
                  <a:cubicBezTo>
                    <a:pt x="1298" y="17"/>
                    <a:pt x="1264" y="1"/>
                    <a:pt x="122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6" name="Google Shape;3222;p33"/>
            <p:cNvSpPr/>
            <p:nvPr/>
          </p:nvSpPr>
          <p:spPr>
            <a:xfrm rot="939600">
              <a:off x="1959480" y="4759920"/>
              <a:ext cx="58680" cy="117360"/>
            </a:xfrm>
            <a:custGeom>
              <a:avLst/>
              <a:gdLst>
                <a:gd name="textAreaLeft" fmla="*/ 0 w 58680"/>
                <a:gd name="textAreaRight" fmla="*/ 59040 w 58680"/>
                <a:gd name="textAreaTop" fmla="*/ 0 h 117360"/>
                <a:gd name="textAreaBottom" fmla="*/ 117720 h 117360"/>
              </a:gdLst>
              <a:ahLst/>
              <a:cxnLst/>
              <a:rect l="textAreaLeft" t="textAreaTop" r="textAreaRight" b="textAreaBottom"/>
              <a:pathLst>
                <a:path w="2355" h="4708">
                  <a:moveTo>
                    <a:pt x="110" y="1"/>
                  </a:moveTo>
                  <a:cubicBezTo>
                    <a:pt x="54" y="1"/>
                    <a:pt x="1" y="37"/>
                    <a:pt x="5" y="108"/>
                  </a:cubicBezTo>
                  <a:cubicBezTo>
                    <a:pt x="68" y="1455"/>
                    <a:pt x="550" y="2766"/>
                    <a:pt x="1361" y="3837"/>
                  </a:cubicBezTo>
                  <a:cubicBezTo>
                    <a:pt x="1584" y="4140"/>
                    <a:pt x="1843" y="4426"/>
                    <a:pt x="2111" y="4676"/>
                  </a:cubicBezTo>
                  <a:cubicBezTo>
                    <a:pt x="2135" y="4698"/>
                    <a:pt x="2162" y="4707"/>
                    <a:pt x="2189" y="4707"/>
                  </a:cubicBezTo>
                  <a:cubicBezTo>
                    <a:pt x="2277" y="4707"/>
                    <a:pt x="2354" y="4600"/>
                    <a:pt x="2271" y="4524"/>
                  </a:cubicBezTo>
                  <a:cubicBezTo>
                    <a:pt x="1326" y="3632"/>
                    <a:pt x="657" y="2454"/>
                    <a:pt x="371" y="1187"/>
                  </a:cubicBezTo>
                  <a:cubicBezTo>
                    <a:pt x="291" y="831"/>
                    <a:pt x="246" y="474"/>
                    <a:pt x="228" y="108"/>
                  </a:cubicBezTo>
                  <a:cubicBezTo>
                    <a:pt x="224" y="37"/>
                    <a:pt x="166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8680" bIns="58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7" name="Google Shape;3223;p33"/>
            <p:cNvSpPr/>
            <p:nvPr/>
          </p:nvSpPr>
          <p:spPr>
            <a:xfrm rot="939600">
              <a:off x="2004840" y="4888800"/>
              <a:ext cx="5760" cy="612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6120"/>
                <a:gd name="textAreaBottom" fmla="*/ 6480 h 6120"/>
              </a:gdLst>
              <a:ahLst/>
              <a:cxnLst/>
              <a:rect l="textAreaLeft" t="textAreaTop" r="textAreaRight" b="textAreaBottom"/>
              <a:pathLst>
                <a:path w="242" h="255">
                  <a:moveTo>
                    <a:pt x="130" y="0"/>
                  </a:moveTo>
                  <a:cubicBezTo>
                    <a:pt x="119" y="0"/>
                    <a:pt x="108" y="2"/>
                    <a:pt x="99" y="7"/>
                  </a:cubicBezTo>
                  <a:cubicBezTo>
                    <a:pt x="90" y="7"/>
                    <a:pt x="81" y="16"/>
                    <a:pt x="72" y="16"/>
                  </a:cubicBezTo>
                  <a:cubicBezTo>
                    <a:pt x="54" y="25"/>
                    <a:pt x="45" y="43"/>
                    <a:pt x="37" y="60"/>
                  </a:cubicBezTo>
                  <a:lnTo>
                    <a:pt x="19" y="87"/>
                  </a:lnTo>
                  <a:cubicBezTo>
                    <a:pt x="10" y="96"/>
                    <a:pt x="1" y="114"/>
                    <a:pt x="1" y="132"/>
                  </a:cubicBezTo>
                  <a:cubicBezTo>
                    <a:pt x="1" y="141"/>
                    <a:pt x="1" y="159"/>
                    <a:pt x="1" y="176"/>
                  </a:cubicBezTo>
                  <a:cubicBezTo>
                    <a:pt x="10" y="185"/>
                    <a:pt x="19" y="203"/>
                    <a:pt x="28" y="212"/>
                  </a:cubicBezTo>
                  <a:cubicBezTo>
                    <a:pt x="28" y="221"/>
                    <a:pt x="45" y="230"/>
                    <a:pt x="54" y="239"/>
                  </a:cubicBezTo>
                  <a:cubicBezTo>
                    <a:pt x="63" y="239"/>
                    <a:pt x="72" y="248"/>
                    <a:pt x="81" y="248"/>
                  </a:cubicBezTo>
                  <a:cubicBezTo>
                    <a:pt x="90" y="252"/>
                    <a:pt x="101" y="254"/>
                    <a:pt x="112" y="254"/>
                  </a:cubicBezTo>
                  <a:cubicBezTo>
                    <a:pt x="124" y="254"/>
                    <a:pt x="135" y="252"/>
                    <a:pt x="144" y="248"/>
                  </a:cubicBezTo>
                  <a:cubicBezTo>
                    <a:pt x="153" y="248"/>
                    <a:pt x="161" y="239"/>
                    <a:pt x="170" y="239"/>
                  </a:cubicBezTo>
                  <a:cubicBezTo>
                    <a:pt x="188" y="230"/>
                    <a:pt x="197" y="212"/>
                    <a:pt x="206" y="203"/>
                  </a:cubicBezTo>
                  <a:lnTo>
                    <a:pt x="224" y="168"/>
                  </a:lnTo>
                  <a:cubicBezTo>
                    <a:pt x="233" y="159"/>
                    <a:pt x="242" y="141"/>
                    <a:pt x="242" y="132"/>
                  </a:cubicBezTo>
                  <a:cubicBezTo>
                    <a:pt x="242" y="114"/>
                    <a:pt x="242" y="96"/>
                    <a:pt x="233" y="87"/>
                  </a:cubicBezTo>
                  <a:cubicBezTo>
                    <a:pt x="233" y="69"/>
                    <a:pt x="224" y="60"/>
                    <a:pt x="215" y="43"/>
                  </a:cubicBezTo>
                  <a:cubicBezTo>
                    <a:pt x="206" y="34"/>
                    <a:pt x="197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3" y="2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8" name="Google Shape;3224;p33"/>
            <p:cNvSpPr/>
            <p:nvPr/>
          </p:nvSpPr>
          <p:spPr>
            <a:xfrm rot="939600">
              <a:off x="2256840" y="4661640"/>
              <a:ext cx="32400" cy="15480"/>
            </a:xfrm>
            <a:custGeom>
              <a:avLst/>
              <a:gdLst>
                <a:gd name="textAreaLeft" fmla="*/ 0 w 32400"/>
                <a:gd name="textAreaRight" fmla="*/ 32760 w 324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1309" h="637">
                  <a:moveTo>
                    <a:pt x="129" y="0"/>
                  </a:moveTo>
                  <a:cubicBezTo>
                    <a:pt x="77" y="0"/>
                    <a:pt x="34" y="28"/>
                    <a:pt x="18" y="82"/>
                  </a:cubicBezTo>
                  <a:cubicBezTo>
                    <a:pt x="0" y="136"/>
                    <a:pt x="36" y="207"/>
                    <a:pt x="90" y="216"/>
                  </a:cubicBezTo>
                  <a:cubicBezTo>
                    <a:pt x="446" y="296"/>
                    <a:pt x="785" y="430"/>
                    <a:pt x="1098" y="618"/>
                  </a:cubicBezTo>
                  <a:cubicBezTo>
                    <a:pt x="1117" y="631"/>
                    <a:pt x="1136" y="636"/>
                    <a:pt x="1154" y="636"/>
                  </a:cubicBezTo>
                  <a:cubicBezTo>
                    <a:pt x="1245" y="636"/>
                    <a:pt x="1309" y="490"/>
                    <a:pt x="1205" y="430"/>
                  </a:cubicBezTo>
                  <a:cubicBezTo>
                    <a:pt x="884" y="234"/>
                    <a:pt x="527" y="82"/>
                    <a:pt x="152" y="2"/>
                  </a:cubicBezTo>
                  <a:cubicBezTo>
                    <a:pt x="144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29" name="Google Shape;3225;p33"/>
            <p:cNvSpPr/>
            <p:nvPr/>
          </p:nvSpPr>
          <p:spPr>
            <a:xfrm rot="939600">
              <a:off x="2008800" y="4674240"/>
              <a:ext cx="303840" cy="255240"/>
            </a:xfrm>
            <a:custGeom>
              <a:avLst/>
              <a:gdLst>
                <a:gd name="textAreaLeft" fmla="*/ 0 w 303840"/>
                <a:gd name="textAreaRight" fmla="*/ 304200 w 303840"/>
                <a:gd name="textAreaTop" fmla="*/ 0 h 255240"/>
                <a:gd name="textAreaBottom" fmla="*/ 255600 h 255240"/>
              </a:gdLst>
              <a:ahLst/>
              <a:cxnLst/>
              <a:rect l="textAreaLeft" t="textAreaTop" r="textAreaRight" b="textAreaBottom"/>
              <a:pathLst>
                <a:path w="12169" h="10220">
                  <a:moveTo>
                    <a:pt x="6329" y="1"/>
                  </a:moveTo>
                  <a:cubicBezTo>
                    <a:pt x="5847" y="1"/>
                    <a:pt x="5355" y="59"/>
                    <a:pt x="4862" y="181"/>
                  </a:cubicBezTo>
                  <a:cubicBezTo>
                    <a:pt x="1873" y="921"/>
                    <a:pt x="0" y="3731"/>
                    <a:pt x="669" y="6452"/>
                  </a:cubicBezTo>
                  <a:cubicBezTo>
                    <a:pt x="1235" y="8725"/>
                    <a:pt x="3400" y="10219"/>
                    <a:pt x="5839" y="10219"/>
                  </a:cubicBezTo>
                  <a:cubicBezTo>
                    <a:pt x="6321" y="10219"/>
                    <a:pt x="6813" y="10161"/>
                    <a:pt x="7306" y="10039"/>
                  </a:cubicBezTo>
                  <a:cubicBezTo>
                    <a:pt x="10295" y="9298"/>
                    <a:pt x="12168" y="6488"/>
                    <a:pt x="11490" y="3767"/>
                  </a:cubicBezTo>
                  <a:cubicBezTo>
                    <a:pt x="10932" y="1495"/>
                    <a:pt x="8768" y="1"/>
                    <a:pt x="632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0" name="Google Shape;3226;p33"/>
            <p:cNvSpPr/>
            <p:nvPr/>
          </p:nvSpPr>
          <p:spPr>
            <a:xfrm rot="939600">
              <a:off x="2217960" y="4771080"/>
              <a:ext cx="45000" cy="119520"/>
            </a:xfrm>
            <a:custGeom>
              <a:avLst/>
              <a:gdLst>
                <a:gd name="textAreaLeft" fmla="*/ 0 w 45000"/>
                <a:gd name="textAreaRight" fmla="*/ 45360 w 45000"/>
                <a:gd name="textAreaTop" fmla="*/ 0 h 119520"/>
                <a:gd name="textAreaBottom" fmla="*/ 119880 h 119520"/>
              </a:gdLst>
              <a:ahLst/>
              <a:cxnLst/>
              <a:rect l="textAreaLeft" t="textAreaTop" r="textAreaRight" b="textAreaBottom"/>
              <a:pathLst>
                <a:path w="1811" h="4796">
                  <a:moveTo>
                    <a:pt x="1285" y="0"/>
                  </a:moveTo>
                  <a:cubicBezTo>
                    <a:pt x="1276" y="0"/>
                    <a:pt x="1267" y="1"/>
                    <a:pt x="1257" y="4"/>
                  </a:cubicBezTo>
                  <a:cubicBezTo>
                    <a:pt x="1203" y="22"/>
                    <a:pt x="1159" y="93"/>
                    <a:pt x="1177" y="147"/>
                  </a:cubicBezTo>
                  <a:cubicBezTo>
                    <a:pt x="1453" y="807"/>
                    <a:pt x="1587" y="1521"/>
                    <a:pt x="1516" y="2225"/>
                  </a:cubicBezTo>
                  <a:cubicBezTo>
                    <a:pt x="1453" y="2841"/>
                    <a:pt x="1230" y="3430"/>
                    <a:pt x="856" y="3912"/>
                  </a:cubicBezTo>
                  <a:cubicBezTo>
                    <a:pt x="641" y="4179"/>
                    <a:pt x="392" y="4411"/>
                    <a:pt x="97" y="4590"/>
                  </a:cubicBezTo>
                  <a:cubicBezTo>
                    <a:pt x="0" y="4649"/>
                    <a:pt x="59" y="4796"/>
                    <a:pt x="154" y="4796"/>
                  </a:cubicBezTo>
                  <a:cubicBezTo>
                    <a:pt x="173" y="4796"/>
                    <a:pt x="193" y="4790"/>
                    <a:pt x="213" y="4777"/>
                  </a:cubicBezTo>
                  <a:cubicBezTo>
                    <a:pt x="757" y="4447"/>
                    <a:pt x="1186" y="3938"/>
                    <a:pt x="1444" y="3350"/>
                  </a:cubicBezTo>
                  <a:cubicBezTo>
                    <a:pt x="1730" y="2707"/>
                    <a:pt x="1810" y="2002"/>
                    <a:pt x="1721" y="1307"/>
                  </a:cubicBezTo>
                  <a:cubicBezTo>
                    <a:pt x="1667" y="887"/>
                    <a:pt x="1560" y="477"/>
                    <a:pt x="1391" y="84"/>
                  </a:cubicBezTo>
                  <a:cubicBezTo>
                    <a:pt x="1376" y="39"/>
                    <a:pt x="133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760" bIns="59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1" name="Google Shape;3227;p33"/>
            <p:cNvSpPr/>
            <p:nvPr/>
          </p:nvSpPr>
          <p:spPr>
            <a:xfrm rot="939600">
              <a:off x="2171160" y="4883760"/>
              <a:ext cx="5760" cy="576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42" h="251">
                  <a:moveTo>
                    <a:pt x="99" y="1"/>
                  </a:moveTo>
                  <a:cubicBezTo>
                    <a:pt x="90" y="10"/>
                    <a:pt x="90" y="10"/>
                    <a:pt x="81" y="18"/>
                  </a:cubicBezTo>
                  <a:cubicBezTo>
                    <a:pt x="63" y="27"/>
                    <a:pt x="45" y="36"/>
                    <a:pt x="36" y="54"/>
                  </a:cubicBezTo>
                  <a:lnTo>
                    <a:pt x="18" y="81"/>
                  </a:lnTo>
                  <a:cubicBezTo>
                    <a:pt x="9" y="99"/>
                    <a:pt x="9" y="108"/>
                    <a:pt x="9" y="126"/>
                  </a:cubicBezTo>
                  <a:cubicBezTo>
                    <a:pt x="1" y="143"/>
                    <a:pt x="1" y="152"/>
                    <a:pt x="9" y="170"/>
                  </a:cubicBezTo>
                  <a:cubicBezTo>
                    <a:pt x="9" y="188"/>
                    <a:pt x="18" y="197"/>
                    <a:pt x="27" y="206"/>
                  </a:cubicBezTo>
                  <a:cubicBezTo>
                    <a:pt x="36" y="224"/>
                    <a:pt x="45" y="233"/>
                    <a:pt x="63" y="233"/>
                  </a:cubicBezTo>
                  <a:cubicBezTo>
                    <a:pt x="72" y="241"/>
                    <a:pt x="81" y="241"/>
                    <a:pt x="90" y="250"/>
                  </a:cubicBezTo>
                  <a:lnTo>
                    <a:pt x="143" y="250"/>
                  </a:lnTo>
                  <a:cubicBezTo>
                    <a:pt x="152" y="241"/>
                    <a:pt x="161" y="241"/>
                    <a:pt x="170" y="233"/>
                  </a:cubicBezTo>
                  <a:cubicBezTo>
                    <a:pt x="188" y="224"/>
                    <a:pt x="206" y="215"/>
                    <a:pt x="215" y="197"/>
                  </a:cubicBezTo>
                  <a:lnTo>
                    <a:pt x="233" y="170"/>
                  </a:lnTo>
                  <a:cubicBezTo>
                    <a:pt x="241" y="152"/>
                    <a:pt x="241" y="143"/>
                    <a:pt x="241" y="126"/>
                  </a:cubicBezTo>
                  <a:cubicBezTo>
                    <a:pt x="241" y="108"/>
                    <a:pt x="241" y="99"/>
                    <a:pt x="241" y="81"/>
                  </a:cubicBezTo>
                  <a:cubicBezTo>
                    <a:pt x="233" y="63"/>
                    <a:pt x="233" y="54"/>
                    <a:pt x="224" y="45"/>
                  </a:cubicBezTo>
                  <a:cubicBezTo>
                    <a:pt x="215" y="27"/>
                    <a:pt x="206" y="18"/>
                    <a:pt x="188" y="18"/>
                  </a:cubicBezTo>
                  <a:cubicBezTo>
                    <a:pt x="179" y="10"/>
                    <a:pt x="170" y="10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2" name="Google Shape;3228;p33"/>
            <p:cNvSpPr/>
            <p:nvPr/>
          </p:nvSpPr>
          <p:spPr>
            <a:xfrm rot="939600">
              <a:off x="1882440" y="4946040"/>
              <a:ext cx="143280" cy="185760"/>
            </a:xfrm>
            <a:custGeom>
              <a:avLst/>
              <a:gdLst>
                <a:gd name="textAreaLeft" fmla="*/ 0 w 143280"/>
                <a:gd name="textAreaRight" fmla="*/ 143640 w 143280"/>
                <a:gd name="textAreaTop" fmla="*/ 0 h 185760"/>
                <a:gd name="textAreaBottom" fmla="*/ 186120 h 185760"/>
              </a:gdLst>
              <a:ahLst/>
              <a:cxnLst/>
              <a:rect l="textAreaLeft" t="textAreaTop" r="textAreaRight" b="textAreaBottom"/>
              <a:pathLst>
                <a:path w="5746" h="7449">
                  <a:moveTo>
                    <a:pt x="4522" y="1"/>
                  </a:moveTo>
                  <a:cubicBezTo>
                    <a:pt x="4253" y="1"/>
                    <a:pt x="4068" y="80"/>
                    <a:pt x="4068" y="80"/>
                  </a:cubicBezTo>
                  <a:cubicBezTo>
                    <a:pt x="4068" y="80"/>
                    <a:pt x="1223" y="3952"/>
                    <a:pt x="0" y="5834"/>
                  </a:cubicBezTo>
                  <a:lnTo>
                    <a:pt x="2775" y="7449"/>
                  </a:lnTo>
                  <a:cubicBezTo>
                    <a:pt x="2775" y="7449"/>
                    <a:pt x="4773" y="3523"/>
                    <a:pt x="5746" y="874"/>
                  </a:cubicBezTo>
                  <a:cubicBezTo>
                    <a:pt x="5746" y="874"/>
                    <a:pt x="5665" y="419"/>
                    <a:pt x="5121" y="142"/>
                  </a:cubicBezTo>
                  <a:cubicBezTo>
                    <a:pt x="4904" y="34"/>
                    <a:pt x="4695" y="1"/>
                    <a:pt x="4522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3" name="Google Shape;3229;p33"/>
            <p:cNvSpPr/>
            <p:nvPr/>
          </p:nvSpPr>
          <p:spPr>
            <a:xfrm rot="939600">
              <a:off x="1879200" y="4943160"/>
              <a:ext cx="149400" cy="191520"/>
            </a:xfrm>
            <a:custGeom>
              <a:avLst/>
              <a:gdLst>
                <a:gd name="textAreaLeft" fmla="*/ 0 w 149400"/>
                <a:gd name="textAreaRight" fmla="*/ 149760 w 149400"/>
                <a:gd name="textAreaTop" fmla="*/ 0 h 191520"/>
                <a:gd name="textAreaBottom" fmla="*/ 191880 h 191520"/>
              </a:gdLst>
              <a:ahLst/>
              <a:cxnLst/>
              <a:rect l="textAreaLeft" t="textAreaTop" r="textAreaRight" b="textAreaBottom"/>
              <a:pathLst>
                <a:path w="5988" h="7673">
                  <a:moveTo>
                    <a:pt x="4637" y="222"/>
                  </a:moveTo>
                  <a:cubicBezTo>
                    <a:pt x="4745" y="222"/>
                    <a:pt x="4855" y="236"/>
                    <a:pt x="4961" y="264"/>
                  </a:cubicBezTo>
                  <a:cubicBezTo>
                    <a:pt x="5273" y="353"/>
                    <a:pt x="5558" y="559"/>
                    <a:pt x="5710" y="853"/>
                  </a:cubicBezTo>
                  <a:cubicBezTo>
                    <a:pt x="5710" y="861"/>
                    <a:pt x="5717" y="890"/>
                    <a:pt x="5719" y="890"/>
                  </a:cubicBezTo>
                  <a:cubicBezTo>
                    <a:pt x="5719" y="890"/>
                    <a:pt x="5719" y="890"/>
                    <a:pt x="5719" y="889"/>
                  </a:cubicBezTo>
                  <a:cubicBezTo>
                    <a:pt x="5719" y="888"/>
                    <a:pt x="5719" y="887"/>
                    <a:pt x="5719" y="887"/>
                  </a:cubicBezTo>
                  <a:cubicBezTo>
                    <a:pt x="5721" y="887"/>
                    <a:pt x="5728" y="908"/>
                    <a:pt x="5728" y="916"/>
                  </a:cubicBezTo>
                  <a:cubicBezTo>
                    <a:pt x="5737" y="933"/>
                    <a:pt x="5746" y="951"/>
                    <a:pt x="5746" y="969"/>
                  </a:cubicBezTo>
                  <a:cubicBezTo>
                    <a:pt x="5749" y="976"/>
                    <a:pt x="5751" y="982"/>
                    <a:pt x="5753" y="987"/>
                  </a:cubicBezTo>
                  <a:lnTo>
                    <a:pt x="5753" y="987"/>
                  </a:lnTo>
                  <a:cubicBezTo>
                    <a:pt x="5327" y="2120"/>
                    <a:pt x="4841" y="3226"/>
                    <a:pt x="4336" y="4323"/>
                  </a:cubicBezTo>
                  <a:cubicBezTo>
                    <a:pt x="3926" y="5215"/>
                    <a:pt x="3498" y="6108"/>
                    <a:pt x="3060" y="6991"/>
                  </a:cubicBezTo>
                  <a:cubicBezTo>
                    <a:pt x="2988" y="7129"/>
                    <a:pt x="2921" y="7267"/>
                    <a:pt x="2851" y="7405"/>
                  </a:cubicBezTo>
                  <a:lnTo>
                    <a:pt x="2851" y="7405"/>
                  </a:lnTo>
                  <a:cubicBezTo>
                    <a:pt x="2573" y="7244"/>
                    <a:pt x="2295" y="7078"/>
                    <a:pt x="2017" y="6919"/>
                  </a:cubicBezTo>
                  <a:cubicBezTo>
                    <a:pt x="1517" y="6634"/>
                    <a:pt x="1026" y="6339"/>
                    <a:pt x="527" y="6054"/>
                  </a:cubicBezTo>
                  <a:lnTo>
                    <a:pt x="286" y="5912"/>
                  </a:lnTo>
                  <a:lnTo>
                    <a:pt x="286" y="5912"/>
                  </a:lnTo>
                  <a:cubicBezTo>
                    <a:pt x="544" y="5508"/>
                    <a:pt x="816" y="5112"/>
                    <a:pt x="1089" y="4716"/>
                  </a:cubicBezTo>
                  <a:cubicBezTo>
                    <a:pt x="1428" y="4225"/>
                    <a:pt x="1776" y="3735"/>
                    <a:pt x="2124" y="3244"/>
                  </a:cubicBezTo>
                  <a:cubicBezTo>
                    <a:pt x="2463" y="2771"/>
                    <a:pt x="2802" y="2298"/>
                    <a:pt x="3141" y="1834"/>
                  </a:cubicBezTo>
                  <a:cubicBezTo>
                    <a:pt x="3399" y="1469"/>
                    <a:pt x="3667" y="1103"/>
                    <a:pt x="3926" y="746"/>
                  </a:cubicBezTo>
                  <a:cubicBezTo>
                    <a:pt x="4006" y="630"/>
                    <a:pt x="4086" y="523"/>
                    <a:pt x="4176" y="407"/>
                  </a:cubicBezTo>
                  <a:cubicBezTo>
                    <a:pt x="4205" y="371"/>
                    <a:pt x="4240" y="328"/>
                    <a:pt x="4266" y="285"/>
                  </a:cubicBezTo>
                  <a:lnTo>
                    <a:pt x="4266" y="285"/>
                  </a:lnTo>
                  <a:cubicBezTo>
                    <a:pt x="4277" y="280"/>
                    <a:pt x="4286" y="276"/>
                    <a:pt x="4291" y="273"/>
                  </a:cubicBezTo>
                  <a:cubicBezTo>
                    <a:pt x="4336" y="264"/>
                    <a:pt x="4390" y="246"/>
                    <a:pt x="4443" y="238"/>
                  </a:cubicBezTo>
                  <a:cubicBezTo>
                    <a:pt x="4507" y="227"/>
                    <a:pt x="4572" y="222"/>
                    <a:pt x="4637" y="222"/>
                  </a:cubicBezTo>
                  <a:close/>
                  <a:moveTo>
                    <a:pt x="4643" y="0"/>
                  </a:moveTo>
                  <a:cubicBezTo>
                    <a:pt x="4520" y="0"/>
                    <a:pt x="4396" y="17"/>
                    <a:pt x="4274" y="50"/>
                  </a:cubicBezTo>
                  <a:cubicBezTo>
                    <a:pt x="4211" y="68"/>
                    <a:pt x="4140" y="86"/>
                    <a:pt x="4095" y="139"/>
                  </a:cubicBezTo>
                  <a:cubicBezTo>
                    <a:pt x="4077" y="166"/>
                    <a:pt x="4060" y="193"/>
                    <a:pt x="4042" y="211"/>
                  </a:cubicBezTo>
                  <a:cubicBezTo>
                    <a:pt x="3944" y="345"/>
                    <a:pt x="3854" y="469"/>
                    <a:pt x="3765" y="594"/>
                  </a:cubicBezTo>
                  <a:cubicBezTo>
                    <a:pt x="3408" y="1076"/>
                    <a:pt x="3060" y="1558"/>
                    <a:pt x="2712" y="2048"/>
                  </a:cubicBezTo>
                  <a:cubicBezTo>
                    <a:pt x="2257" y="2673"/>
                    <a:pt x="1803" y="3306"/>
                    <a:pt x="1356" y="3940"/>
                  </a:cubicBezTo>
                  <a:cubicBezTo>
                    <a:pt x="946" y="4529"/>
                    <a:pt x="536" y="5117"/>
                    <a:pt x="143" y="5715"/>
                  </a:cubicBezTo>
                  <a:cubicBezTo>
                    <a:pt x="108" y="5769"/>
                    <a:pt x="72" y="5831"/>
                    <a:pt x="27" y="5893"/>
                  </a:cubicBezTo>
                  <a:cubicBezTo>
                    <a:pt x="0" y="5947"/>
                    <a:pt x="18" y="6018"/>
                    <a:pt x="72" y="6045"/>
                  </a:cubicBezTo>
                  <a:cubicBezTo>
                    <a:pt x="384" y="6224"/>
                    <a:pt x="696" y="6411"/>
                    <a:pt x="1009" y="6589"/>
                  </a:cubicBezTo>
                  <a:cubicBezTo>
                    <a:pt x="1508" y="6875"/>
                    <a:pt x="1999" y="7169"/>
                    <a:pt x="2498" y="7455"/>
                  </a:cubicBezTo>
                  <a:lnTo>
                    <a:pt x="2846" y="7660"/>
                  </a:lnTo>
                  <a:cubicBezTo>
                    <a:pt x="2860" y="7668"/>
                    <a:pt x="2877" y="7672"/>
                    <a:pt x="2895" y="7672"/>
                  </a:cubicBezTo>
                  <a:cubicBezTo>
                    <a:pt x="2935" y="7672"/>
                    <a:pt x="2979" y="7652"/>
                    <a:pt x="2998" y="7615"/>
                  </a:cubicBezTo>
                  <a:cubicBezTo>
                    <a:pt x="3248" y="7116"/>
                    <a:pt x="3489" y="6616"/>
                    <a:pt x="3738" y="6116"/>
                  </a:cubicBezTo>
                  <a:cubicBezTo>
                    <a:pt x="4247" y="5055"/>
                    <a:pt x="4746" y="3984"/>
                    <a:pt x="5219" y="2896"/>
                  </a:cubicBezTo>
                  <a:cubicBezTo>
                    <a:pt x="5487" y="2280"/>
                    <a:pt x="5746" y="1647"/>
                    <a:pt x="5978" y="1014"/>
                  </a:cubicBezTo>
                  <a:cubicBezTo>
                    <a:pt x="5988" y="983"/>
                    <a:pt x="5984" y="956"/>
                    <a:pt x="5973" y="935"/>
                  </a:cubicBezTo>
                  <a:lnTo>
                    <a:pt x="5973" y="935"/>
                  </a:lnTo>
                  <a:cubicBezTo>
                    <a:pt x="5921" y="703"/>
                    <a:pt x="5748" y="474"/>
                    <a:pt x="5567" y="336"/>
                  </a:cubicBezTo>
                  <a:cubicBezTo>
                    <a:pt x="5306" y="120"/>
                    <a:pt x="4978" y="0"/>
                    <a:pt x="46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4" name="Google Shape;3230;p33"/>
            <p:cNvSpPr/>
            <p:nvPr/>
          </p:nvSpPr>
          <p:spPr>
            <a:xfrm rot="939600">
              <a:off x="1892520" y="4943520"/>
              <a:ext cx="113400" cy="15804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158040"/>
                <a:gd name="textAreaBottom" fmla="*/ 158400 h 158040"/>
              </a:gdLst>
              <a:ahLst/>
              <a:cxnLst/>
              <a:rect l="textAreaLeft" t="textAreaTop" r="textAreaRight" b="textAreaBottom"/>
              <a:pathLst>
                <a:path w="4548" h="6335">
                  <a:moveTo>
                    <a:pt x="4390" y="1"/>
                  </a:moveTo>
                  <a:cubicBezTo>
                    <a:pt x="4355" y="1"/>
                    <a:pt x="4320" y="15"/>
                    <a:pt x="4295" y="50"/>
                  </a:cubicBezTo>
                  <a:cubicBezTo>
                    <a:pt x="4153" y="256"/>
                    <a:pt x="4010" y="461"/>
                    <a:pt x="3876" y="657"/>
                  </a:cubicBezTo>
                  <a:cubicBezTo>
                    <a:pt x="3537" y="1148"/>
                    <a:pt x="3198" y="1629"/>
                    <a:pt x="2859" y="2120"/>
                  </a:cubicBezTo>
                  <a:cubicBezTo>
                    <a:pt x="2458" y="2709"/>
                    <a:pt x="2047" y="3298"/>
                    <a:pt x="1637" y="3895"/>
                  </a:cubicBezTo>
                  <a:cubicBezTo>
                    <a:pt x="1280" y="4404"/>
                    <a:pt x="932" y="4912"/>
                    <a:pt x="584" y="5412"/>
                  </a:cubicBezTo>
                  <a:cubicBezTo>
                    <a:pt x="468" y="5581"/>
                    <a:pt x="343" y="5751"/>
                    <a:pt x="227" y="5920"/>
                  </a:cubicBezTo>
                  <a:cubicBezTo>
                    <a:pt x="174" y="6001"/>
                    <a:pt x="111" y="6081"/>
                    <a:pt x="67" y="6161"/>
                  </a:cubicBezTo>
                  <a:cubicBezTo>
                    <a:pt x="67" y="6161"/>
                    <a:pt x="58" y="6170"/>
                    <a:pt x="58" y="6170"/>
                  </a:cubicBezTo>
                  <a:cubicBezTo>
                    <a:pt x="1" y="6252"/>
                    <a:pt x="82" y="6334"/>
                    <a:pt x="163" y="6334"/>
                  </a:cubicBezTo>
                  <a:cubicBezTo>
                    <a:pt x="197" y="6334"/>
                    <a:pt x="230" y="6320"/>
                    <a:pt x="254" y="6286"/>
                  </a:cubicBezTo>
                  <a:cubicBezTo>
                    <a:pt x="388" y="6081"/>
                    <a:pt x="531" y="5876"/>
                    <a:pt x="673" y="5671"/>
                  </a:cubicBezTo>
                  <a:cubicBezTo>
                    <a:pt x="1012" y="5189"/>
                    <a:pt x="1351" y="4698"/>
                    <a:pt x="1681" y="4217"/>
                  </a:cubicBezTo>
                  <a:cubicBezTo>
                    <a:pt x="2092" y="3619"/>
                    <a:pt x="2502" y="3030"/>
                    <a:pt x="2912" y="2441"/>
                  </a:cubicBezTo>
                  <a:cubicBezTo>
                    <a:pt x="3260" y="1933"/>
                    <a:pt x="3617" y="1424"/>
                    <a:pt x="3965" y="916"/>
                  </a:cubicBezTo>
                  <a:cubicBezTo>
                    <a:pt x="4081" y="746"/>
                    <a:pt x="4197" y="577"/>
                    <a:pt x="4313" y="407"/>
                  </a:cubicBezTo>
                  <a:cubicBezTo>
                    <a:pt x="4367" y="327"/>
                    <a:pt x="4429" y="256"/>
                    <a:pt x="4483" y="175"/>
                  </a:cubicBezTo>
                  <a:cubicBezTo>
                    <a:pt x="4483" y="166"/>
                    <a:pt x="4483" y="166"/>
                    <a:pt x="4492" y="158"/>
                  </a:cubicBezTo>
                  <a:cubicBezTo>
                    <a:pt x="4547" y="77"/>
                    <a:pt x="4469" y="1"/>
                    <a:pt x="439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0" bIns="79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5" name="Google Shape;3231;p33"/>
            <p:cNvSpPr/>
            <p:nvPr/>
          </p:nvSpPr>
          <p:spPr>
            <a:xfrm rot="939600">
              <a:off x="1928520" y="4951800"/>
              <a:ext cx="88560" cy="145080"/>
            </a:xfrm>
            <a:custGeom>
              <a:avLst/>
              <a:gdLst>
                <a:gd name="textAreaLeft" fmla="*/ 0 w 88560"/>
                <a:gd name="textAreaRight" fmla="*/ 88920 w 88560"/>
                <a:gd name="textAreaTop" fmla="*/ 0 h 145080"/>
                <a:gd name="textAreaBottom" fmla="*/ 145440 h 145080"/>
              </a:gdLst>
              <a:ahLst/>
              <a:cxnLst/>
              <a:rect l="textAreaLeft" t="textAreaTop" r="textAreaRight" b="textAreaBottom"/>
              <a:pathLst>
                <a:path w="3562" h="5818">
                  <a:moveTo>
                    <a:pt x="3404" y="1"/>
                  </a:moveTo>
                  <a:cubicBezTo>
                    <a:pt x="3370" y="1"/>
                    <a:pt x="3337" y="17"/>
                    <a:pt x="3315" y="55"/>
                  </a:cubicBezTo>
                  <a:cubicBezTo>
                    <a:pt x="3208" y="242"/>
                    <a:pt x="3101" y="429"/>
                    <a:pt x="2985" y="617"/>
                  </a:cubicBezTo>
                  <a:cubicBezTo>
                    <a:pt x="2727" y="1063"/>
                    <a:pt x="2468" y="1500"/>
                    <a:pt x="2209" y="1946"/>
                  </a:cubicBezTo>
                  <a:cubicBezTo>
                    <a:pt x="1897" y="2490"/>
                    <a:pt x="1585" y="3025"/>
                    <a:pt x="1264" y="3569"/>
                  </a:cubicBezTo>
                  <a:cubicBezTo>
                    <a:pt x="996" y="4033"/>
                    <a:pt x="728" y="4497"/>
                    <a:pt x="452" y="4961"/>
                  </a:cubicBezTo>
                  <a:cubicBezTo>
                    <a:pt x="318" y="5193"/>
                    <a:pt x="184" y="5416"/>
                    <a:pt x="59" y="5639"/>
                  </a:cubicBezTo>
                  <a:cubicBezTo>
                    <a:pt x="59" y="5648"/>
                    <a:pt x="50" y="5648"/>
                    <a:pt x="50" y="5648"/>
                  </a:cubicBezTo>
                  <a:cubicBezTo>
                    <a:pt x="1" y="5735"/>
                    <a:pt x="81" y="5818"/>
                    <a:pt x="158" y="5818"/>
                  </a:cubicBezTo>
                  <a:cubicBezTo>
                    <a:pt x="192" y="5818"/>
                    <a:pt x="225" y="5802"/>
                    <a:pt x="247" y="5764"/>
                  </a:cubicBezTo>
                  <a:cubicBezTo>
                    <a:pt x="354" y="5577"/>
                    <a:pt x="461" y="5389"/>
                    <a:pt x="568" y="5211"/>
                  </a:cubicBezTo>
                  <a:lnTo>
                    <a:pt x="1344" y="3873"/>
                  </a:lnTo>
                  <a:cubicBezTo>
                    <a:pt x="1665" y="3329"/>
                    <a:pt x="1977" y="2793"/>
                    <a:pt x="2290" y="2249"/>
                  </a:cubicBezTo>
                  <a:cubicBezTo>
                    <a:pt x="2566" y="1785"/>
                    <a:pt x="2834" y="1321"/>
                    <a:pt x="3101" y="857"/>
                  </a:cubicBezTo>
                  <a:cubicBezTo>
                    <a:pt x="3235" y="634"/>
                    <a:pt x="3378" y="411"/>
                    <a:pt x="3503" y="179"/>
                  </a:cubicBezTo>
                  <a:cubicBezTo>
                    <a:pt x="3503" y="179"/>
                    <a:pt x="3503" y="171"/>
                    <a:pt x="3512" y="171"/>
                  </a:cubicBezTo>
                  <a:cubicBezTo>
                    <a:pt x="3561" y="84"/>
                    <a:pt x="3481" y="1"/>
                    <a:pt x="340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720" bIns="72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6" name="Google Shape;3232;p33"/>
            <p:cNvSpPr/>
            <p:nvPr/>
          </p:nvSpPr>
          <p:spPr>
            <a:xfrm rot="939600">
              <a:off x="1935000" y="4959360"/>
              <a:ext cx="87120" cy="167040"/>
            </a:xfrm>
            <a:custGeom>
              <a:avLst/>
              <a:gdLst>
                <a:gd name="textAreaLeft" fmla="*/ 0 w 87120"/>
                <a:gd name="textAreaRight" fmla="*/ 87480 w 87120"/>
                <a:gd name="textAreaTop" fmla="*/ 0 h 167040"/>
                <a:gd name="textAreaBottom" fmla="*/ 167400 h 167040"/>
              </a:gdLst>
              <a:ahLst/>
              <a:cxnLst/>
              <a:rect l="textAreaLeft" t="textAreaTop" r="textAreaRight" b="textAreaBottom"/>
              <a:pathLst>
                <a:path w="3496" h="6694">
                  <a:moveTo>
                    <a:pt x="3346" y="0"/>
                  </a:moveTo>
                  <a:cubicBezTo>
                    <a:pt x="3312" y="0"/>
                    <a:pt x="3278" y="17"/>
                    <a:pt x="3256" y="56"/>
                  </a:cubicBezTo>
                  <a:cubicBezTo>
                    <a:pt x="3158" y="270"/>
                    <a:pt x="3051" y="484"/>
                    <a:pt x="2944" y="698"/>
                  </a:cubicBezTo>
                  <a:cubicBezTo>
                    <a:pt x="2685" y="1216"/>
                    <a:pt x="2426" y="1733"/>
                    <a:pt x="2176" y="2250"/>
                  </a:cubicBezTo>
                  <a:cubicBezTo>
                    <a:pt x="1864" y="2875"/>
                    <a:pt x="1552" y="3490"/>
                    <a:pt x="1240" y="4115"/>
                  </a:cubicBezTo>
                  <a:cubicBezTo>
                    <a:pt x="972" y="4650"/>
                    <a:pt x="713" y="5194"/>
                    <a:pt x="446" y="5730"/>
                  </a:cubicBezTo>
                  <a:cubicBezTo>
                    <a:pt x="312" y="5988"/>
                    <a:pt x="178" y="6247"/>
                    <a:pt x="53" y="6515"/>
                  </a:cubicBezTo>
                  <a:cubicBezTo>
                    <a:pt x="53" y="6515"/>
                    <a:pt x="53" y="6524"/>
                    <a:pt x="44" y="6524"/>
                  </a:cubicBezTo>
                  <a:cubicBezTo>
                    <a:pt x="1" y="6610"/>
                    <a:pt x="83" y="6693"/>
                    <a:pt x="158" y="6693"/>
                  </a:cubicBezTo>
                  <a:cubicBezTo>
                    <a:pt x="190" y="6693"/>
                    <a:pt x="222" y="6677"/>
                    <a:pt x="241" y="6639"/>
                  </a:cubicBezTo>
                  <a:cubicBezTo>
                    <a:pt x="348" y="6425"/>
                    <a:pt x="455" y="6202"/>
                    <a:pt x="562" y="5988"/>
                  </a:cubicBezTo>
                  <a:cubicBezTo>
                    <a:pt x="820" y="5480"/>
                    <a:pt x="1070" y="4962"/>
                    <a:pt x="1329" y="4445"/>
                  </a:cubicBezTo>
                  <a:cubicBezTo>
                    <a:pt x="1641" y="3820"/>
                    <a:pt x="1945" y="3196"/>
                    <a:pt x="2257" y="2572"/>
                  </a:cubicBezTo>
                  <a:cubicBezTo>
                    <a:pt x="2524" y="2036"/>
                    <a:pt x="2792" y="1501"/>
                    <a:pt x="3060" y="966"/>
                  </a:cubicBezTo>
                  <a:cubicBezTo>
                    <a:pt x="3185" y="707"/>
                    <a:pt x="3318" y="448"/>
                    <a:pt x="3443" y="181"/>
                  </a:cubicBezTo>
                  <a:cubicBezTo>
                    <a:pt x="3452" y="181"/>
                    <a:pt x="3452" y="172"/>
                    <a:pt x="3452" y="172"/>
                  </a:cubicBezTo>
                  <a:cubicBezTo>
                    <a:pt x="3495" y="80"/>
                    <a:pt x="3420" y="0"/>
                    <a:pt x="33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520" bIns="83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7" name="Google Shape;3233;p33"/>
            <p:cNvSpPr/>
            <p:nvPr/>
          </p:nvSpPr>
          <p:spPr>
            <a:xfrm rot="939600">
              <a:off x="1705680" y="5036040"/>
              <a:ext cx="228960" cy="282600"/>
            </a:xfrm>
            <a:custGeom>
              <a:avLst/>
              <a:gdLst>
                <a:gd name="textAreaLeft" fmla="*/ 0 w 228960"/>
                <a:gd name="textAreaRight" fmla="*/ 229320 w 228960"/>
                <a:gd name="textAreaTop" fmla="*/ 0 h 282600"/>
                <a:gd name="textAreaBottom" fmla="*/ 282960 h 282600"/>
              </a:gdLst>
              <a:ahLst/>
              <a:cxnLst/>
              <a:rect l="textAreaLeft" t="textAreaTop" r="textAreaRight" b="textAreaBottom"/>
              <a:pathLst>
                <a:path w="9172" h="11314">
                  <a:moveTo>
                    <a:pt x="5806" y="1"/>
                  </a:moveTo>
                  <a:cubicBezTo>
                    <a:pt x="5494" y="1"/>
                    <a:pt x="5182" y="42"/>
                    <a:pt x="4881" y="127"/>
                  </a:cubicBezTo>
                  <a:lnTo>
                    <a:pt x="1" y="8637"/>
                  </a:lnTo>
                  <a:lnTo>
                    <a:pt x="4444" y="11314"/>
                  </a:lnTo>
                  <a:lnTo>
                    <a:pt x="9172" y="2642"/>
                  </a:lnTo>
                  <a:cubicBezTo>
                    <a:pt x="8958" y="1741"/>
                    <a:pt x="8360" y="938"/>
                    <a:pt x="7566" y="475"/>
                  </a:cubicBezTo>
                  <a:cubicBezTo>
                    <a:pt x="7034" y="161"/>
                    <a:pt x="6420" y="1"/>
                    <a:pt x="580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8" name="Google Shape;3234;p33"/>
            <p:cNvSpPr/>
            <p:nvPr/>
          </p:nvSpPr>
          <p:spPr>
            <a:xfrm rot="939600">
              <a:off x="1702440" y="5033520"/>
              <a:ext cx="235080" cy="288000"/>
            </a:xfrm>
            <a:custGeom>
              <a:avLst/>
              <a:gdLst>
                <a:gd name="textAreaLeft" fmla="*/ 0 w 235080"/>
                <a:gd name="textAreaRight" fmla="*/ 235440 w 235080"/>
                <a:gd name="textAreaTop" fmla="*/ 0 h 288000"/>
                <a:gd name="textAreaBottom" fmla="*/ 288360 h 288000"/>
              </a:gdLst>
              <a:ahLst/>
              <a:cxnLst/>
              <a:rect l="textAreaLeft" t="textAreaTop" r="textAreaRight" b="textAreaBottom"/>
              <a:pathLst>
                <a:path w="9415" h="11531">
                  <a:moveTo>
                    <a:pt x="5931" y="220"/>
                  </a:moveTo>
                  <a:cubicBezTo>
                    <a:pt x="6367" y="220"/>
                    <a:pt x="6805" y="304"/>
                    <a:pt x="7217" y="473"/>
                  </a:cubicBezTo>
                  <a:cubicBezTo>
                    <a:pt x="7842" y="723"/>
                    <a:pt x="8386" y="1187"/>
                    <a:pt x="8752" y="1749"/>
                  </a:cubicBezTo>
                  <a:cubicBezTo>
                    <a:pt x="8941" y="2058"/>
                    <a:pt x="9088" y="2392"/>
                    <a:pt x="9179" y="2735"/>
                  </a:cubicBezTo>
                  <a:lnTo>
                    <a:pt x="9179" y="2735"/>
                  </a:lnTo>
                  <a:cubicBezTo>
                    <a:pt x="9147" y="2800"/>
                    <a:pt x="9110" y="2860"/>
                    <a:pt x="9073" y="2927"/>
                  </a:cubicBezTo>
                  <a:cubicBezTo>
                    <a:pt x="8957" y="3132"/>
                    <a:pt x="8850" y="3346"/>
                    <a:pt x="8734" y="3551"/>
                  </a:cubicBezTo>
                  <a:cubicBezTo>
                    <a:pt x="8564" y="3863"/>
                    <a:pt x="8395" y="4176"/>
                    <a:pt x="8225" y="4488"/>
                  </a:cubicBezTo>
                  <a:cubicBezTo>
                    <a:pt x="8011" y="4872"/>
                    <a:pt x="7806" y="5246"/>
                    <a:pt x="7601" y="5630"/>
                  </a:cubicBezTo>
                  <a:lnTo>
                    <a:pt x="6923" y="6879"/>
                  </a:lnTo>
                  <a:cubicBezTo>
                    <a:pt x="6691" y="7298"/>
                    <a:pt x="6468" y="7717"/>
                    <a:pt x="6236" y="8128"/>
                  </a:cubicBezTo>
                  <a:cubicBezTo>
                    <a:pt x="6022" y="8520"/>
                    <a:pt x="5808" y="8913"/>
                    <a:pt x="5594" y="9305"/>
                  </a:cubicBezTo>
                  <a:cubicBezTo>
                    <a:pt x="5415" y="9635"/>
                    <a:pt x="5237" y="9965"/>
                    <a:pt x="5058" y="10296"/>
                  </a:cubicBezTo>
                  <a:cubicBezTo>
                    <a:pt x="4924" y="10536"/>
                    <a:pt x="4800" y="10777"/>
                    <a:pt x="4666" y="11009"/>
                  </a:cubicBezTo>
                  <a:cubicBezTo>
                    <a:pt x="4620" y="11095"/>
                    <a:pt x="4568" y="11176"/>
                    <a:pt x="4523" y="11259"/>
                  </a:cubicBezTo>
                  <a:lnTo>
                    <a:pt x="4523" y="11259"/>
                  </a:lnTo>
                  <a:cubicBezTo>
                    <a:pt x="4410" y="11194"/>
                    <a:pt x="4300" y="11131"/>
                    <a:pt x="4184" y="11063"/>
                  </a:cubicBezTo>
                  <a:cubicBezTo>
                    <a:pt x="3836" y="10849"/>
                    <a:pt x="3479" y="10634"/>
                    <a:pt x="3122" y="10420"/>
                  </a:cubicBezTo>
                  <a:cubicBezTo>
                    <a:pt x="2694" y="10162"/>
                    <a:pt x="2266" y="9903"/>
                    <a:pt x="1838" y="9644"/>
                  </a:cubicBezTo>
                  <a:cubicBezTo>
                    <a:pt x="1472" y="9421"/>
                    <a:pt x="1097" y="9198"/>
                    <a:pt x="723" y="8975"/>
                  </a:cubicBezTo>
                  <a:cubicBezTo>
                    <a:pt x="607" y="8904"/>
                    <a:pt x="482" y="8832"/>
                    <a:pt x="357" y="8752"/>
                  </a:cubicBezTo>
                  <a:cubicBezTo>
                    <a:pt x="330" y="8734"/>
                    <a:pt x="303" y="8716"/>
                    <a:pt x="274" y="8699"/>
                  </a:cubicBezTo>
                  <a:lnTo>
                    <a:pt x="274" y="8699"/>
                  </a:lnTo>
                  <a:cubicBezTo>
                    <a:pt x="298" y="8657"/>
                    <a:pt x="323" y="8614"/>
                    <a:pt x="348" y="8574"/>
                  </a:cubicBezTo>
                  <a:cubicBezTo>
                    <a:pt x="464" y="8369"/>
                    <a:pt x="589" y="8154"/>
                    <a:pt x="705" y="7949"/>
                  </a:cubicBezTo>
                  <a:cubicBezTo>
                    <a:pt x="883" y="7646"/>
                    <a:pt x="1053" y="7343"/>
                    <a:pt x="1231" y="7039"/>
                  </a:cubicBezTo>
                  <a:cubicBezTo>
                    <a:pt x="1445" y="6665"/>
                    <a:pt x="1659" y="6290"/>
                    <a:pt x="1873" y="5915"/>
                  </a:cubicBezTo>
                  <a:lnTo>
                    <a:pt x="2578" y="4693"/>
                  </a:lnTo>
                  <a:cubicBezTo>
                    <a:pt x="2810" y="4283"/>
                    <a:pt x="3051" y="3872"/>
                    <a:pt x="3283" y="3462"/>
                  </a:cubicBezTo>
                  <a:cubicBezTo>
                    <a:pt x="3506" y="3078"/>
                    <a:pt x="3720" y="2695"/>
                    <a:pt x="3943" y="2311"/>
                  </a:cubicBezTo>
                  <a:cubicBezTo>
                    <a:pt x="4131" y="1990"/>
                    <a:pt x="4318" y="1660"/>
                    <a:pt x="4505" y="1339"/>
                  </a:cubicBezTo>
                  <a:cubicBezTo>
                    <a:pt x="4639" y="1107"/>
                    <a:pt x="4773" y="875"/>
                    <a:pt x="4907" y="634"/>
                  </a:cubicBezTo>
                  <a:cubicBezTo>
                    <a:pt x="4965" y="535"/>
                    <a:pt x="5030" y="435"/>
                    <a:pt x="5082" y="328"/>
                  </a:cubicBezTo>
                  <a:lnTo>
                    <a:pt x="5082" y="328"/>
                  </a:lnTo>
                  <a:cubicBezTo>
                    <a:pt x="5360" y="256"/>
                    <a:pt x="5645" y="220"/>
                    <a:pt x="5931" y="220"/>
                  </a:cubicBezTo>
                  <a:close/>
                  <a:moveTo>
                    <a:pt x="5933" y="0"/>
                  </a:moveTo>
                  <a:cubicBezTo>
                    <a:pt x="5843" y="0"/>
                    <a:pt x="5753" y="3"/>
                    <a:pt x="5665" y="10"/>
                  </a:cubicBezTo>
                  <a:cubicBezTo>
                    <a:pt x="5540" y="19"/>
                    <a:pt x="5415" y="36"/>
                    <a:pt x="5290" y="54"/>
                  </a:cubicBezTo>
                  <a:cubicBezTo>
                    <a:pt x="5228" y="63"/>
                    <a:pt x="5174" y="81"/>
                    <a:pt x="5112" y="90"/>
                  </a:cubicBezTo>
                  <a:cubicBezTo>
                    <a:pt x="5049" y="108"/>
                    <a:pt x="4960" y="117"/>
                    <a:pt x="4916" y="170"/>
                  </a:cubicBezTo>
                  <a:cubicBezTo>
                    <a:pt x="4898" y="197"/>
                    <a:pt x="4880" y="233"/>
                    <a:pt x="4862" y="268"/>
                  </a:cubicBezTo>
                  <a:cubicBezTo>
                    <a:pt x="4809" y="349"/>
                    <a:pt x="4764" y="438"/>
                    <a:pt x="4710" y="518"/>
                  </a:cubicBezTo>
                  <a:lnTo>
                    <a:pt x="4193" y="1437"/>
                  </a:lnTo>
                  <a:cubicBezTo>
                    <a:pt x="3943" y="1865"/>
                    <a:pt x="3693" y="2302"/>
                    <a:pt x="3444" y="2739"/>
                  </a:cubicBezTo>
                  <a:cubicBezTo>
                    <a:pt x="3158" y="3239"/>
                    <a:pt x="2864" y="3739"/>
                    <a:pt x="2578" y="4238"/>
                  </a:cubicBezTo>
                  <a:cubicBezTo>
                    <a:pt x="2284" y="4747"/>
                    <a:pt x="1998" y="5255"/>
                    <a:pt x="1704" y="5764"/>
                  </a:cubicBezTo>
                  <a:cubicBezTo>
                    <a:pt x="1436" y="6219"/>
                    <a:pt x="1178" y="6682"/>
                    <a:pt x="919" y="7137"/>
                  </a:cubicBezTo>
                  <a:cubicBezTo>
                    <a:pt x="723" y="7476"/>
                    <a:pt x="526" y="7824"/>
                    <a:pt x="330" y="8163"/>
                  </a:cubicBezTo>
                  <a:cubicBezTo>
                    <a:pt x="232" y="8333"/>
                    <a:pt x="134" y="8493"/>
                    <a:pt x="36" y="8663"/>
                  </a:cubicBezTo>
                  <a:cubicBezTo>
                    <a:pt x="36" y="8672"/>
                    <a:pt x="27" y="8681"/>
                    <a:pt x="27" y="8690"/>
                  </a:cubicBezTo>
                  <a:cubicBezTo>
                    <a:pt x="0" y="8734"/>
                    <a:pt x="18" y="8806"/>
                    <a:pt x="63" y="8841"/>
                  </a:cubicBezTo>
                  <a:cubicBezTo>
                    <a:pt x="214" y="8931"/>
                    <a:pt x="357" y="9011"/>
                    <a:pt x="509" y="9100"/>
                  </a:cubicBezTo>
                  <a:cubicBezTo>
                    <a:pt x="865" y="9314"/>
                    <a:pt x="1213" y="9528"/>
                    <a:pt x="1570" y="9742"/>
                  </a:cubicBezTo>
                  <a:cubicBezTo>
                    <a:pt x="1998" y="10001"/>
                    <a:pt x="2427" y="10260"/>
                    <a:pt x="2855" y="10519"/>
                  </a:cubicBezTo>
                  <a:cubicBezTo>
                    <a:pt x="3221" y="10742"/>
                    <a:pt x="3595" y="10965"/>
                    <a:pt x="3970" y="11188"/>
                  </a:cubicBezTo>
                  <a:cubicBezTo>
                    <a:pt x="4148" y="11295"/>
                    <a:pt x="4327" y="11411"/>
                    <a:pt x="4505" y="11509"/>
                  </a:cubicBezTo>
                  <a:cubicBezTo>
                    <a:pt x="4505" y="11518"/>
                    <a:pt x="4514" y="11518"/>
                    <a:pt x="4514" y="11518"/>
                  </a:cubicBezTo>
                  <a:cubicBezTo>
                    <a:pt x="4531" y="11526"/>
                    <a:pt x="4550" y="11530"/>
                    <a:pt x="4569" y="11530"/>
                  </a:cubicBezTo>
                  <a:cubicBezTo>
                    <a:pt x="4609" y="11530"/>
                    <a:pt x="4648" y="11512"/>
                    <a:pt x="4666" y="11482"/>
                  </a:cubicBezTo>
                  <a:cubicBezTo>
                    <a:pt x="4710" y="11402"/>
                    <a:pt x="4755" y="11321"/>
                    <a:pt x="4791" y="11241"/>
                  </a:cubicBezTo>
                  <a:cubicBezTo>
                    <a:pt x="4907" y="11036"/>
                    <a:pt x="5023" y="10822"/>
                    <a:pt x="5139" y="10617"/>
                  </a:cubicBezTo>
                  <a:cubicBezTo>
                    <a:pt x="5308" y="10304"/>
                    <a:pt x="5478" y="9992"/>
                    <a:pt x="5647" y="9680"/>
                  </a:cubicBezTo>
                  <a:cubicBezTo>
                    <a:pt x="5852" y="9305"/>
                    <a:pt x="6057" y="8922"/>
                    <a:pt x="6263" y="8547"/>
                  </a:cubicBezTo>
                  <a:lnTo>
                    <a:pt x="6950" y="7298"/>
                  </a:lnTo>
                  <a:cubicBezTo>
                    <a:pt x="7173" y="6879"/>
                    <a:pt x="7405" y="6459"/>
                    <a:pt x="7628" y="6040"/>
                  </a:cubicBezTo>
                  <a:cubicBezTo>
                    <a:pt x="7842" y="5648"/>
                    <a:pt x="8056" y="5255"/>
                    <a:pt x="8270" y="4863"/>
                  </a:cubicBezTo>
                  <a:cubicBezTo>
                    <a:pt x="8457" y="4533"/>
                    <a:pt x="8636" y="4202"/>
                    <a:pt x="8814" y="3872"/>
                  </a:cubicBezTo>
                  <a:cubicBezTo>
                    <a:pt x="8939" y="3632"/>
                    <a:pt x="9073" y="3400"/>
                    <a:pt x="9207" y="3159"/>
                  </a:cubicBezTo>
                  <a:cubicBezTo>
                    <a:pt x="9260" y="3043"/>
                    <a:pt x="9331" y="2936"/>
                    <a:pt x="9385" y="2820"/>
                  </a:cubicBezTo>
                  <a:cubicBezTo>
                    <a:pt x="9385" y="2820"/>
                    <a:pt x="9394" y="2811"/>
                    <a:pt x="9394" y="2802"/>
                  </a:cubicBezTo>
                  <a:cubicBezTo>
                    <a:pt x="9414" y="2766"/>
                    <a:pt x="9413" y="2732"/>
                    <a:pt x="9399" y="2704"/>
                  </a:cubicBezTo>
                  <a:lnTo>
                    <a:pt x="9399" y="2704"/>
                  </a:lnTo>
                  <a:cubicBezTo>
                    <a:pt x="9181" y="1819"/>
                    <a:pt x="8604" y="1023"/>
                    <a:pt x="7833" y="536"/>
                  </a:cubicBezTo>
                  <a:cubicBezTo>
                    <a:pt x="7405" y="268"/>
                    <a:pt x="6923" y="99"/>
                    <a:pt x="6423" y="27"/>
                  </a:cubicBezTo>
                  <a:cubicBezTo>
                    <a:pt x="6262" y="10"/>
                    <a:pt x="6097" y="0"/>
                    <a:pt x="59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39" name="Google Shape;3235;p33"/>
            <p:cNvSpPr/>
            <p:nvPr/>
          </p:nvSpPr>
          <p:spPr>
            <a:xfrm rot="939600">
              <a:off x="1746360" y="5159520"/>
              <a:ext cx="113400" cy="7308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4556" h="2934">
                  <a:moveTo>
                    <a:pt x="235" y="1"/>
                  </a:moveTo>
                  <a:cubicBezTo>
                    <a:pt x="204" y="1"/>
                    <a:pt x="174" y="1"/>
                    <a:pt x="143" y="2"/>
                  </a:cubicBezTo>
                  <a:cubicBezTo>
                    <a:pt x="1" y="2"/>
                    <a:pt x="1" y="225"/>
                    <a:pt x="143" y="225"/>
                  </a:cubicBezTo>
                  <a:cubicBezTo>
                    <a:pt x="162" y="224"/>
                    <a:pt x="180" y="224"/>
                    <a:pt x="198" y="224"/>
                  </a:cubicBezTo>
                  <a:cubicBezTo>
                    <a:pt x="911" y="224"/>
                    <a:pt x="1613" y="394"/>
                    <a:pt x="2240" y="733"/>
                  </a:cubicBezTo>
                  <a:cubicBezTo>
                    <a:pt x="2543" y="894"/>
                    <a:pt x="2820" y="1090"/>
                    <a:pt x="3087" y="1304"/>
                  </a:cubicBezTo>
                  <a:cubicBezTo>
                    <a:pt x="3337" y="1491"/>
                    <a:pt x="3578" y="1705"/>
                    <a:pt x="3783" y="1955"/>
                  </a:cubicBezTo>
                  <a:cubicBezTo>
                    <a:pt x="4015" y="2223"/>
                    <a:pt x="4193" y="2526"/>
                    <a:pt x="4309" y="2856"/>
                  </a:cubicBezTo>
                  <a:cubicBezTo>
                    <a:pt x="4331" y="2910"/>
                    <a:pt x="4379" y="2934"/>
                    <a:pt x="4425" y="2934"/>
                  </a:cubicBezTo>
                  <a:cubicBezTo>
                    <a:pt x="4492" y="2934"/>
                    <a:pt x="4555" y="2883"/>
                    <a:pt x="4524" y="2803"/>
                  </a:cubicBezTo>
                  <a:cubicBezTo>
                    <a:pt x="4292" y="2160"/>
                    <a:pt x="3863" y="1643"/>
                    <a:pt x="3346" y="1224"/>
                  </a:cubicBezTo>
                  <a:cubicBezTo>
                    <a:pt x="3069" y="1001"/>
                    <a:pt x="2784" y="787"/>
                    <a:pt x="2481" y="608"/>
                  </a:cubicBezTo>
                  <a:cubicBezTo>
                    <a:pt x="2142" y="412"/>
                    <a:pt x="1785" y="269"/>
                    <a:pt x="1410" y="162"/>
                  </a:cubicBezTo>
                  <a:cubicBezTo>
                    <a:pt x="1029" y="54"/>
                    <a:pt x="633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0" name="Google Shape;3236;p33"/>
            <p:cNvSpPr/>
            <p:nvPr/>
          </p:nvSpPr>
          <p:spPr>
            <a:xfrm rot="939600">
              <a:off x="1778400" y="5129640"/>
              <a:ext cx="113040" cy="7056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70560"/>
                <a:gd name="textAreaBottom" fmla="*/ 70920 h 70560"/>
              </a:gdLst>
              <a:ahLst/>
              <a:cxnLst/>
              <a:rect l="textAreaLeft" t="textAreaTop" r="textAreaRight" b="textAreaBottom"/>
              <a:pathLst>
                <a:path w="4542" h="2832">
                  <a:moveTo>
                    <a:pt x="143" y="1"/>
                  </a:moveTo>
                  <a:cubicBezTo>
                    <a:pt x="1" y="1"/>
                    <a:pt x="1" y="224"/>
                    <a:pt x="143" y="224"/>
                  </a:cubicBezTo>
                  <a:cubicBezTo>
                    <a:pt x="161" y="224"/>
                    <a:pt x="178" y="224"/>
                    <a:pt x="196" y="224"/>
                  </a:cubicBezTo>
                  <a:cubicBezTo>
                    <a:pt x="909" y="224"/>
                    <a:pt x="1613" y="401"/>
                    <a:pt x="2240" y="732"/>
                  </a:cubicBezTo>
                  <a:cubicBezTo>
                    <a:pt x="2543" y="893"/>
                    <a:pt x="2820" y="1098"/>
                    <a:pt x="3096" y="1294"/>
                  </a:cubicBezTo>
                  <a:cubicBezTo>
                    <a:pt x="3337" y="1473"/>
                    <a:pt x="3569" y="1669"/>
                    <a:pt x="3774" y="1892"/>
                  </a:cubicBezTo>
                  <a:cubicBezTo>
                    <a:pt x="4006" y="2142"/>
                    <a:pt x="4185" y="2436"/>
                    <a:pt x="4301" y="2757"/>
                  </a:cubicBezTo>
                  <a:cubicBezTo>
                    <a:pt x="4318" y="2809"/>
                    <a:pt x="4361" y="2832"/>
                    <a:pt x="4404" y="2832"/>
                  </a:cubicBezTo>
                  <a:cubicBezTo>
                    <a:pt x="4473" y="2832"/>
                    <a:pt x="4542" y="2777"/>
                    <a:pt x="4515" y="2695"/>
                  </a:cubicBezTo>
                  <a:cubicBezTo>
                    <a:pt x="4399" y="2383"/>
                    <a:pt x="4238" y="2097"/>
                    <a:pt x="4024" y="1839"/>
                  </a:cubicBezTo>
                  <a:cubicBezTo>
                    <a:pt x="3828" y="1598"/>
                    <a:pt x="3587" y="1392"/>
                    <a:pt x="3337" y="1205"/>
                  </a:cubicBezTo>
                  <a:cubicBezTo>
                    <a:pt x="3060" y="991"/>
                    <a:pt x="2775" y="786"/>
                    <a:pt x="2481" y="616"/>
                  </a:cubicBezTo>
                  <a:cubicBezTo>
                    <a:pt x="2142" y="420"/>
                    <a:pt x="1785" y="268"/>
                    <a:pt x="1410" y="170"/>
                  </a:cubicBezTo>
                  <a:cubicBezTo>
                    <a:pt x="1000" y="54"/>
                    <a:pt x="572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1" name="Google Shape;3237;p33"/>
            <p:cNvSpPr/>
            <p:nvPr/>
          </p:nvSpPr>
          <p:spPr>
            <a:xfrm rot="939600">
              <a:off x="1794600" y="5114520"/>
              <a:ext cx="113040" cy="6912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69120"/>
                <a:gd name="textAreaBottom" fmla="*/ 69480 h 69120"/>
              </a:gdLst>
              <a:ahLst/>
              <a:cxnLst/>
              <a:rect l="textAreaLeft" t="textAreaTop" r="textAreaRight" b="textAreaBottom"/>
              <a:pathLst>
                <a:path w="4540" h="2777">
                  <a:moveTo>
                    <a:pt x="143" y="0"/>
                  </a:moveTo>
                  <a:cubicBezTo>
                    <a:pt x="3" y="9"/>
                    <a:pt x="1" y="224"/>
                    <a:pt x="135" y="224"/>
                  </a:cubicBezTo>
                  <a:cubicBezTo>
                    <a:pt x="138" y="224"/>
                    <a:pt x="141" y="224"/>
                    <a:pt x="143" y="223"/>
                  </a:cubicBezTo>
                  <a:cubicBezTo>
                    <a:pt x="160" y="223"/>
                    <a:pt x="177" y="223"/>
                    <a:pt x="193" y="223"/>
                  </a:cubicBezTo>
                  <a:cubicBezTo>
                    <a:pt x="944" y="223"/>
                    <a:pt x="1683" y="419"/>
                    <a:pt x="2329" y="785"/>
                  </a:cubicBezTo>
                  <a:cubicBezTo>
                    <a:pt x="2614" y="946"/>
                    <a:pt x="2882" y="1142"/>
                    <a:pt x="3141" y="1330"/>
                  </a:cubicBezTo>
                  <a:cubicBezTo>
                    <a:pt x="3355" y="1481"/>
                    <a:pt x="3560" y="1651"/>
                    <a:pt x="3730" y="1847"/>
                  </a:cubicBezTo>
                  <a:cubicBezTo>
                    <a:pt x="3970" y="2106"/>
                    <a:pt x="4149" y="2409"/>
                    <a:pt x="4301" y="2721"/>
                  </a:cubicBezTo>
                  <a:cubicBezTo>
                    <a:pt x="4320" y="2760"/>
                    <a:pt x="4353" y="2777"/>
                    <a:pt x="4386" y="2777"/>
                  </a:cubicBezTo>
                  <a:cubicBezTo>
                    <a:pt x="4460" y="2777"/>
                    <a:pt x="4540" y="2697"/>
                    <a:pt x="4497" y="2605"/>
                  </a:cubicBezTo>
                  <a:cubicBezTo>
                    <a:pt x="4345" y="2311"/>
                    <a:pt x="4176" y="2017"/>
                    <a:pt x="3962" y="1767"/>
                  </a:cubicBezTo>
                  <a:cubicBezTo>
                    <a:pt x="3774" y="1553"/>
                    <a:pt x="3569" y="1365"/>
                    <a:pt x="3346" y="1196"/>
                  </a:cubicBezTo>
                  <a:cubicBezTo>
                    <a:pt x="3087" y="1009"/>
                    <a:pt x="2820" y="812"/>
                    <a:pt x="2543" y="652"/>
                  </a:cubicBezTo>
                  <a:cubicBezTo>
                    <a:pt x="2204" y="446"/>
                    <a:pt x="1838" y="286"/>
                    <a:pt x="1464" y="179"/>
                  </a:cubicBezTo>
                  <a:cubicBezTo>
                    <a:pt x="1035" y="63"/>
                    <a:pt x="589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4560" bIns="34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2" name="Google Shape;3238;p33"/>
            <p:cNvSpPr/>
            <p:nvPr/>
          </p:nvSpPr>
          <p:spPr>
            <a:xfrm rot="939600">
              <a:off x="1810080" y="5099400"/>
              <a:ext cx="110520" cy="70200"/>
            </a:xfrm>
            <a:custGeom>
              <a:avLst/>
              <a:gdLst>
                <a:gd name="textAreaLeft" fmla="*/ 0 w 110520"/>
                <a:gd name="textAreaRight" fmla="*/ 110880 w 110520"/>
                <a:gd name="textAreaTop" fmla="*/ 0 h 70200"/>
                <a:gd name="textAreaBottom" fmla="*/ 70560 h 70200"/>
              </a:gdLst>
              <a:ahLst/>
              <a:cxnLst/>
              <a:rect l="textAreaLeft" t="textAreaTop" r="textAreaRight" b="textAreaBottom"/>
              <a:pathLst>
                <a:path w="4442" h="2827">
                  <a:moveTo>
                    <a:pt x="228" y="0"/>
                  </a:moveTo>
                  <a:cubicBezTo>
                    <a:pt x="199" y="0"/>
                    <a:pt x="171" y="0"/>
                    <a:pt x="143" y="1"/>
                  </a:cubicBezTo>
                  <a:cubicBezTo>
                    <a:pt x="1" y="1"/>
                    <a:pt x="1" y="224"/>
                    <a:pt x="143" y="224"/>
                  </a:cubicBezTo>
                  <a:cubicBezTo>
                    <a:pt x="160" y="224"/>
                    <a:pt x="177" y="224"/>
                    <a:pt x="194" y="224"/>
                  </a:cubicBezTo>
                  <a:cubicBezTo>
                    <a:pt x="927" y="224"/>
                    <a:pt x="1657" y="411"/>
                    <a:pt x="2302" y="768"/>
                  </a:cubicBezTo>
                  <a:cubicBezTo>
                    <a:pt x="2588" y="920"/>
                    <a:pt x="2855" y="1116"/>
                    <a:pt x="3105" y="1312"/>
                  </a:cubicBezTo>
                  <a:cubicBezTo>
                    <a:pt x="3319" y="1482"/>
                    <a:pt x="3507" y="1660"/>
                    <a:pt x="3676" y="1874"/>
                  </a:cubicBezTo>
                  <a:cubicBezTo>
                    <a:pt x="3890" y="2142"/>
                    <a:pt x="4060" y="2454"/>
                    <a:pt x="4202" y="2767"/>
                  </a:cubicBezTo>
                  <a:cubicBezTo>
                    <a:pt x="4222" y="2809"/>
                    <a:pt x="4255" y="2826"/>
                    <a:pt x="4289" y="2826"/>
                  </a:cubicBezTo>
                  <a:cubicBezTo>
                    <a:pt x="4363" y="2826"/>
                    <a:pt x="4441" y="2745"/>
                    <a:pt x="4399" y="2659"/>
                  </a:cubicBezTo>
                  <a:cubicBezTo>
                    <a:pt x="4256" y="2356"/>
                    <a:pt x="4104" y="2071"/>
                    <a:pt x="3899" y="1803"/>
                  </a:cubicBezTo>
                  <a:cubicBezTo>
                    <a:pt x="3739" y="1580"/>
                    <a:pt x="3542" y="1384"/>
                    <a:pt x="3328" y="1205"/>
                  </a:cubicBezTo>
                  <a:cubicBezTo>
                    <a:pt x="2775" y="750"/>
                    <a:pt x="2151" y="376"/>
                    <a:pt x="1455" y="170"/>
                  </a:cubicBezTo>
                  <a:cubicBezTo>
                    <a:pt x="1053" y="62"/>
                    <a:pt x="644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743" name="Google Shape;3239;p33"/>
          <p:cNvGrpSpPr/>
          <p:nvPr/>
        </p:nvGrpSpPr>
        <p:grpSpPr>
          <a:xfrm>
            <a:off x="130320" y="693360"/>
            <a:ext cx="668160" cy="687960"/>
            <a:chOff x="130320" y="693360"/>
            <a:chExt cx="668160" cy="687960"/>
          </a:xfrm>
        </p:grpSpPr>
        <p:sp>
          <p:nvSpPr>
            <p:cNvPr id="2744" name="Google Shape;3240;p33"/>
            <p:cNvSpPr/>
            <p:nvPr/>
          </p:nvSpPr>
          <p:spPr>
            <a:xfrm rot="8746200" flipV="1">
              <a:off x="192240" y="87444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360 h 386640"/>
                <a:gd name="textAreaBottom" fmla="*/ 38736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5" name="Google Shape;3241;p33"/>
            <p:cNvSpPr/>
            <p:nvPr/>
          </p:nvSpPr>
          <p:spPr>
            <a:xfrm rot="8746200" flipV="1">
              <a:off x="193320" y="870120"/>
              <a:ext cx="541800" cy="39168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360 h 391680"/>
                <a:gd name="textAreaBottom" fmla="*/ 392400 h 39168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6" name="Google Shape;3242;p33"/>
            <p:cNvSpPr/>
            <p:nvPr/>
          </p:nvSpPr>
          <p:spPr>
            <a:xfrm rot="8746200" flipV="1">
              <a:off x="224280" y="894240"/>
              <a:ext cx="491400" cy="331920"/>
            </a:xfrm>
            <a:custGeom>
              <a:avLst/>
              <a:gdLst>
                <a:gd name="textAreaLeft" fmla="*/ 0 w 491400"/>
                <a:gd name="textAreaRight" fmla="*/ 491760 w 491400"/>
                <a:gd name="textAreaTop" fmla="*/ 360 h 331920"/>
                <a:gd name="textAreaBottom" fmla="*/ 33264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7" name="Google Shape;3243;p33"/>
            <p:cNvSpPr/>
            <p:nvPr/>
          </p:nvSpPr>
          <p:spPr>
            <a:xfrm rot="8746200" flipV="1">
              <a:off x="227160" y="889920"/>
              <a:ext cx="490680" cy="33696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360 h 336960"/>
                <a:gd name="textAreaBottom" fmla="*/ 337680 h 33696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8" name="Google Shape;3244;p33"/>
            <p:cNvSpPr/>
            <p:nvPr/>
          </p:nvSpPr>
          <p:spPr>
            <a:xfrm rot="8746200" flipV="1">
              <a:off x="230760" y="100332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360 h 296640"/>
                <a:gd name="textAreaBottom" fmla="*/ 29736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49" name="Google Shape;3245;p33"/>
            <p:cNvSpPr/>
            <p:nvPr/>
          </p:nvSpPr>
          <p:spPr>
            <a:xfrm rot="8746200" flipV="1">
              <a:off x="235080" y="999360"/>
              <a:ext cx="375120" cy="302040"/>
            </a:xfrm>
            <a:custGeom>
              <a:avLst/>
              <a:gdLst>
                <a:gd name="textAreaLeft" fmla="*/ 0 w 375120"/>
                <a:gd name="textAreaRight" fmla="*/ 375480 w 375120"/>
                <a:gd name="textAreaTop" fmla="*/ -360 h 302040"/>
                <a:gd name="textAreaBottom" fmla="*/ 30204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0" name="Google Shape;3246;p33"/>
            <p:cNvSpPr/>
            <p:nvPr/>
          </p:nvSpPr>
          <p:spPr>
            <a:xfrm rot="8746200" flipV="1">
              <a:off x="517320" y="870480"/>
              <a:ext cx="34560" cy="2988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-360 h 29880"/>
                <a:gd name="textAreaBottom" fmla="*/ 29880 h 2988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1" name="Google Shape;3247;p33"/>
            <p:cNvSpPr/>
            <p:nvPr/>
          </p:nvSpPr>
          <p:spPr>
            <a:xfrm rot="8746200" flipV="1">
              <a:off x="519480" y="92628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360 h 48960"/>
                <a:gd name="textAreaBottom" fmla="*/ 4968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2" name="Google Shape;3248;p33"/>
            <p:cNvSpPr/>
            <p:nvPr/>
          </p:nvSpPr>
          <p:spPr>
            <a:xfrm rot="8746200" flipV="1">
              <a:off x="487440" y="95832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3" name="Google Shape;3249;p33"/>
            <p:cNvSpPr/>
            <p:nvPr/>
          </p:nvSpPr>
          <p:spPr>
            <a:xfrm rot="8746200" flipV="1">
              <a:off x="441720" y="1027080"/>
              <a:ext cx="34560" cy="2988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-360 h 29880"/>
                <a:gd name="textAreaBottom" fmla="*/ 29880 h 2988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4" name="Google Shape;3250;p33"/>
            <p:cNvSpPr/>
            <p:nvPr/>
          </p:nvSpPr>
          <p:spPr>
            <a:xfrm rot="8746200" flipV="1">
              <a:off x="410400" y="1191600"/>
              <a:ext cx="34920" cy="2988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-360 h 29880"/>
                <a:gd name="textAreaBottom" fmla="*/ 29880 h 2988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5" name="Google Shape;3251;p33"/>
            <p:cNvSpPr/>
            <p:nvPr/>
          </p:nvSpPr>
          <p:spPr>
            <a:xfrm rot="8746200" flipV="1">
              <a:off x="408600" y="109944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360 h 48960"/>
                <a:gd name="textAreaBottom" fmla="*/ 4968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6" name="Google Shape;3252;p33"/>
            <p:cNvSpPr/>
            <p:nvPr/>
          </p:nvSpPr>
          <p:spPr>
            <a:xfrm rot="8746200" flipV="1">
              <a:off x="355320" y="123156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360 h 48960"/>
                <a:gd name="textAreaBottom" fmla="*/ 4968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7" name="Google Shape;3253;p33"/>
            <p:cNvSpPr/>
            <p:nvPr/>
          </p:nvSpPr>
          <p:spPr>
            <a:xfrm rot="8746200" flipV="1">
              <a:off x="477000" y="107964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8" name="Google Shape;3254;p33"/>
            <p:cNvSpPr/>
            <p:nvPr/>
          </p:nvSpPr>
          <p:spPr>
            <a:xfrm rot="8746200" flipV="1">
              <a:off x="390240" y="115920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59" name="Google Shape;3255;p33"/>
            <p:cNvSpPr/>
            <p:nvPr/>
          </p:nvSpPr>
          <p:spPr>
            <a:xfrm rot="8746200" flipV="1">
              <a:off x="227160" y="889920"/>
              <a:ext cx="490680" cy="33696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360 h 336960"/>
                <a:gd name="textAreaBottom" fmla="*/ 337680 h 33696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0" name="Google Shape;3256;p33"/>
            <p:cNvSpPr/>
            <p:nvPr/>
          </p:nvSpPr>
          <p:spPr>
            <a:xfrm rot="8746200" flipV="1">
              <a:off x="495360" y="72144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360 h 236880"/>
                <a:gd name="textAreaBottom" fmla="*/ 23760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1" name="Google Shape;3257;p33"/>
            <p:cNvSpPr/>
            <p:nvPr/>
          </p:nvSpPr>
          <p:spPr>
            <a:xfrm rot="8746200" flipV="1">
              <a:off x="467640" y="78156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2" name="Google Shape;3258;p33"/>
            <p:cNvSpPr/>
            <p:nvPr/>
          </p:nvSpPr>
          <p:spPr>
            <a:xfrm rot="8746200" flipV="1">
              <a:off x="499680" y="798120"/>
              <a:ext cx="60480" cy="3528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360 h 35280"/>
                <a:gd name="textAreaBottom" fmla="*/ 36000 h 3528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3" name="Google Shape;3259;p33"/>
            <p:cNvSpPr/>
            <p:nvPr/>
          </p:nvSpPr>
          <p:spPr>
            <a:xfrm rot="8746200" flipV="1">
              <a:off x="531720" y="81252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4" name="Google Shape;3260;p33"/>
            <p:cNvSpPr/>
            <p:nvPr/>
          </p:nvSpPr>
          <p:spPr>
            <a:xfrm rot="8746200" flipV="1">
              <a:off x="563760" y="828000"/>
              <a:ext cx="60840" cy="3636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6360"/>
                <a:gd name="textAreaBottom" fmla="*/ 36360 h 3636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360" bIns="18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5" name="Google Shape;3261;p33"/>
            <p:cNvSpPr/>
            <p:nvPr/>
          </p:nvSpPr>
          <p:spPr>
            <a:xfrm rot="8746200" flipV="1">
              <a:off x="595800" y="84348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6" name="Google Shape;3262;p33"/>
            <p:cNvSpPr/>
            <p:nvPr/>
          </p:nvSpPr>
          <p:spPr>
            <a:xfrm rot="8746200" flipV="1">
              <a:off x="628200" y="860040"/>
              <a:ext cx="60480" cy="3528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360 h 35280"/>
                <a:gd name="textAreaBottom" fmla="*/ 36000 h 3528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767" name="Google Shape;3263;p33"/>
          <p:cNvGrpSpPr/>
          <p:nvPr/>
        </p:nvGrpSpPr>
        <p:grpSpPr>
          <a:xfrm>
            <a:off x="8334360" y="4089600"/>
            <a:ext cx="537480" cy="614520"/>
            <a:chOff x="8334360" y="4089600"/>
            <a:chExt cx="537480" cy="614520"/>
          </a:xfrm>
        </p:grpSpPr>
        <p:sp>
          <p:nvSpPr>
            <p:cNvPr id="2768" name="Google Shape;3264;p33"/>
            <p:cNvSpPr/>
            <p:nvPr/>
          </p:nvSpPr>
          <p:spPr>
            <a:xfrm rot="3453000">
              <a:off x="8418960" y="415008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rgbClr val="FDE26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69" name="Google Shape;3265;p33"/>
            <p:cNvSpPr/>
            <p:nvPr/>
          </p:nvSpPr>
          <p:spPr>
            <a:xfrm rot="3453000">
              <a:off x="8426160" y="415296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0" name="Google Shape;3266;p33"/>
            <p:cNvSpPr/>
            <p:nvPr/>
          </p:nvSpPr>
          <p:spPr>
            <a:xfrm rot="3453000">
              <a:off x="8466480" y="424260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1" name="Google Shape;3267;p33"/>
            <p:cNvSpPr/>
            <p:nvPr/>
          </p:nvSpPr>
          <p:spPr>
            <a:xfrm rot="3453000">
              <a:off x="8535600" y="425016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2" name="Google Shape;3268;p33"/>
            <p:cNvSpPr/>
            <p:nvPr/>
          </p:nvSpPr>
          <p:spPr>
            <a:xfrm rot="3453000">
              <a:off x="8665560" y="431352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3" name="Google Shape;3269;p33"/>
            <p:cNvSpPr/>
            <p:nvPr/>
          </p:nvSpPr>
          <p:spPr>
            <a:xfrm rot="3453000">
              <a:off x="8622000" y="426384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4" name="Google Shape;3270;p33"/>
            <p:cNvSpPr/>
            <p:nvPr/>
          </p:nvSpPr>
          <p:spPr>
            <a:xfrm rot="3453000">
              <a:off x="8653680" y="42638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5" name="Google Shape;3271;p33"/>
            <p:cNvSpPr/>
            <p:nvPr/>
          </p:nvSpPr>
          <p:spPr>
            <a:xfrm rot="3453000">
              <a:off x="8676000" y="427644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6" name="Google Shape;3272;p33"/>
            <p:cNvSpPr/>
            <p:nvPr/>
          </p:nvSpPr>
          <p:spPr>
            <a:xfrm rot="3453000">
              <a:off x="8426160" y="459576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rgbClr val="5B7FD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7" name="Google Shape;3273;p33"/>
            <p:cNvSpPr/>
            <p:nvPr/>
          </p:nvSpPr>
          <p:spPr>
            <a:xfrm rot="3453000">
              <a:off x="8421840" y="455220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rgbClr val="5B7FD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8" name="Google Shape;3274;p33"/>
            <p:cNvSpPr/>
            <p:nvPr/>
          </p:nvSpPr>
          <p:spPr>
            <a:xfrm rot="3453000">
              <a:off x="8421120" y="45496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79" name="Google Shape;3275;p33"/>
            <p:cNvSpPr/>
            <p:nvPr/>
          </p:nvSpPr>
          <p:spPr>
            <a:xfrm rot="3453000">
              <a:off x="8438760" y="45144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0" name="Google Shape;3276;p33"/>
            <p:cNvSpPr/>
            <p:nvPr/>
          </p:nvSpPr>
          <p:spPr>
            <a:xfrm rot="3453000">
              <a:off x="8434440" y="45262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rgbClr val="5B7FD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1" name="Google Shape;3277;p33"/>
            <p:cNvSpPr/>
            <p:nvPr/>
          </p:nvSpPr>
          <p:spPr>
            <a:xfrm rot="3453000">
              <a:off x="8434080" y="45237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2" name="Google Shape;3278;p33"/>
            <p:cNvSpPr/>
            <p:nvPr/>
          </p:nvSpPr>
          <p:spPr>
            <a:xfrm rot="3453000">
              <a:off x="8439480" y="449028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rgbClr val="5B7FD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3" name="Google Shape;3279;p33"/>
            <p:cNvSpPr/>
            <p:nvPr/>
          </p:nvSpPr>
          <p:spPr>
            <a:xfrm rot="3453000">
              <a:off x="8443080" y="44935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4" name="Google Shape;3280;p33"/>
            <p:cNvSpPr/>
            <p:nvPr/>
          </p:nvSpPr>
          <p:spPr>
            <a:xfrm rot="3453000">
              <a:off x="8458920" y="45014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5" name="Google Shape;3281;p33"/>
            <p:cNvSpPr/>
            <p:nvPr/>
          </p:nvSpPr>
          <p:spPr>
            <a:xfrm rot="3453000">
              <a:off x="8474760" y="45093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6" name="Google Shape;3282;p33"/>
            <p:cNvSpPr/>
            <p:nvPr/>
          </p:nvSpPr>
          <p:spPr>
            <a:xfrm rot="3453000">
              <a:off x="8490600" y="4517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7" name="Google Shape;3283;p33"/>
            <p:cNvSpPr/>
            <p:nvPr/>
          </p:nvSpPr>
          <p:spPr>
            <a:xfrm rot="3453000">
              <a:off x="8506440" y="4525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8" name="Google Shape;3284;p33"/>
            <p:cNvSpPr/>
            <p:nvPr/>
          </p:nvSpPr>
          <p:spPr>
            <a:xfrm rot="3453000">
              <a:off x="8522280" y="45331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89" name="Google Shape;3285;p33"/>
            <p:cNvSpPr/>
            <p:nvPr/>
          </p:nvSpPr>
          <p:spPr>
            <a:xfrm rot="3453000">
              <a:off x="8538120" y="4541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90" name="Google Shape;3286;p33"/>
            <p:cNvSpPr/>
            <p:nvPr/>
          </p:nvSpPr>
          <p:spPr>
            <a:xfrm rot="3453000">
              <a:off x="8553960" y="45489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91" name="Google Shape;3287;p33"/>
            <p:cNvSpPr/>
            <p:nvPr/>
          </p:nvSpPr>
          <p:spPr>
            <a:xfrm rot="3453000">
              <a:off x="8569800" y="4556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92" name="Google Shape;3288;p33"/>
            <p:cNvSpPr/>
            <p:nvPr/>
          </p:nvSpPr>
          <p:spPr>
            <a:xfrm rot="3453000">
              <a:off x="8439120" y="448740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7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794" name="Google Shape;3291;p34"/>
          <p:cNvSpPr/>
          <p:nvPr/>
        </p:nvSpPr>
        <p:spPr>
          <a:xfrm>
            <a:off x="0" y="0"/>
            <a:ext cx="2703600" cy="1464480"/>
          </a:xfrm>
          <a:custGeom>
            <a:avLst/>
            <a:gdLst>
              <a:gd name="textAreaLeft" fmla="*/ 0 w 2703600"/>
              <a:gd name="textAreaRight" fmla="*/ 2703960 w 2703600"/>
              <a:gd name="textAreaTop" fmla="*/ 0 h 1464480"/>
              <a:gd name="textAreaBottom" fmla="*/ 1464840 h 146448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795" name="Google Shape;3292;p34"/>
          <p:cNvSpPr/>
          <p:nvPr/>
        </p:nvSpPr>
        <p:spPr>
          <a:xfrm>
            <a:off x="8847000" y="11610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796" name="Google Shape;3293;p34"/>
          <p:cNvGrpSpPr/>
          <p:nvPr/>
        </p:nvGrpSpPr>
        <p:grpSpPr>
          <a:xfrm>
            <a:off x="201240" y="4496760"/>
            <a:ext cx="353160" cy="459000"/>
            <a:chOff x="201240" y="4496760"/>
            <a:chExt cx="353160" cy="459000"/>
          </a:xfrm>
        </p:grpSpPr>
        <p:sp>
          <p:nvSpPr>
            <p:cNvPr id="2797" name="Google Shape;3294;p34"/>
            <p:cNvSpPr/>
            <p:nvPr/>
          </p:nvSpPr>
          <p:spPr>
            <a:xfrm>
              <a:off x="227520" y="465840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98" name="Google Shape;3295;p34"/>
            <p:cNvSpPr/>
            <p:nvPr/>
          </p:nvSpPr>
          <p:spPr>
            <a:xfrm>
              <a:off x="227520" y="452268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99" name="Google Shape;3296;p34"/>
            <p:cNvSpPr/>
            <p:nvPr/>
          </p:nvSpPr>
          <p:spPr>
            <a:xfrm>
              <a:off x="502200" y="47678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0" name="Google Shape;3297;p34"/>
            <p:cNvSpPr/>
            <p:nvPr/>
          </p:nvSpPr>
          <p:spPr>
            <a:xfrm>
              <a:off x="201240" y="47678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1" name="Google Shape;3298;p34"/>
            <p:cNvSpPr/>
            <p:nvPr/>
          </p:nvSpPr>
          <p:spPr>
            <a:xfrm>
              <a:off x="502200" y="4496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2" name="Google Shape;3299;p34"/>
            <p:cNvSpPr/>
            <p:nvPr/>
          </p:nvSpPr>
          <p:spPr>
            <a:xfrm>
              <a:off x="201240" y="4496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3" name="Google Shape;3300;p34"/>
            <p:cNvSpPr/>
            <p:nvPr/>
          </p:nvSpPr>
          <p:spPr>
            <a:xfrm>
              <a:off x="273600" y="49035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4" name="Google Shape;3301;p34"/>
            <p:cNvSpPr/>
            <p:nvPr/>
          </p:nvSpPr>
          <p:spPr>
            <a:xfrm>
              <a:off x="429120" y="49035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5" name="Google Shape;3302;p34"/>
            <p:cNvSpPr/>
            <p:nvPr/>
          </p:nvSpPr>
          <p:spPr>
            <a:xfrm>
              <a:off x="273600" y="46321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06" name="Google Shape;3303;p34"/>
            <p:cNvSpPr/>
            <p:nvPr/>
          </p:nvSpPr>
          <p:spPr>
            <a:xfrm>
              <a:off x="429120" y="46321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807" name="Google Shape;3304;p34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08" name="Google Shape;3305;p34"/>
          <p:cNvSpPr/>
          <p:nvPr/>
        </p:nvSpPr>
        <p:spPr>
          <a:xfrm>
            <a:off x="7036200" y="3427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09" name="Google Shape;3306;p34"/>
          <p:cNvSpPr/>
          <p:nvPr/>
        </p:nvSpPr>
        <p:spPr>
          <a:xfrm>
            <a:off x="8850600" y="398736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10" name="Google Shape;3307;p34"/>
          <p:cNvSpPr/>
          <p:nvPr/>
        </p:nvSpPr>
        <p:spPr>
          <a:xfrm>
            <a:off x="8813880" y="382536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11" name="Google Shape;3308;p34"/>
          <p:cNvSpPr/>
          <p:nvPr/>
        </p:nvSpPr>
        <p:spPr>
          <a:xfrm>
            <a:off x="7025400" y="2008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12" name="Google Shape;3309;p34"/>
          <p:cNvSpPr/>
          <p:nvPr/>
        </p:nvSpPr>
        <p:spPr>
          <a:xfrm>
            <a:off x="8746560" y="4644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13" name="Google Shape;3310;p34"/>
          <p:cNvSpPr/>
          <p:nvPr/>
        </p:nvSpPr>
        <p:spPr>
          <a:xfrm>
            <a:off x="149400" y="272232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814" name="Google Shape;3311;p34"/>
          <p:cNvGrpSpPr/>
          <p:nvPr/>
        </p:nvGrpSpPr>
        <p:grpSpPr>
          <a:xfrm>
            <a:off x="361800" y="119160"/>
            <a:ext cx="591120" cy="744120"/>
            <a:chOff x="361800" y="119160"/>
            <a:chExt cx="591120" cy="744120"/>
          </a:xfrm>
        </p:grpSpPr>
        <p:sp>
          <p:nvSpPr>
            <p:cNvPr id="2815" name="Google Shape;3312;p34"/>
            <p:cNvSpPr/>
            <p:nvPr/>
          </p:nvSpPr>
          <p:spPr>
            <a:xfrm rot="4824000">
              <a:off x="348840" y="2703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16" name="Google Shape;3313;p34"/>
            <p:cNvSpPr/>
            <p:nvPr/>
          </p:nvSpPr>
          <p:spPr>
            <a:xfrm rot="4824000">
              <a:off x="385920" y="30996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17" name="Google Shape;3314;p34"/>
            <p:cNvSpPr/>
            <p:nvPr/>
          </p:nvSpPr>
          <p:spPr>
            <a:xfrm rot="4824000">
              <a:off x="475920" y="39852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18" name="Google Shape;3315;p34"/>
            <p:cNvSpPr/>
            <p:nvPr/>
          </p:nvSpPr>
          <p:spPr>
            <a:xfrm rot="4824000">
              <a:off x="704520" y="409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19" name="Google Shape;3316;p34"/>
            <p:cNvSpPr/>
            <p:nvPr/>
          </p:nvSpPr>
          <p:spPr>
            <a:xfrm rot="4824000">
              <a:off x="784080" y="5004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0" name="Google Shape;3317;p34"/>
            <p:cNvSpPr/>
            <p:nvPr/>
          </p:nvSpPr>
          <p:spPr>
            <a:xfrm rot="4824000">
              <a:off x="752040" y="2952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1" name="Google Shape;3318;p34"/>
            <p:cNvSpPr/>
            <p:nvPr/>
          </p:nvSpPr>
          <p:spPr>
            <a:xfrm rot="4824000">
              <a:off x="631080" y="4334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2" name="Google Shape;3319;p34"/>
            <p:cNvSpPr/>
            <p:nvPr/>
          </p:nvSpPr>
          <p:spPr>
            <a:xfrm rot="4824000">
              <a:off x="731520" y="4744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3" name="Google Shape;3320;p34"/>
            <p:cNvSpPr/>
            <p:nvPr/>
          </p:nvSpPr>
          <p:spPr>
            <a:xfrm rot="4824000">
              <a:off x="722160" y="345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4" name="Google Shape;3321;p34"/>
            <p:cNvSpPr/>
            <p:nvPr/>
          </p:nvSpPr>
          <p:spPr>
            <a:xfrm rot="4824000">
              <a:off x="575280" y="4233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5" name="Google Shape;3322;p34"/>
            <p:cNvSpPr/>
            <p:nvPr/>
          </p:nvSpPr>
          <p:spPr>
            <a:xfrm rot="4824000">
              <a:off x="494640" y="4870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6" name="Google Shape;3323;p34"/>
            <p:cNvSpPr/>
            <p:nvPr/>
          </p:nvSpPr>
          <p:spPr>
            <a:xfrm rot="4824000">
              <a:off x="568440" y="5342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7" name="Google Shape;3324;p34"/>
            <p:cNvSpPr/>
            <p:nvPr/>
          </p:nvSpPr>
          <p:spPr>
            <a:xfrm rot="4824000">
              <a:off x="637920" y="690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8" name="Google Shape;3325;p34"/>
            <p:cNvSpPr/>
            <p:nvPr/>
          </p:nvSpPr>
          <p:spPr>
            <a:xfrm rot="4824000">
              <a:off x="600480" y="6141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29" name="Google Shape;3326;p34"/>
            <p:cNvSpPr/>
            <p:nvPr/>
          </p:nvSpPr>
          <p:spPr>
            <a:xfrm rot="4824000">
              <a:off x="804240" y="6328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0" name="Google Shape;3327;p34"/>
            <p:cNvSpPr/>
            <p:nvPr/>
          </p:nvSpPr>
          <p:spPr>
            <a:xfrm rot="4824000">
              <a:off x="504000" y="5965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1" name="Google Shape;3328;p34"/>
            <p:cNvSpPr/>
            <p:nvPr/>
          </p:nvSpPr>
          <p:spPr>
            <a:xfrm rot="4824000">
              <a:off x="672120" y="5724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2" name="Google Shape;3329;p34"/>
            <p:cNvSpPr/>
            <p:nvPr/>
          </p:nvSpPr>
          <p:spPr>
            <a:xfrm rot="4824000">
              <a:off x="729720" y="6627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3" name="Google Shape;3330;p34"/>
            <p:cNvSpPr/>
            <p:nvPr/>
          </p:nvSpPr>
          <p:spPr>
            <a:xfrm rot="4824000">
              <a:off x="498600" y="5482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4" name="Google Shape;3331;p34"/>
            <p:cNvSpPr/>
            <p:nvPr/>
          </p:nvSpPr>
          <p:spPr>
            <a:xfrm rot="4824000">
              <a:off x="640440" y="5605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5" name="Google Shape;3332;p34"/>
            <p:cNvSpPr/>
            <p:nvPr/>
          </p:nvSpPr>
          <p:spPr>
            <a:xfrm rot="4824000">
              <a:off x="776160" y="6163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6" name="Google Shape;3333;p34"/>
            <p:cNvSpPr/>
            <p:nvPr/>
          </p:nvSpPr>
          <p:spPr>
            <a:xfrm rot="4824000">
              <a:off x="573480" y="6728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7" name="Google Shape;3334;p34"/>
            <p:cNvSpPr/>
            <p:nvPr/>
          </p:nvSpPr>
          <p:spPr>
            <a:xfrm rot="4824000">
              <a:off x="675360" y="64944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8" name="Google Shape;3335;p34"/>
            <p:cNvSpPr/>
            <p:nvPr/>
          </p:nvSpPr>
          <p:spPr>
            <a:xfrm rot="4824000">
              <a:off x="381960" y="28548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39" name="Google Shape;3336;p34"/>
            <p:cNvSpPr/>
            <p:nvPr/>
          </p:nvSpPr>
          <p:spPr>
            <a:xfrm rot="4824000">
              <a:off x="709920" y="11160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0" name="Google Shape;3337;p34"/>
            <p:cNvSpPr/>
            <p:nvPr/>
          </p:nvSpPr>
          <p:spPr>
            <a:xfrm rot="4824000">
              <a:off x="684360" y="1728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1" name="Google Shape;3338;p34"/>
            <p:cNvSpPr/>
            <p:nvPr/>
          </p:nvSpPr>
          <p:spPr>
            <a:xfrm rot="4824000">
              <a:off x="718560" y="1868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2" name="Google Shape;3339;p34"/>
            <p:cNvSpPr/>
            <p:nvPr/>
          </p:nvSpPr>
          <p:spPr>
            <a:xfrm rot="4824000">
              <a:off x="752400" y="2008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3" name="Google Shape;3340;p34"/>
            <p:cNvSpPr/>
            <p:nvPr/>
          </p:nvSpPr>
          <p:spPr>
            <a:xfrm rot="4824000">
              <a:off x="786600" y="2149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4" name="Google Shape;3341;p34"/>
            <p:cNvSpPr/>
            <p:nvPr/>
          </p:nvSpPr>
          <p:spPr>
            <a:xfrm rot="4824000">
              <a:off x="820440" y="2289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5" name="Google Shape;3342;p34"/>
            <p:cNvSpPr/>
            <p:nvPr/>
          </p:nvSpPr>
          <p:spPr>
            <a:xfrm rot="4824000">
              <a:off x="854280" y="2430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846" name="Google Shape;3343;p34"/>
          <p:cNvGrpSpPr/>
          <p:nvPr/>
        </p:nvGrpSpPr>
        <p:grpSpPr>
          <a:xfrm>
            <a:off x="8542440" y="243360"/>
            <a:ext cx="414360" cy="496080"/>
            <a:chOff x="8542440" y="243360"/>
            <a:chExt cx="414360" cy="496080"/>
          </a:xfrm>
        </p:grpSpPr>
        <p:sp>
          <p:nvSpPr>
            <p:cNvPr id="2847" name="Google Shape;3344;p34"/>
            <p:cNvSpPr/>
            <p:nvPr/>
          </p:nvSpPr>
          <p:spPr>
            <a:xfrm>
              <a:off x="8542440" y="24588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8" name="Google Shape;3345;p34"/>
            <p:cNvSpPr/>
            <p:nvPr/>
          </p:nvSpPr>
          <p:spPr>
            <a:xfrm>
              <a:off x="8552520" y="24336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49" name="Google Shape;3346;p34"/>
            <p:cNvSpPr/>
            <p:nvPr/>
          </p:nvSpPr>
          <p:spPr>
            <a:xfrm>
              <a:off x="8614440" y="33804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0" name="Google Shape;3347;p34"/>
            <p:cNvSpPr/>
            <p:nvPr/>
          </p:nvSpPr>
          <p:spPr>
            <a:xfrm>
              <a:off x="8609040" y="39060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1" name="Google Shape;3348;p34"/>
            <p:cNvSpPr/>
            <p:nvPr/>
          </p:nvSpPr>
          <p:spPr>
            <a:xfrm>
              <a:off x="8733960" y="31968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2" name="Google Shape;3349;p34"/>
            <p:cNvSpPr/>
            <p:nvPr/>
          </p:nvSpPr>
          <p:spPr>
            <a:xfrm>
              <a:off x="8664840" y="35820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3" name="Google Shape;3350;p34"/>
            <p:cNvSpPr/>
            <p:nvPr/>
          </p:nvSpPr>
          <p:spPr>
            <a:xfrm>
              <a:off x="8688600" y="33732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4" name="Google Shape;3351;p34"/>
            <p:cNvSpPr/>
            <p:nvPr/>
          </p:nvSpPr>
          <p:spPr>
            <a:xfrm>
              <a:off x="8718120" y="33084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5" name="Google Shape;3352;p34"/>
            <p:cNvSpPr/>
            <p:nvPr/>
          </p:nvSpPr>
          <p:spPr>
            <a:xfrm>
              <a:off x="8845200" y="66024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6" name="Google Shape;3353;p34"/>
            <p:cNvSpPr/>
            <p:nvPr/>
          </p:nvSpPr>
          <p:spPr>
            <a:xfrm>
              <a:off x="8807040" y="6202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7" name="Google Shape;3354;p34"/>
            <p:cNvSpPr/>
            <p:nvPr/>
          </p:nvSpPr>
          <p:spPr>
            <a:xfrm>
              <a:off x="8806680" y="6177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8" name="Google Shape;3355;p34"/>
            <p:cNvSpPr/>
            <p:nvPr/>
          </p:nvSpPr>
          <p:spPr>
            <a:xfrm>
              <a:off x="8786520" y="5839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59" name="Google Shape;3356;p34"/>
            <p:cNvSpPr/>
            <p:nvPr/>
          </p:nvSpPr>
          <p:spPr>
            <a:xfrm>
              <a:off x="8792280" y="59544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0" name="Google Shape;3357;p34"/>
            <p:cNvSpPr/>
            <p:nvPr/>
          </p:nvSpPr>
          <p:spPr>
            <a:xfrm>
              <a:off x="8791920" y="5929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1" name="Google Shape;3358;p34"/>
            <p:cNvSpPr/>
            <p:nvPr/>
          </p:nvSpPr>
          <p:spPr>
            <a:xfrm>
              <a:off x="8765640" y="56088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2" name="Google Shape;3359;p34"/>
            <p:cNvSpPr/>
            <p:nvPr/>
          </p:nvSpPr>
          <p:spPr>
            <a:xfrm>
              <a:off x="8771760" y="6332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3" name="Google Shape;3360;p34"/>
            <p:cNvSpPr/>
            <p:nvPr/>
          </p:nvSpPr>
          <p:spPr>
            <a:xfrm>
              <a:off x="8787240" y="623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4" name="Google Shape;3361;p34"/>
            <p:cNvSpPr/>
            <p:nvPr/>
          </p:nvSpPr>
          <p:spPr>
            <a:xfrm>
              <a:off x="8802360" y="614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5" name="Google Shape;3362;p34"/>
            <p:cNvSpPr/>
            <p:nvPr/>
          </p:nvSpPr>
          <p:spPr>
            <a:xfrm>
              <a:off x="8817480" y="605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6" name="Google Shape;3363;p34"/>
            <p:cNvSpPr/>
            <p:nvPr/>
          </p:nvSpPr>
          <p:spPr>
            <a:xfrm>
              <a:off x="8832600" y="5965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7" name="Google Shape;3364;p34"/>
            <p:cNvSpPr/>
            <p:nvPr/>
          </p:nvSpPr>
          <p:spPr>
            <a:xfrm>
              <a:off x="8847720" y="5875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8" name="Google Shape;3365;p34"/>
            <p:cNvSpPr/>
            <p:nvPr/>
          </p:nvSpPr>
          <p:spPr>
            <a:xfrm>
              <a:off x="8863200" y="5781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69" name="Google Shape;3366;p34"/>
            <p:cNvSpPr/>
            <p:nvPr/>
          </p:nvSpPr>
          <p:spPr>
            <a:xfrm>
              <a:off x="8878320" y="5691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70" name="Google Shape;3367;p34"/>
            <p:cNvSpPr/>
            <p:nvPr/>
          </p:nvSpPr>
          <p:spPr>
            <a:xfrm>
              <a:off x="8893440" y="5598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71" name="Google Shape;3368;p34"/>
            <p:cNvSpPr/>
            <p:nvPr/>
          </p:nvSpPr>
          <p:spPr>
            <a:xfrm>
              <a:off x="8765640" y="55800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8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PlaceHolder 1"/>
          <p:cNvSpPr>
            <a:spLocks noGrp="1"/>
          </p:cNvSpPr>
          <p:nvPr>
            <p:ph type="title"/>
          </p:nvPr>
        </p:nvSpPr>
        <p:spPr>
          <a:xfrm>
            <a:off x="1469160" y="540000"/>
            <a:ext cx="6192720" cy="1127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5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873" name="Google Shape;3372;p35"/>
          <p:cNvSpPr/>
          <p:nvPr/>
        </p:nvSpPr>
        <p:spPr>
          <a:xfrm>
            <a:off x="2397240" y="3848400"/>
            <a:ext cx="4349160" cy="2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bIns="0" anchor="ctr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n" sz="900" b="0" u="none" strike="noStrike">
                <a:solidFill>
                  <a:schemeClr val="accent1"/>
                </a:solidFill>
                <a:effectLst/>
                <a:uFillTx/>
                <a:latin typeface="Varela Round"/>
                <a:ea typeface="Varela Round"/>
              </a:rPr>
              <a:t>CREDITS: This presentation template was created by </a:t>
            </a:r>
            <a:r>
              <a:rPr lang="en" sz="900" b="1" u="sng" strike="noStrike">
                <a:solidFill>
                  <a:schemeClr val="accent1"/>
                </a:solidFill>
                <a:effectLst/>
                <a:uFillTx/>
                <a:latin typeface="Varela Round"/>
                <a:ea typeface="Varela Round"/>
                <a:hlinkClick r:id="rId2"/>
              </a:rPr>
              <a:t>Slidesgo</a:t>
            </a:r>
            <a:r>
              <a:rPr lang="en" sz="900" b="0" u="none" strike="noStrike">
                <a:solidFill>
                  <a:schemeClr val="accent1"/>
                </a:solidFill>
                <a:effectLst/>
                <a:uFillTx/>
                <a:latin typeface="Varela Round"/>
                <a:ea typeface="Varela Round"/>
              </a:rPr>
              <a:t>, including icons, infographics &amp; images by </a:t>
            </a:r>
            <a:r>
              <a:rPr lang="en" sz="900" b="1" u="sng" strike="noStrike">
                <a:solidFill>
                  <a:schemeClr val="accent1"/>
                </a:solidFill>
                <a:effectLst/>
                <a:uFillTx/>
                <a:latin typeface="Varela Round"/>
                <a:ea typeface="Varela Round"/>
                <a:hlinkClick r:id="rId3"/>
              </a:rPr>
              <a:t>Freepik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74" name="Google Shape;3374;p35"/>
          <p:cNvSpPr/>
          <p:nvPr/>
        </p:nvSpPr>
        <p:spPr>
          <a:xfrm>
            <a:off x="0" y="0"/>
            <a:ext cx="3122640" cy="1662120"/>
          </a:xfrm>
          <a:custGeom>
            <a:avLst/>
            <a:gdLst>
              <a:gd name="textAreaLeft" fmla="*/ 0 w 3122640"/>
              <a:gd name="textAreaRight" fmla="*/ 3123000 w 3122640"/>
              <a:gd name="textAreaTop" fmla="*/ 0 h 1662120"/>
              <a:gd name="textAreaBottom" fmla="*/ 1662480 h 16621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75" name="Google Shape;3375;p35"/>
          <p:cNvSpPr/>
          <p:nvPr/>
        </p:nvSpPr>
        <p:spPr>
          <a:xfrm>
            <a:off x="6595560" y="1826280"/>
            <a:ext cx="2548080" cy="3316680"/>
          </a:xfrm>
          <a:custGeom>
            <a:avLst/>
            <a:gdLst>
              <a:gd name="textAreaLeft" fmla="*/ 0 w 2548080"/>
              <a:gd name="textAreaRight" fmla="*/ 2548440 w 2548080"/>
              <a:gd name="textAreaTop" fmla="*/ 0 h 3316680"/>
              <a:gd name="textAreaBottom" fmla="*/ 3317040 h 3316680"/>
            </a:gdLst>
            <a:ahLst/>
            <a:cxnLst/>
            <a:rect l="textAreaLeft" t="textAreaTop" r="textAreaRight" b="textAreaBottom"/>
            <a:pathLst>
              <a:path w="55139" h="63128">
                <a:moveTo>
                  <a:pt x="51236" y="0"/>
                </a:moveTo>
                <a:cubicBezTo>
                  <a:pt x="46307" y="0"/>
                  <a:pt x="42442" y="2833"/>
                  <a:pt x="42615" y="7929"/>
                </a:cubicBezTo>
                <a:cubicBezTo>
                  <a:pt x="42737" y="11030"/>
                  <a:pt x="44621" y="13735"/>
                  <a:pt x="46232" y="16379"/>
                </a:cubicBezTo>
                <a:cubicBezTo>
                  <a:pt x="47813" y="19054"/>
                  <a:pt x="49211" y="22215"/>
                  <a:pt x="48360" y="25164"/>
                </a:cubicBezTo>
                <a:cubicBezTo>
                  <a:pt x="47359" y="28578"/>
                  <a:pt x="45190" y="32105"/>
                  <a:pt x="38984" y="32105"/>
                </a:cubicBezTo>
                <a:cubicBezTo>
                  <a:pt x="38780" y="32105"/>
                  <a:pt x="38572" y="32102"/>
                  <a:pt x="38360" y="32094"/>
                </a:cubicBezTo>
                <a:cubicBezTo>
                  <a:pt x="34682" y="31942"/>
                  <a:pt x="31217" y="30453"/>
                  <a:pt x="27782" y="29054"/>
                </a:cubicBezTo>
                <a:cubicBezTo>
                  <a:pt x="25049" y="27908"/>
                  <a:pt x="22121" y="26878"/>
                  <a:pt x="19185" y="26878"/>
                </a:cubicBezTo>
                <a:cubicBezTo>
                  <a:pt x="18464" y="26878"/>
                  <a:pt x="17742" y="26941"/>
                  <a:pt x="17022" y="27079"/>
                </a:cubicBezTo>
                <a:cubicBezTo>
                  <a:pt x="11004" y="28143"/>
                  <a:pt x="6991" y="34161"/>
                  <a:pt x="5411" y="40088"/>
                </a:cubicBezTo>
                <a:cubicBezTo>
                  <a:pt x="3800" y="46015"/>
                  <a:pt x="3891" y="52337"/>
                  <a:pt x="2128" y="58234"/>
                </a:cubicBezTo>
                <a:cubicBezTo>
                  <a:pt x="1642" y="59906"/>
                  <a:pt x="912" y="61578"/>
                  <a:pt x="0" y="63128"/>
                </a:cubicBezTo>
                <a:lnTo>
                  <a:pt x="55138" y="63128"/>
                </a:lnTo>
                <a:lnTo>
                  <a:pt x="55138" y="63097"/>
                </a:lnTo>
                <a:lnTo>
                  <a:pt x="55138" y="574"/>
                </a:lnTo>
                <a:cubicBezTo>
                  <a:pt x="54165" y="270"/>
                  <a:pt x="53132" y="57"/>
                  <a:pt x="52068" y="27"/>
                </a:cubicBezTo>
                <a:cubicBezTo>
                  <a:pt x="51788" y="9"/>
                  <a:pt x="51511" y="0"/>
                  <a:pt x="5123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76" name="Google Shape;3376;p35"/>
          <p:cNvSpPr/>
          <p:nvPr/>
        </p:nvSpPr>
        <p:spPr>
          <a:xfrm>
            <a:off x="8847000" y="11610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877" name="Google Shape;3377;p35"/>
          <p:cNvGrpSpPr/>
          <p:nvPr/>
        </p:nvGrpSpPr>
        <p:grpSpPr>
          <a:xfrm>
            <a:off x="756360" y="4349160"/>
            <a:ext cx="353160" cy="459000"/>
            <a:chOff x="756360" y="4349160"/>
            <a:chExt cx="353160" cy="459000"/>
          </a:xfrm>
        </p:grpSpPr>
        <p:sp>
          <p:nvSpPr>
            <p:cNvPr id="2878" name="Google Shape;3378;p35"/>
            <p:cNvSpPr/>
            <p:nvPr/>
          </p:nvSpPr>
          <p:spPr>
            <a:xfrm>
              <a:off x="782640" y="451080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79" name="Google Shape;3379;p35"/>
            <p:cNvSpPr/>
            <p:nvPr/>
          </p:nvSpPr>
          <p:spPr>
            <a:xfrm>
              <a:off x="782640" y="437508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0" name="Google Shape;3380;p35"/>
            <p:cNvSpPr/>
            <p:nvPr/>
          </p:nvSpPr>
          <p:spPr>
            <a:xfrm>
              <a:off x="1057320" y="46206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1" name="Google Shape;3381;p35"/>
            <p:cNvSpPr/>
            <p:nvPr/>
          </p:nvSpPr>
          <p:spPr>
            <a:xfrm>
              <a:off x="756360" y="46206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2" name="Google Shape;3382;p35"/>
            <p:cNvSpPr/>
            <p:nvPr/>
          </p:nvSpPr>
          <p:spPr>
            <a:xfrm>
              <a:off x="1057320" y="43491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3" name="Google Shape;3383;p35"/>
            <p:cNvSpPr/>
            <p:nvPr/>
          </p:nvSpPr>
          <p:spPr>
            <a:xfrm>
              <a:off x="756360" y="43491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4" name="Google Shape;3384;p35"/>
            <p:cNvSpPr/>
            <p:nvPr/>
          </p:nvSpPr>
          <p:spPr>
            <a:xfrm>
              <a:off x="828720" y="47559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5" name="Google Shape;3385;p35"/>
            <p:cNvSpPr/>
            <p:nvPr/>
          </p:nvSpPr>
          <p:spPr>
            <a:xfrm>
              <a:off x="984240" y="47559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6" name="Google Shape;3386;p35"/>
            <p:cNvSpPr/>
            <p:nvPr/>
          </p:nvSpPr>
          <p:spPr>
            <a:xfrm>
              <a:off x="828720" y="44845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887" name="Google Shape;3387;p35"/>
            <p:cNvSpPr/>
            <p:nvPr/>
          </p:nvSpPr>
          <p:spPr>
            <a:xfrm>
              <a:off x="984240" y="44845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888" name="Google Shape;3388;p35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89" name="Google Shape;3389;p35"/>
          <p:cNvSpPr/>
          <p:nvPr/>
        </p:nvSpPr>
        <p:spPr>
          <a:xfrm>
            <a:off x="7036200" y="3427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90" name="Google Shape;3390;p35"/>
          <p:cNvSpPr/>
          <p:nvPr/>
        </p:nvSpPr>
        <p:spPr>
          <a:xfrm>
            <a:off x="4193640" y="474480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91" name="Google Shape;3391;p35"/>
          <p:cNvSpPr/>
          <p:nvPr/>
        </p:nvSpPr>
        <p:spPr>
          <a:xfrm>
            <a:off x="4156920" y="458316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92" name="Google Shape;3392;p35"/>
          <p:cNvSpPr/>
          <p:nvPr/>
        </p:nvSpPr>
        <p:spPr>
          <a:xfrm>
            <a:off x="7025400" y="2008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893" name="Google Shape;3393;p35"/>
          <p:cNvSpPr/>
          <p:nvPr/>
        </p:nvSpPr>
        <p:spPr>
          <a:xfrm>
            <a:off x="8746560" y="4644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94" name="Google Shape;3394;p35"/>
          <p:cNvSpPr/>
          <p:nvPr/>
        </p:nvSpPr>
        <p:spPr>
          <a:xfrm>
            <a:off x="149400" y="272232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95" name="Google Shape;3395;p35"/>
          <p:cNvSpPr/>
          <p:nvPr/>
        </p:nvSpPr>
        <p:spPr>
          <a:xfrm>
            <a:off x="1931760" y="46425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96" name="Google Shape;3396;p35"/>
          <p:cNvSpPr/>
          <p:nvPr/>
        </p:nvSpPr>
        <p:spPr>
          <a:xfrm>
            <a:off x="392400" y="128088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897" name="Google Shape;3397;p35"/>
          <p:cNvSpPr/>
          <p:nvPr/>
        </p:nvSpPr>
        <p:spPr>
          <a:xfrm>
            <a:off x="8156160" y="158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898" name="Google Shape;3398;p35"/>
          <p:cNvGrpSpPr/>
          <p:nvPr/>
        </p:nvGrpSpPr>
        <p:grpSpPr>
          <a:xfrm>
            <a:off x="400320" y="167760"/>
            <a:ext cx="591120" cy="744120"/>
            <a:chOff x="400320" y="167760"/>
            <a:chExt cx="591120" cy="744120"/>
          </a:xfrm>
        </p:grpSpPr>
        <p:sp>
          <p:nvSpPr>
            <p:cNvPr id="2899" name="Google Shape;3399;p35"/>
            <p:cNvSpPr/>
            <p:nvPr/>
          </p:nvSpPr>
          <p:spPr>
            <a:xfrm rot="4824000">
              <a:off x="387360" y="3189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0" name="Google Shape;3400;p35"/>
            <p:cNvSpPr/>
            <p:nvPr/>
          </p:nvSpPr>
          <p:spPr>
            <a:xfrm rot="4824000">
              <a:off x="424080" y="35856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1" name="Google Shape;3401;p35"/>
            <p:cNvSpPr/>
            <p:nvPr/>
          </p:nvSpPr>
          <p:spPr>
            <a:xfrm rot="4824000">
              <a:off x="514440" y="44676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2" name="Google Shape;3402;p35"/>
            <p:cNvSpPr/>
            <p:nvPr/>
          </p:nvSpPr>
          <p:spPr>
            <a:xfrm rot="4824000">
              <a:off x="742680" y="4582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3" name="Google Shape;3403;p35"/>
            <p:cNvSpPr/>
            <p:nvPr/>
          </p:nvSpPr>
          <p:spPr>
            <a:xfrm rot="4824000">
              <a:off x="822600" y="549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4" name="Google Shape;3404;p35"/>
            <p:cNvSpPr/>
            <p:nvPr/>
          </p:nvSpPr>
          <p:spPr>
            <a:xfrm rot="4824000">
              <a:off x="790560" y="343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5" name="Google Shape;3405;p35"/>
            <p:cNvSpPr/>
            <p:nvPr/>
          </p:nvSpPr>
          <p:spPr>
            <a:xfrm rot="4824000">
              <a:off x="669600" y="4816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6" name="Google Shape;3406;p35"/>
            <p:cNvSpPr/>
            <p:nvPr/>
          </p:nvSpPr>
          <p:spPr>
            <a:xfrm rot="4824000">
              <a:off x="770040" y="5227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7" name="Google Shape;3407;p35"/>
            <p:cNvSpPr/>
            <p:nvPr/>
          </p:nvSpPr>
          <p:spPr>
            <a:xfrm rot="4824000">
              <a:off x="760320" y="3942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8" name="Google Shape;3408;p35"/>
            <p:cNvSpPr/>
            <p:nvPr/>
          </p:nvSpPr>
          <p:spPr>
            <a:xfrm rot="4824000">
              <a:off x="613800" y="471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09" name="Google Shape;3409;p35"/>
            <p:cNvSpPr/>
            <p:nvPr/>
          </p:nvSpPr>
          <p:spPr>
            <a:xfrm rot="4824000">
              <a:off x="533160" y="535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0" name="Google Shape;3410;p35"/>
            <p:cNvSpPr/>
            <p:nvPr/>
          </p:nvSpPr>
          <p:spPr>
            <a:xfrm rot="4824000">
              <a:off x="606600" y="582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1" name="Google Shape;3411;p35"/>
            <p:cNvSpPr/>
            <p:nvPr/>
          </p:nvSpPr>
          <p:spPr>
            <a:xfrm rot="4824000">
              <a:off x="676080" y="739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2" name="Google Shape;3412;p35"/>
            <p:cNvSpPr/>
            <p:nvPr/>
          </p:nvSpPr>
          <p:spPr>
            <a:xfrm rot="4824000">
              <a:off x="639000" y="6624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3" name="Google Shape;3413;p35"/>
            <p:cNvSpPr/>
            <p:nvPr/>
          </p:nvSpPr>
          <p:spPr>
            <a:xfrm rot="4824000">
              <a:off x="842760" y="6811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4" name="Google Shape;3414;p35"/>
            <p:cNvSpPr/>
            <p:nvPr/>
          </p:nvSpPr>
          <p:spPr>
            <a:xfrm rot="4824000">
              <a:off x="542520" y="6451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5" name="Google Shape;3415;p35"/>
            <p:cNvSpPr/>
            <p:nvPr/>
          </p:nvSpPr>
          <p:spPr>
            <a:xfrm rot="4824000">
              <a:off x="710640" y="6206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6" name="Google Shape;3416;p35"/>
            <p:cNvSpPr/>
            <p:nvPr/>
          </p:nvSpPr>
          <p:spPr>
            <a:xfrm rot="4824000">
              <a:off x="767880" y="7110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7" name="Google Shape;3417;p35"/>
            <p:cNvSpPr/>
            <p:nvPr/>
          </p:nvSpPr>
          <p:spPr>
            <a:xfrm rot="4824000">
              <a:off x="537120" y="5968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8" name="Google Shape;3418;p35"/>
            <p:cNvSpPr/>
            <p:nvPr/>
          </p:nvSpPr>
          <p:spPr>
            <a:xfrm rot="4824000">
              <a:off x="678960" y="6091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19" name="Google Shape;3419;p35"/>
            <p:cNvSpPr/>
            <p:nvPr/>
          </p:nvSpPr>
          <p:spPr>
            <a:xfrm rot="4824000">
              <a:off x="814320" y="664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0" name="Google Shape;3420;p35"/>
            <p:cNvSpPr/>
            <p:nvPr/>
          </p:nvSpPr>
          <p:spPr>
            <a:xfrm rot="4824000">
              <a:off x="611640" y="7214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1" name="Google Shape;3421;p35"/>
            <p:cNvSpPr/>
            <p:nvPr/>
          </p:nvSpPr>
          <p:spPr>
            <a:xfrm rot="4824000">
              <a:off x="713880" y="69804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2" name="Google Shape;3422;p35"/>
            <p:cNvSpPr/>
            <p:nvPr/>
          </p:nvSpPr>
          <p:spPr>
            <a:xfrm rot="4824000">
              <a:off x="420480" y="33408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3" name="Google Shape;3423;p35"/>
            <p:cNvSpPr/>
            <p:nvPr/>
          </p:nvSpPr>
          <p:spPr>
            <a:xfrm rot="4824000">
              <a:off x="748080" y="16020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4" name="Google Shape;3424;p35"/>
            <p:cNvSpPr/>
            <p:nvPr/>
          </p:nvSpPr>
          <p:spPr>
            <a:xfrm rot="4824000">
              <a:off x="722880" y="2210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5" name="Google Shape;3425;p35"/>
            <p:cNvSpPr/>
            <p:nvPr/>
          </p:nvSpPr>
          <p:spPr>
            <a:xfrm rot="4824000">
              <a:off x="756720" y="2350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6" name="Google Shape;3426;p35"/>
            <p:cNvSpPr/>
            <p:nvPr/>
          </p:nvSpPr>
          <p:spPr>
            <a:xfrm rot="4824000">
              <a:off x="790920" y="2491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7" name="Google Shape;3427;p35"/>
            <p:cNvSpPr/>
            <p:nvPr/>
          </p:nvSpPr>
          <p:spPr>
            <a:xfrm rot="4824000">
              <a:off x="824760" y="2635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8" name="Google Shape;3428;p35"/>
            <p:cNvSpPr/>
            <p:nvPr/>
          </p:nvSpPr>
          <p:spPr>
            <a:xfrm rot="4824000">
              <a:off x="858600" y="2775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29" name="Google Shape;3429;p35"/>
            <p:cNvSpPr/>
            <p:nvPr/>
          </p:nvSpPr>
          <p:spPr>
            <a:xfrm rot="4824000">
              <a:off x="892800" y="2916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930" name="Google Shape;3430;p35"/>
          <p:cNvGrpSpPr/>
          <p:nvPr/>
        </p:nvGrpSpPr>
        <p:grpSpPr>
          <a:xfrm>
            <a:off x="7198200" y="4281120"/>
            <a:ext cx="509760" cy="660600"/>
            <a:chOff x="7198200" y="4281120"/>
            <a:chExt cx="509760" cy="660600"/>
          </a:xfrm>
        </p:grpSpPr>
        <p:sp>
          <p:nvSpPr>
            <p:cNvPr id="2931" name="Google Shape;3431;p35"/>
            <p:cNvSpPr/>
            <p:nvPr/>
          </p:nvSpPr>
          <p:spPr>
            <a:xfrm>
              <a:off x="7205400" y="432792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2" name="Google Shape;3432;p35"/>
            <p:cNvSpPr/>
            <p:nvPr/>
          </p:nvSpPr>
          <p:spPr>
            <a:xfrm>
              <a:off x="7198200" y="432540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3" name="Google Shape;3433;p35"/>
            <p:cNvSpPr/>
            <p:nvPr/>
          </p:nvSpPr>
          <p:spPr>
            <a:xfrm>
              <a:off x="7237080" y="436140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4" name="Google Shape;3434;p35"/>
            <p:cNvSpPr/>
            <p:nvPr/>
          </p:nvSpPr>
          <p:spPr>
            <a:xfrm>
              <a:off x="7241040" y="435852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5" name="Google Shape;3435;p35"/>
            <p:cNvSpPr/>
            <p:nvPr/>
          </p:nvSpPr>
          <p:spPr>
            <a:xfrm>
              <a:off x="7237080" y="459936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6" name="Google Shape;3436;p35"/>
            <p:cNvSpPr/>
            <p:nvPr/>
          </p:nvSpPr>
          <p:spPr>
            <a:xfrm>
              <a:off x="7237800" y="459648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7" name="Google Shape;3437;p35"/>
            <p:cNvSpPr/>
            <p:nvPr/>
          </p:nvSpPr>
          <p:spPr>
            <a:xfrm>
              <a:off x="7514640" y="45064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8" name="Google Shape;3438;p35"/>
            <p:cNvSpPr/>
            <p:nvPr/>
          </p:nvSpPr>
          <p:spPr>
            <a:xfrm>
              <a:off x="7476480" y="456552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39" name="Google Shape;3439;p35"/>
            <p:cNvSpPr/>
            <p:nvPr/>
          </p:nvSpPr>
          <p:spPr>
            <a:xfrm>
              <a:off x="7549920" y="444060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0" name="Google Shape;3440;p35"/>
            <p:cNvSpPr/>
            <p:nvPr/>
          </p:nvSpPr>
          <p:spPr>
            <a:xfrm>
              <a:off x="7544520" y="45856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1" name="Google Shape;3441;p35"/>
            <p:cNvSpPr/>
            <p:nvPr/>
          </p:nvSpPr>
          <p:spPr>
            <a:xfrm>
              <a:off x="7563960" y="483300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2" name="Google Shape;3442;p35"/>
            <p:cNvSpPr/>
            <p:nvPr/>
          </p:nvSpPr>
          <p:spPr>
            <a:xfrm>
              <a:off x="7401600" y="477900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3" name="Google Shape;3443;p35"/>
            <p:cNvSpPr/>
            <p:nvPr/>
          </p:nvSpPr>
          <p:spPr>
            <a:xfrm>
              <a:off x="7593120" y="473436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4" name="Google Shape;3444;p35"/>
            <p:cNvSpPr/>
            <p:nvPr/>
          </p:nvSpPr>
          <p:spPr>
            <a:xfrm>
              <a:off x="7385040" y="464724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5" name="Google Shape;3445;p35"/>
            <p:cNvSpPr/>
            <p:nvPr/>
          </p:nvSpPr>
          <p:spPr>
            <a:xfrm>
              <a:off x="7451280" y="470592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6" name="Google Shape;3446;p35"/>
            <p:cNvSpPr/>
            <p:nvPr/>
          </p:nvSpPr>
          <p:spPr>
            <a:xfrm>
              <a:off x="7369560" y="474228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7" name="Google Shape;3447;p35"/>
            <p:cNvSpPr/>
            <p:nvPr/>
          </p:nvSpPr>
          <p:spPr>
            <a:xfrm>
              <a:off x="7541640" y="468792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8" name="Google Shape;3448;p35"/>
            <p:cNvSpPr/>
            <p:nvPr/>
          </p:nvSpPr>
          <p:spPr>
            <a:xfrm>
              <a:off x="7536960" y="4775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49" name="Google Shape;3449;p35"/>
            <p:cNvSpPr/>
            <p:nvPr/>
          </p:nvSpPr>
          <p:spPr>
            <a:xfrm>
              <a:off x="7470720" y="4811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0" name="Google Shape;3450;p35"/>
            <p:cNvSpPr/>
            <p:nvPr/>
          </p:nvSpPr>
          <p:spPr>
            <a:xfrm>
              <a:off x="7327800" y="466236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1" name="Google Shape;3451;p35"/>
            <p:cNvSpPr/>
            <p:nvPr/>
          </p:nvSpPr>
          <p:spPr>
            <a:xfrm>
              <a:off x="7241040" y="435852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2" name="Google Shape;3452;p35"/>
            <p:cNvSpPr/>
            <p:nvPr/>
          </p:nvSpPr>
          <p:spPr>
            <a:xfrm>
              <a:off x="7488720" y="428112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3" name="Google Shape;3453;p35"/>
            <p:cNvSpPr/>
            <p:nvPr/>
          </p:nvSpPr>
          <p:spPr>
            <a:xfrm>
              <a:off x="7515000" y="428724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4" name="Google Shape;3454;p35"/>
            <p:cNvSpPr/>
            <p:nvPr/>
          </p:nvSpPr>
          <p:spPr>
            <a:xfrm>
              <a:off x="7554960" y="429876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5" name="Google Shape;3455;p35"/>
            <p:cNvSpPr/>
            <p:nvPr/>
          </p:nvSpPr>
          <p:spPr>
            <a:xfrm>
              <a:off x="7594560" y="431064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56" name="Google Shape;3456;p35"/>
            <p:cNvSpPr/>
            <p:nvPr/>
          </p:nvSpPr>
          <p:spPr>
            <a:xfrm>
              <a:off x="7634520" y="432216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3458;p36"/>
          <p:cNvSpPr/>
          <p:nvPr/>
        </p:nvSpPr>
        <p:spPr>
          <a:xfrm rot="10800000" flipH="1">
            <a:off x="360" y="3457440"/>
            <a:ext cx="2228400" cy="1686240"/>
          </a:xfrm>
          <a:custGeom>
            <a:avLst/>
            <a:gdLst>
              <a:gd name="textAreaLeft" fmla="*/ 360 w 2228400"/>
              <a:gd name="textAreaRight" fmla="*/ 2229120 w 2228400"/>
              <a:gd name="textAreaTop" fmla="*/ 0 h 1686240"/>
              <a:gd name="textAreaBottom" fmla="*/ 1686600 h 168624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58" name="Google Shape;3459;p36"/>
          <p:cNvSpPr/>
          <p:nvPr/>
        </p:nvSpPr>
        <p:spPr>
          <a:xfrm flipH="1">
            <a:off x="5384520" y="0"/>
            <a:ext cx="3759120" cy="2000520"/>
          </a:xfrm>
          <a:custGeom>
            <a:avLst/>
            <a:gdLst>
              <a:gd name="textAreaLeft" fmla="*/ 360 w 3759120"/>
              <a:gd name="textAreaRight" fmla="*/ 3759840 w 3759120"/>
              <a:gd name="textAreaTop" fmla="*/ 0 h 2000520"/>
              <a:gd name="textAreaBottom" fmla="*/ 2000880 h 20005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59" name="Google Shape;3460;p36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960" name="Google Shape;3461;p36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961" name="Google Shape;3462;p36"/>
          <p:cNvSpPr/>
          <p:nvPr/>
        </p:nvSpPr>
        <p:spPr>
          <a:xfrm>
            <a:off x="8727840" y="130212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962" name="Google Shape;3463;p36"/>
          <p:cNvSpPr/>
          <p:nvPr/>
        </p:nvSpPr>
        <p:spPr>
          <a:xfrm>
            <a:off x="83880" y="343044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963" name="Google Shape;3464;p36"/>
          <p:cNvSpPr/>
          <p:nvPr/>
        </p:nvSpPr>
        <p:spPr>
          <a:xfrm>
            <a:off x="514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64" name="Google Shape;3465;p36"/>
          <p:cNvSpPr/>
          <p:nvPr/>
        </p:nvSpPr>
        <p:spPr>
          <a:xfrm>
            <a:off x="844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65" name="Google Shape;3466;p36"/>
          <p:cNvSpPr/>
          <p:nvPr/>
        </p:nvSpPr>
        <p:spPr>
          <a:xfrm>
            <a:off x="7904520" y="1324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966" name="Google Shape;3467;p36"/>
          <p:cNvGrpSpPr/>
          <p:nvPr/>
        </p:nvGrpSpPr>
        <p:grpSpPr>
          <a:xfrm>
            <a:off x="7777080" y="4415400"/>
            <a:ext cx="743400" cy="568440"/>
            <a:chOff x="7777080" y="4415400"/>
            <a:chExt cx="743400" cy="568440"/>
          </a:xfrm>
        </p:grpSpPr>
        <p:sp>
          <p:nvSpPr>
            <p:cNvPr id="2967" name="Google Shape;3468;p36"/>
            <p:cNvSpPr/>
            <p:nvPr/>
          </p:nvSpPr>
          <p:spPr>
            <a:xfrm>
              <a:off x="8042040" y="44380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68" name="Google Shape;3469;p36"/>
            <p:cNvSpPr/>
            <p:nvPr/>
          </p:nvSpPr>
          <p:spPr>
            <a:xfrm>
              <a:off x="7823880" y="44380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69" name="Google Shape;3470;p36"/>
            <p:cNvSpPr/>
            <p:nvPr/>
          </p:nvSpPr>
          <p:spPr>
            <a:xfrm>
              <a:off x="8218080" y="44154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0" name="Google Shape;3471;p36"/>
            <p:cNvSpPr/>
            <p:nvPr/>
          </p:nvSpPr>
          <p:spPr>
            <a:xfrm>
              <a:off x="8218080" y="48996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1" name="Google Shape;3472;p36"/>
            <p:cNvSpPr/>
            <p:nvPr/>
          </p:nvSpPr>
          <p:spPr>
            <a:xfrm>
              <a:off x="7781760" y="44154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2" name="Google Shape;3473;p36"/>
            <p:cNvSpPr/>
            <p:nvPr/>
          </p:nvSpPr>
          <p:spPr>
            <a:xfrm>
              <a:off x="7777080" y="48996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3" name="Google Shape;3474;p36"/>
            <p:cNvSpPr/>
            <p:nvPr/>
          </p:nvSpPr>
          <p:spPr>
            <a:xfrm>
              <a:off x="8436240" y="47829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4" name="Google Shape;3475;p36"/>
            <p:cNvSpPr/>
            <p:nvPr/>
          </p:nvSpPr>
          <p:spPr>
            <a:xfrm>
              <a:off x="8436240" y="45331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5" name="Google Shape;3476;p36"/>
            <p:cNvSpPr/>
            <p:nvPr/>
          </p:nvSpPr>
          <p:spPr>
            <a:xfrm>
              <a:off x="7999920" y="47829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6" name="Google Shape;3477;p36"/>
            <p:cNvSpPr/>
            <p:nvPr/>
          </p:nvSpPr>
          <p:spPr>
            <a:xfrm>
              <a:off x="7999920" y="45331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2977" name="Google Shape;3478;p36"/>
          <p:cNvGrpSpPr/>
          <p:nvPr/>
        </p:nvGrpSpPr>
        <p:grpSpPr>
          <a:xfrm>
            <a:off x="1685880" y="4333680"/>
            <a:ext cx="528840" cy="679680"/>
            <a:chOff x="1685880" y="4333680"/>
            <a:chExt cx="528840" cy="679680"/>
          </a:xfrm>
        </p:grpSpPr>
        <p:sp>
          <p:nvSpPr>
            <p:cNvPr id="2978" name="Google Shape;3479;p36"/>
            <p:cNvSpPr/>
            <p:nvPr/>
          </p:nvSpPr>
          <p:spPr>
            <a:xfrm flipH="1">
              <a:off x="1685520" y="4378320"/>
              <a:ext cx="528840" cy="635040"/>
            </a:xfrm>
            <a:custGeom>
              <a:avLst/>
              <a:gdLst>
                <a:gd name="textAreaLeft" fmla="*/ -360 w 528840"/>
                <a:gd name="textAreaRight" fmla="*/ 528840 w 528840"/>
                <a:gd name="textAreaTop" fmla="*/ 0 h 635040"/>
                <a:gd name="textAreaBottom" fmla="*/ 635400 h 635040"/>
              </a:gdLst>
              <a:ahLst/>
              <a:cxnLst/>
              <a:rect l="textAreaLeft" t="textAreaTop" r="textAreaRight" b="textAreaBottom"/>
              <a:pathLst>
                <a:path w="24427" h="29327">
                  <a:moveTo>
                    <a:pt x="7235" y="0"/>
                  </a:moveTo>
                  <a:lnTo>
                    <a:pt x="2927" y="1838"/>
                  </a:lnTo>
                  <a:cubicBezTo>
                    <a:pt x="3542" y="3274"/>
                    <a:pt x="4622" y="5817"/>
                    <a:pt x="5451" y="7770"/>
                  </a:cubicBezTo>
                  <a:lnTo>
                    <a:pt x="3399" y="8645"/>
                  </a:lnTo>
                  <a:cubicBezTo>
                    <a:pt x="1080" y="9635"/>
                    <a:pt x="0" y="12311"/>
                    <a:pt x="991" y="14631"/>
                  </a:cubicBezTo>
                  <a:lnTo>
                    <a:pt x="6076" y="26558"/>
                  </a:lnTo>
                  <a:cubicBezTo>
                    <a:pt x="6816" y="28291"/>
                    <a:pt x="8497" y="29327"/>
                    <a:pt x="10267" y="29327"/>
                  </a:cubicBezTo>
                  <a:cubicBezTo>
                    <a:pt x="10866" y="29327"/>
                    <a:pt x="11475" y="29208"/>
                    <a:pt x="12062" y="28958"/>
                  </a:cubicBezTo>
                  <a:lnTo>
                    <a:pt x="21036" y="25131"/>
                  </a:lnTo>
                  <a:cubicBezTo>
                    <a:pt x="23347" y="24149"/>
                    <a:pt x="24426" y="21464"/>
                    <a:pt x="23436" y="19153"/>
                  </a:cubicBezTo>
                  <a:lnTo>
                    <a:pt x="18351" y="7226"/>
                  </a:lnTo>
                  <a:cubicBezTo>
                    <a:pt x="17610" y="5491"/>
                    <a:pt x="15926" y="4450"/>
                    <a:pt x="14153" y="4450"/>
                  </a:cubicBezTo>
                  <a:cubicBezTo>
                    <a:pt x="13556" y="4450"/>
                    <a:pt x="12949" y="4568"/>
                    <a:pt x="12365" y="4817"/>
                  </a:cubicBezTo>
                  <a:lnTo>
                    <a:pt x="9760" y="5933"/>
                  </a:lnTo>
                  <a:cubicBezTo>
                    <a:pt x="8930" y="3979"/>
                    <a:pt x="7842" y="1436"/>
                    <a:pt x="7235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79" name="Google Shape;3480;p36"/>
            <p:cNvSpPr/>
            <p:nvPr/>
          </p:nvSpPr>
          <p:spPr>
            <a:xfrm flipH="1">
              <a:off x="1722240" y="4402800"/>
              <a:ext cx="457200" cy="576720"/>
            </a:xfrm>
            <a:custGeom>
              <a:avLst/>
              <a:gdLst>
                <a:gd name="textAreaLeft" fmla="*/ 360 w 457200"/>
                <a:gd name="textAreaRight" fmla="*/ 457920 w 457200"/>
                <a:gd name="textAreaTop" fmla="*/ 0 h 576720"/>
                <a:gd name="textAreaBottom" fmla="*/ 577080 h 576720"/>
              </a:gdLst>
              <a:ahLst/>
              <a:cxnLst/>
              <a:rect l="textAreaLeft" t="textAreaTop" r="textAreaRight" b="textAreaBottom"/>
              <a:pathLst>
                <a:path w="21126" h="26636">
                  <a:moveTo>
                    <a:pt x="4853" y="0"/>
                  </a:move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050" y="25700"/>
                    <a:pt x="7539" y="26636"/>
                    <a:pt x="9082" y="26636"/>
                  </a:cubicBezTo>
                  <a:cubicBezTo>
                    <a:pt x="9579" y="26636"/>
                    <a:pt x="10081" y="26539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5076" y="5684"/>
                    <a:pt x="13589" y="4745"/>
                    <a:pt x="12047" y="4745"/>
                  </a:cubicBezTo>
                  <a:cubicBezTo>
                    <a:pt x="11550" y="4745"/>
                    <a:pt x="11046" y="4843"/>
                    <a:pt x="10563" y="5049"/>
                  </a:cubicBez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0" name="Google Shape;3481;p36"/>
            <p:cNvSpPr/>
            <p:nvPr/>
          </p:nvSpPr>
          <p:spPr>
            <a:xfrm flipH="1">
              <a:off x="1722240" y="4637160"/>
              <a:ext cx="411480" cy="344160"/>
            </a:xfrm>
            <a:custGeom>
              <a:avLst/>
              <a:gdLst>
                <a:gd name="textAreaLeft" fmla="*/ -360 w 411480"/>
                <a:gd name="textAreaRight" fmla="*/ 411480 w 411480"/>
                <a:gd name="textAreaTop" fmla="*/ 0 h 344160"/>
                <a:gd name="textAreaBottom" fmla="*/ 344520 h 344160"/>
              </a:gdLst>
              <a:ahLst/>
              <a:cxnLst/>
              <a:rect l="textAreaLeft" t="textAreaTop" r="textAreaRight" b="textAreaBottom"/>
              <a:pathLst>
                <a:path w="19003" h="15898">
                  <a:moveTo>
                    <a:pt x="12514" y="1"/>
                  </a:moveTo>
                  <a:cubicBezTo>
                    <a:pt x="12348" y="1"/>
                    <a:pt x="12187" y="31"/>
                    <a:pt x="12035" y="105"/>
                  </a:cubicBezTo>
                  <a:cubicBezTo>
                    <a:pt x="11152" y="534"/>
                    <a:pt x="11241" y="2113"/>
                    <a:pt x="10295" y="2371"/>
                  </a:cubicBezTo>
                  <a:cubicBezTo>
                    <a:pt x="10211" y="2395"/>
                    <a:pt x="10128" y="2406"/>
                    <a:pt x="10045" y="2406"/>
                  </a:cubicBezTo>
                  <a:cubicBezTo>
                    <a:pt x="9447" y="2406"/>
                    <a:pt x="8868" y="1866"/>
                    <a:pt x="8254" y="1866"/>
                  </a:cubicBezTo>
                  <a:cubicBezTo>
                    <a:pt x="8218" y="1866"/>
                    <a:pt x="8182" y="1868"/>
                    <a:pt x="8145" y="1872"/>
                  </a:cubicBezTo>
                  <a:cubicBezTo>
                    <a:pt x="7905" y="1899"/>
                    <a:pt x="7690" y="2015"/>
                    <a:pt x="7503" y="2157"/>
                  </a:cubicBezTo>
                  <a:cubicBezTo>
                    <a:pt x="7173" y="2407"/>
                    <a:pt x="6923" y="2755"/>
                    <a:pt x="6780" y="3139"/>
                  </a:cubicBezTo>
                  <a:cubicBezTo>
                    <a:pt x="6664" y="3442"/>
                    <a:pt x="6611" y="3799"/>
                    <a:pt x="6379" y="4022"/>
                  </a:cubicBezTo>
                  <a:cubicBezTo>
                    <a:pt x="6212" y="4171"/>
                    <a:pt x="5984" y="4233"/>
                    <a:pt x="5753" y="4233"/>
                  </a:cubicBezTo>
                  <a:cubicBezTo>
                    <a:pt x="5639" y="4233"/>
                    <a:pt x="5524" y="4218"/>
                    <a:pt x="5416" y="4191"/>
                  </a:cubicBezTo>
                  <a:cubicBezTo>
                    <a:pt x="5085" y="4120"/>
                    <a:pt x="4773" y="3968"/>
                    <a:pt x="4443" y="3906"/>
                  </a:cubicBezTo>
                  <a:cubicBezTo>
                    <a:pt x="4317" y="3880"/>
                    <a:pt x="4188" y="3867"/>
                    <a:pt x="4059" y="3867"/>
                  </a:cubicBezTo>
                  <a:cubicBezTo>
                    <a:pt x="3399" y="3867"/>
                    <a:pt x="2738" y="4201"/>
                    <a:pt x="2365" y="4753"/>
                  </a:cubicBezTo>
                  <a:cubicBezTo>
                    <a:pt x="2061" y="5208"/>
                    <a:pt x="1901" y="5833"/>
                    <a:pt x="1392" y="6029"/>
                  </a:cubicBezTo>
                  <a:cubicBezTo>
                    <a:pt x="1283" y="6071"/>
                    <a:pt x="1175" y="6089"/>
                    <a:pt x="1066" y="6089"/>
                  </a:cubicBezTo>
                  <a:cubicBezTo>
                    <a:pt x="713" y="6089"/>
                    <a:pt x="362" y="5900"/>
                    <a:pt x="0" y="5744"/>
                  </a:cubicBezTo>
                  <a:lnTo>
                    <a:pt x="0" y="5744"/>
                  </a:lnTo>
                  <a:lnTo>
                    <a:pt x="3266" y="13407"/>
                  </a:lnTo>
                  <a:cubicBezTo>
                    <a:pt x="3926" y="14958"/>
                    <a:pt x="5413" y="15897"/>
                    <a:pt x="6955" y="15897"/>
                  </a:cubicBezTo>
                  <a:cubicBezTo>
                    <a:pt x="7453" y="15897"/>
                    <a:pt x="7956" y="15799"/>
                    <a:pt x="8440" y="15592"/>
                  </a:cubicBezTo>
                  <a:lnTo>
                    <a:pt x="16121" y="12318"/>
                  </a:lnTo>
                  <a:cubicBezTo>
                    <a:pt x="18101" y="11471"/>
                    <a:pt x="19002" y="9125"/>
                    <a:pt x="18119" y="7073"/>
                  </a:cubicBezTo>
                  <a:lnTo>
                    <a:pt x="15220" y="257"/>
                  </a:lnTo>
                  <a:cubicBezTo>
                    <a:pt x="15211" y="266"/>
                    <a:pt x="15202" y="275"/>
                    <a:pt x="15193" y="284"/>
                  </a:cubicBezTo>
                  <a:cubicBezTo>
                    <a:pt x="15006" y="432"/>
                    <a:pt x="14780" y="488"/>
                    <a:pt x="14542" y="488"/>
                  </a:cubicBezTo>
                  <a:cubicBezTo>
                    <a:pt x="14236" y="488"/>
                    <a:pt x="13909" y="394"/>
                    <a:pt x="13623" y="284"/>
                  </a:cubicBezTo>
                  <a:cubicBezTo>
                    <a:pt x="13266" y="149"/>
                    <a:pt x="12880" y="1"/>
                    <a:pt x="12514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1" name="Google Shape;3482;p36"/>
            <p:cNvSpPr/>
            <p:nvPr/>
          </p:nvSpPr>
          <p:spPr>
            <a:xfrm flipH="1">
              <a:off x="2009160" y="4573080"/>
              <a:ext cx="37080" cy="32760"/>
            </a:xfrm>
            <a:custGeom>
              <a:avLst/>
              <a:gdLst>
                <a:gd name="textAreaLeft" fmla="*/ -360 w 37080"/>
                <a:gd name="textAreaRight" fmla="*/ 37080 w 3708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32" h="1529">
                  <a:moveTo>
                    <a:pt x="870" y="1"/>
                  </a:moveTo>
                  <a:cubicBezTo>
                    <a:pt x="768" y="1"/>
                    <a:pt x="664" y="22"/>
                    <a:pt x="563" y="65"/>
                  </a:cubicBezTo>
                  <a:cubicBezTo>
                    <a:pt x="179" y="226"/>
                    <a:pt x="1" y="672"/>
                    <a:pt x="162" y="1064"/>
                  </a:cubicBezTo>
                  <a:cubicBezTo>
                    <a:pt x="288" y="1351"/>
                    <a:pt x="570" y="1528"/>
                    <a:pt x="868" y="1528"/>
                  </a:cubicBezTo>
                  <a:cubicBezTo>
                    <a:pt x="969" y="1528"/>
                    <a:pt x="1071" y="1508"/>
                    <a:pt x="1170" y="1466"/>
                  </a:cubicBezTo>
                  <a:cubicBezTo>
                    <a:pt x="1553" y="1305"/>
                    <a:pt x="1732" y="850"/>
                    <a:pt x="1571" y="466"/>
                  </a:cubicBezTo>
                  <a:cubicBezTo>
                    <a:pt x="1445" y="174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2" name="Google Shape;3483;p36"/>
            <p:cNvSpPr/>
            <p:nvPr/>
          </p:nvSpPr>
          <p:spPr>
            <a:xfrm flipH="1">
              <a:off x="2031120" y="4637880"/>
              <a:ext cx="60120" cy="5292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920"/>
                <a:gd name="textAreaBottom" fmla="*/ 53280 h 52920"/>
              </a:gdLst>
              <a:ahLst/>
              <a:cxnLst/>
              <a:rect l="textAreaLeft" t="textAreaTop" r="textAreaRight" b="textAreaBottom"/>
              <a:pathLst>
                <a:path w="2784" h="2452">
                  <a:moveTo>
                    <a:pt x="1390" y="0"/>
                  </a:moveTo>
                  <a:cubicBezTo>
                    <a:pt x="1230" y="0"/>
                    <a:pt x="1067" y="32"/>
                    <a:pt x="910" y="99"/>
                  </a:cubicBezTo>
                  <a:cubicBezTo>
                    <a:pt x="286" y="367"/>
                    <a:pt x="0" y="1080"/>
                    <a:pt x="259" y="1705"/>
                  </a:cubicBezTo>
                  <a:cubicBezTo>
                    <a:pt x="460" y="2174"/>
                    <a:pt x="917" y="2451"/>
                    <a:pt x="1397" y="2451"/>
                  </a:cubicBezTo>
                  <a:cubicBezTo>
                    <a:pt x="1556" y="2451"/>
                    <a:pt x="1718" y="2421"/>
                    <a:pt x="1874" y="2356"/>
                  </a:cubicBezTo>
                  <a:cubicBezTo>
                    <a:pt x="2489" y="2089"/>
                    <a:pt x="2784" y="1366"/>
                    <a:pt x="2516" y="741"/>
                  </a:cubicBezTo>
                  <a:cubicBezTo>
                    <a:pt x="2316" y="281"/>
                    <a:pt x="1866" y="0"/>
                    <a:pt x="1390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3" name="Google Shape;3484;p36"/>
            <p:cNvSpPr/>
            <p:nvPr/>
          </p:nvSpPr>
          <p:spPr>
            <a:xfrm flipH="1">
              <a:off x="1871640" y="4550040"/>
              <a:ext cx="60120" cy="5292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920"/>
                <a:gd name="textAreaBottom" fmla="*/ 53280 h 52920"/>
              </a:gdLst>
              <a:ahLst/>
              <a:cxnLst/>
              <a:rect l="textAreaLeft" t="textAreaTop" r="textAreaRight" b="textAreaBottom"/>
              <a:pathLst>
                <a:path w="2784" h="2453">
                  <a:moveTo>
                    <a:pt x="1391" y="1"/>
                  </a:moveTo>
                  <a:cubicBezTo>
                    <a:pt x="1231" y="1"/>
                    <a:pt x="1067" y="33"/>
                    <a:pt x="910" y="100"/>
                  </a:cubicBezTo>
                  <a:cubicBezTo>
                    <a:pt x="294" y="368"/>
                    <a:pt x="0" y="1081"/>
                    <a:pt x="268" y="1706"/>
                  </a:cubicBezTo>
                  <a:cubicBezTo>
                    <a:pt x="469" y="2175"/>
                    <a:pt x="921" y="2452"/>
                    <a:pt x="1398" y="2452"/>
                  </a:cubicBezTo>
                  <a:cubicBezTo>
                    <a:pt x="1556" y="2452"/>
                    <a:pt x="1718" y="2422"/>
                    <a:pt x="1873" y="2357"/>
                  </a:cubicBezTo>
                  <a:cubicBezTo>
                    <a:pt x="2498" y="2089"/>
                    <a:pt x="2783" y="1367"/>
                    <a:pt x="2525" y="742"/>
                  </a:cubicBezTo>
                  <a:cubicBezTo>
                    <a:pt x="2324" y="282"/>
                    <a:pt x="1869" y="1"/>
                    <a:pt x="1391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4" name="Google Shape;3485;p36"/>
            <p:cNvSpPr/>
            <p:nvPr/>
          </p:nvSpPr>
          <p:spPr>
            <a:xfrm flipH="1">
              <a:off x="1971720" y="463104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7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0"/>
                    <a:pt x="1" y="342"/>
                    <a:pt x="81" y="529"/>
                  </a:cubicBezTo>
                  <a:cubicBezTo>
                    <a:pt x="142" y="677"/>
                    <a:pt x="283" y="764"/>
                    <a:pt x="432" y="764"/>
                  </a:cubicBezTo>
                  <a:cubicBezTo>
                    <a:pt x="482" y="764"/>
                    <a:pt x="532" y="754"/>
                    <a:pt x="581" y="734"/>
                  </a:cubicBezTo>
                  <a:cubicBezTo>
                    <a:pt x="777" y="654"/>
                    <a:pt x="866" y="422"/>
                    <a:pt x="786" y="235"/>
                  </a:cubicBezTo>
                  <a:cubicBezTo>
                    <a:pt x="726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5" name="Google Shape;3486;p36"/>
            <p:cNvSpPr/>
            <p:nvPr/>
          </p:nvSpPr>
          <p:spPr>
            <a:xfrm flipH="1">
              <a:off x="2106000" y="4640760"/>
              <a:ext cx="18720" cy="16200"/>
            </a:xfrm>
            <a:custGeom>
              <a:avLst/>
              <a:gdLst>
                <a:gd name="textAreaLeft" fmla="*/ 360 w 18720"/>
                <a:gd name="textAreaRight" fmla="*/ 19440 w 1872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5" y="0"/>
                  </a:moveTo>
                  <a:cubicBezTo>
                    <a:pt x="385" y="0"/>
                    <a:pt x="335" y="10"/>
                    <a:pt x="286" y="30"/>
                  </a:cubicBezTo>
                  <a:cubicBezTo>
                    <a:pt x="90" y="110"/>
                    <a:pt x="1" y="333"/>
                    <a:pt x="81" y="529"/>
                  </a:cubicBezTo>
                  <a:cubicBezTo>
                    <a:pt x="148" y="677"/>
                    <a:pt x="291" y="764"/>
                    <a:pt x="441" y="764"/>
                  </a:cubicBezTo>
                  <a:cubicBezTo>
                    <a:pt x="490" y="764"/>
                    <a:pt x="541" y="754"/>
                    <a:pt x="589" y="734"/>
                  </a:cubicBezTo>
                  <a:cubicBezTo>
                    <a:pt x="777" y="654"/>
                    <a:pt x="875" y="422"/>
                    <a:pt x="786" y="235"/>
                  </a:cubicBezTo>
                  <a:cubicBezTo>
                    <a:pt x="725" y="87"/>
                    <a:pt x="584" y="0"/>
                    <a:pt x="435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6" name="Google Shape;3487;p36"/>
            <p:cNvSpPr/>
            <p:nvPr/>
          </p:nvSpPr>
          <p:spPr>
            <a:xfrm flipH="1">
              <a:off x="2046240" y="4501440"/>
              <a:ext cx="18720" cy="16200"/>
            </a:xfrm>
            <a:custGeom>
              <a:avLst/>
              <a:gdLst>
                <a:gd name="textAreaLeft" fmla="*/ 360 w 18720"/>
                <a:gd name="textAreaRight" fmla="*/ 19440 w 1872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4" y="0"/>
                  </a:moveTo>
                  <a:cubicBezTo>
                    <a:pt x="385" y="0"/>
                    <a:pt x="334" y="10"/>
                    <a:pt x="286" y="30"/>
                  </a:cubicBezTo>
                  <a:cubicBezTo>
                    <a:pt x="98" y="110"/>
                    <a:pt x="0" y="342"/>
                    <a:pt x="89" y="529"/>
                  </a:cubicBezTo>
                  <a:cubicBezTo>
                    <a:pt x="150" y="677"/>
                    <a:pt x="291" y="764"/>
                    <a:pt x="440" y="764"/>
                  </a:cubicBezTo>
                  <a:cubicBezTo>
                    <a:pt x="490" y="764"/>
                    <a:pt x="540" y="754"/>
                    <a:pt x="589" y="734"/>
                  </a:cubicBezTo>
                  <a:cubicBezTo>
                    <a:pt x="785" y="654"/>
                    <a:pt x="874" y="422"/>
                    <a:pt x="785" y="235"/>
                  </a:cubicBezTo>
                  <a:cubicBezTo>
                    <a:pt x="725" y="87"/>
                    <a:pt x="58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7" name="Google Shape;3488;p36"/>
            <p:cNvSpPr/>
            <p:nvPr/>
          </p:nvSpPr>
          <p:spPr>
            <a:xfrm flipH="1">
              <a:off x="2019240" y="4854240"/>
              <a:ext cx="37080" cy="32760"/>
            </a:xfrm>
            <a:custGeom>
              <a:avLst/>
              <a:gdLst>
                <a:gd name="textAreaLeft" fmla="*/ -360 w 37080"/>
                <a:gd name="textAreaRight" fmla="*/ 37080 w 3708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31" h="1529">
                  <a:moveTo>
                    <a:pt x="869" y="1"/>
                  </a:moveTo>
                  <a:cubicBezTo>
                    <a:pt x="767" y="1"/>
                    <a:pt x="663" y="22"/>
                    <a:pt x="562" y="65"/>
                  </a:cubicBezTo>
                  <a:cubicBezTo>
                    <a:pt x="178" y="226"/>
                    <a:pt x="0" y="672"/>
                    <a:pt x="161" y="1064"/>
                  </a:cubicBezTo>
                  <a:cubicBezTo>
                    <a:pt x="287" y="1351"/>
                    <a:pt x="569" y="1528"/>
                    <a:pt x="867" y="1528"/>
                  </a:cubicBezTo>
                  <a:cubicBezTo>
                    <a:pt x="968" y="1528"/>
                    <a:pt x="1070" y="1508"/>
                    <a:pt x="1169" y="1466"/>
                  </a:cubicBezTo>
                  <a:cubicBezTo>
                    <a:pt x="1552" y="1305"/>
                    <a:pt x="1731" y="850"/>
                    <a:pt x="1570" y="466"/>
                  </a:cubicBezTo>
                  <a:cubicBezTo>
                    <a:pt x="1444" y="174"/>
                    <a:pt x="1165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8" name="Google Shape;3489;p36"/>
            <p:cNvSpPr/>
            <p:nvPr/>
          </p:nvSpPr>
          <p:spPr>
            <a:xfrm flipH="1">
              <a:off x="1909440" y="4901760"/>
              <a:ext cx="37080" cy="32760"/>
            </a:xfrm>
            <a:custGeom>
              <a:avLst/>
              <a:gdLst>
                <a:gd name="textAreaLeft" fmla="*/ -360 w 37080"/>
                <a:gd name="textAreaRight" fmla="*/ 37080 w 3708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31" h="1532">
                  <a:moveTo>
                    <a:pt x="859" y="1"/>
                  </a:moveTo>
                  <a:cubicBezTo>
                    <a:pt x="760" y="1"/>
                    <a:pt x="660" y="20"/>
                    <a:pt x="562" y="60"/>
                  </a:cubicBezTo>
                  <a:cubicBezTo>
                    <a:pt x="179" y="229"/>
                    <a:pt x="0" y="675"/>
                    <a:pt x="161" y="1068"/>
                  </a:cubicBezTo>
                  <a:cubicBezTo>
                    <a:pt x="288" y="1355"/>
                    <a:pt x="569" y="1532"/>
                    <a:pt x="867" y="1532"/>
                  </a:cubicBezTo>
                  <a:cubicBezTo>
                    <a:pt x="968" y="1532"/>
                    <a:pt x="1070" y="1512"/>
                    <a:pt x="1169" y="1469"/>
                  </a:cubicBezTo>
                  <a:cubicBezTo>
                    <a:pt x="1552" y="1300"/>
                    <a:pt x="1731" y="854"/>
                    <a:pt x="1570" y="470"/>
                  </a:cubicBezTo>
                  <a:cubicBezTo>
                    <a:pt x="1443" y="175"/>
                    <a:pt x="1159" y="1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89" name="Google Shape;3490;p36"/>
            <p:cNvSpPr/>
            <p:nvPr/>
          </p:nvSpPr>
          <p:spPr>
            <a:xfrm flipH="1">
              <a:off x="1789560" y="4737960"/>
              <a:ext cx="37440" cy="32760"/>
            </a:xfrm>
            <a:custGeom>
              <a:avLst/>
              <a:gdLst>
                <a:gd name="textAreaLeft" fmla="*/ 360 w 37440"/>
                <a:gd name="textAreaRight" fmla="*/ 38160 w 37440"/>
                <a:gd name="textAreaTop" fmla="*/ 0 h 32760"/>
                <a:gd name="textAreaBottom" fmla="*/ 33120 h 32760"/>
              </a:gdLst>
              <a:ahLst/>
              <a:cxnLst/>
              <a:rect l="textAreaLeft" t="textAreaTop" r="textAreaRight" b="textAreaBottom"/>
              <a:pathLst>
                <a:path w="1740" h="1528">
                  <a:moveTo>
                    <a:pt x="865" y="1"/>
                  </a:moveTo>
                  <a:cubicBezTo>
                    <a:pt x="766" y="1"/>
                    <a:pt x="667" y="20"/>
                    <a:pt x="571" y="60"/>
                  </a:cubicBezTo>
                  <a:cubicBezTo>
                    <a:pt x="178" y="229"/>
                    <a:pt x="0" y="675"/>
                    <a:pt x="170" y="1059"/>
                  </a:cubicBezTo>
                  <a:cubicBezTo>
                    <a:pt x="290" y="1354"/>
                    <a:pt x="577" y="1528"/>
                    <a:pt x="875" y="1528"/>
                  </a:cubicBezTo>
                  <a:cubicBezTo>
                    <a:pt x="974" y="1528"/>
                    <a:pt x="1073" y="1509"/>
                    <a:pt x="1169" y="1469"/>
                  </a:cubicBezTo>
                  <a:cubicBezTo>
                    <a:pt x="1561" y="1300"/>
                    <a:pt x="1740" y="854"/>
                    <a:pt x="1570" y="461"/>
                  </a:cubicBezTo>
                  <a:cubicBezTo>
                    <a:pt x="1450" y="173"/>
                    <a:pt x="1163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560" bIns="16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0" name="Google Shape;3491;p36"/>
            <p:cNvSpPr/>
            <p:nvPr/>
          </p:nvSpPr>
          <p:spPr>
            <a:xfrm flipH="1">
              <a:off x="2005560" y="4749120"/>
              <a:ext cx="60120" cy="5256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560"/>
                <a:gd name="textAreaBottom" fmla="*/ 52920 h 52560"/>
              </a:gdLst>
              <a:ahLst/>
              <a:cxnLst/>
              <a:rect l="textAreaLeft" t="textAreaTop" r="textAreaRight" b="textAreaBottom"/>
              <a:pathLst>
                <a:path w="2785" h="2450">
                  <a:moveTo>
                    <a:pt x="1396" y="0"/>
                  </a:moveTo>
                  <a:cubicBezTo>
                    <a:pt x="1234" y="0"/>
                    <a:pt x="1070" y="33"/>
                    <a:pt x="911" y="101"/>
                  </a:cubicBezTo>
                  <a:cubicBezTo>
                    <a:pt x="286" y="359"/>
                    <a:pt x="1" y="1082"/>
                    <a:pt x="259" y="1706"/>
                  </a:cubicBezTo>
                  <a:cubicBezTo>
                    <a:pt x="459" y="2172"/>
                    <a:pt x="911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0" y="2090"/>
                    <a:pt x="2784" y="1368"/>
                    <a:pt x="2516" y="743"/>
                  </a:cubicBezTo>
                  <a:cubicBezTo>
                    <a:pt x="2317" y="277"/>
                    <a:pt x="1870" y="0"/>
                    <a:pt x="139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1" name="Google Shape;3492;p36"/>
            <p:cNvSpPr/>
            <p:nvPr/>
          </p:nvSpPr>
          <p:spPr>
            <a:xfrm flipH="1">
              <a:off x="1867320" y="4708080"/>
              <a:ext cx="60120" cy="5256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560"/>
                <a:gd name="textAreaBottom" fmla="*/ 52920 h 52560"/>
              </a:gdLst>
              <a:ahLst/>
              <a:cxnLst/>
              <a:rect l="textAreaLeft" t="textAreaTop" r="textAreaRight" b="textAreaBottom"/>
              <a:pathLst>
                <a:path w="2784" h="2449">
                  <a:moveTo>
                    <a:pt x="1397" y="0"/>
                  </a:moveTo>
                  <a:cubicBezTo>
                    <a:pt x="1234" y="0"/>
                    <a:pt x="1069" y="32"/>
                    <a:pt x="910" y="100"/>
                  </a:cubicBezTo>
                  <a:cubicBezTo>
                    <a:pt x="295" y="359"/>
                    <a:pt x="0" y="1082"/>
                    <a:pt x="268" y="1706"/>
                  </a:cubicBezTo>
                  <a:cubicBezTo>
                    <a:pt x="467" y="2172"/>
                    <a:pt x="915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8" y="2081"/>
                    <a:pt x="2784" y="1367"/>
                    <a:pt x="2525" y="743"/>
                  </a:cubicBezTo>
                  <a:cubicBezTo>
                    <a:pt x="2325" y="277"/>
                    <a:pt x="1873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2" name="Google Shape;3493;p36"/>
            <p:cNvSpPr/>
            <p:nvPr/>
          </p:nvSpPr>
          <p:spPr>
            <a:xfrm flipH="1">
              <a:off x="1916280" y="4823280"/>
              <a:ext cx="60120" cy="5256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560"/>
                <a:gd name="textAreaBottom" fmla="*/ 52920 h 52560"/>
              </a:gdLst>
              <a:ahLst/>
              <a:cxnLst/>
              <a:rect l="textAreaLeft" t="textAreaTop" r="textAreaRight" b="textAreaBottom"/>
              <a:pathLst>
                <a:path w="2784" h="2450">
                  <a:moveTo>
                    <a:pt x="1397" y="1"/>
                  </a:moveTo>
                  <a:cubicBezTo>
                    <a:pt x="1234" y="1"/>
                    <a:pt x="1069" y="33"/>
                    <a:pt x="910" y="101"/>
                  </a:cubicBezTo>
                  <a:cubicBezTo>
                    <a:pt x="295" y="369"/>
                    <a:pt x="0" y="1083"/>
                    <a:pt x="268" y="1707"/>
                  </a:cubicBezTo>
                  <a:cubicBezTo>
                    <a:pt x="467" y="2173"/>
                    <a:pt x="915" y="2450"/>
                    <a:pt x="1388" y="2450"/>
                  </a:cubicBezTo>
                  <a:cubicBezTo>
                    <a:pt x="1550" y="2450"/>
                    <a:pt x="1715" y="2418"/>
                    <a:pt x="1874" y="2349"/>
                  </a:cubicBezTo>
                  <a:cubicBezTo>
                    <a:pt x="2498" y="2091"/>
                    <a:pt x="2784" y="1368"/>
                    <a:pt x="2525" y="744"/>
                  </a:cubicBezTo>
                  <a:cubicBezTo>
                    <a:pt x="2325" y="278"/>
                    <a:pt x="187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3" name="Google Shape;3494;p36"/>
            <p:cNvSpPr/>
            <p:nvPr/>
          </p:nvSpPr>
          <p:spPr>
            <a:xfrm flipH="1">
              <a:off x="1824120" y="4842360"/>
              <a:ext cx="60120" cy="52920"/>
            </a:xfrm>
            <a:custGeom>
              <a:avLst/>
              <a:gdLst>
                <a:gd name="textAreaLeft" fmla="*/ -360 w 60120"/>
                <a:gd name="textAreaRight" fmla="*/ 60120 w 60120"/>
                <a:gd name="textAreaTop" fmla="*/ 0 h 52920"/>
                <a:gd name="textAreaBottom" fmla="*/ 53280 h 52920"/>
              </a:gdLst>
              <a:ahLst/>
              <a:cxnLst/>
              <a:rect l="textAreaLeft" t="textAreaTop" r="textAreaRight" b="textAreaBottom"/>
              <a:pathLst>
                <a:path w="2784" h="2456">
                  <a:moveTo>
                    <a:pt x="1389" y="1"/>
                  </a:moveTo>
                  <a:cubicBezTo>
                    <a:pt x="1230" y="1"/>
                    <a:pt x="1067" y="32"/>
                    <a:pt x="910" y="100"/>
                  </a:cubicBezTo>
                  <a:cubicBezTo>
                    <a:pt x="286" y="367"/>
                    <a:pt x="1" y="1090"/>
                    <a:pt x="259" y="1705"/>
                  </a:cubicBezTo>
                  <a:cubicBezTo>
                    <a:pt x="460" y="2173"/>
                    <a:pt x="915" y="2456"/>
                    <a:pt x="1394" y="2456"/>
                  </a:cubicBezTo>
                  <a:cubicBezTo>
                    <a:pt x="1554" y="2456"/>
                    <a:pt x="1717" y="2424"/>
                    <a:pt x="1874" y="2357"/>
                  </a:cubicBezTo>
                  <a:cubicBezTo>
                    <a:pt x="2490" y="2089"/>
                    <a:pt x="2784" y="1366"/>
                    <a:pt x="2516" y="751"/>
                  </a:cubicBezTo>
                  <a:cubicBezTo>
                    <a:pt x="2316" y="283"/>
                    <a:pt x="1865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640" bIns="26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4" name="Google Shape;3495;p36"/>
            <p:cNvSpPr/>
            <p:nvPr/>
          </p:nvSpPr>
          <p:spPr>
            <a:xfrm flipH="1">
              <a:off x="1960560" y="4748040"/>
              <a:ext cx="18720" cy="16200"/>
            </a:xfrm>
            <a:custGeom>
              <a:avLst/>
              <a:gdLst>
                <a:gd name="textAreaLeft" fmla="*/ 360 w 18720"/>
                <a:gd name="textAreaRight" fmla="*/ 19440 w 1872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75" h="768">
                  <a:moveTo>
                    <a:pt x="438" y="0"/>
                  </a:moveTo>
                  <a:cubicBezTo>
                    <a:pt x="388" y="0"/>
                    <a:pt x="336" y="11"/>
                    <a:pt x="286" y="34"/>
                  </a:cubicBezTo>
                  <a:cubicBezTo>
                    <a:pt x="89" y="114"/>
                    <a:pt x="0" y="337"/>
                    <a:pt x="89" y="533"/>
                  </a:cubicBezTo>
                  <a:cubicBezTo>
                    <a:pt x="150" y="681"/>
                    <a:pt x="291" y="768"/>
                    <a:pt x="441" y="768"/>
                  </a:cubicBezTo>
                  <a:cubicBezTo>
                    <a:pt x="490" y="768"/>
                    <a:pt x="540" y="758"/>
                    <a:pt x="589" y="739"/>
                  </a:cubicBezTo>
                  <a:cubicBezTo>
                    <a:pt x="785" y="649"/>
                    <a:pt x="874" y="426"/>
                    <a:pt x="785" y="230"/>
                  </a:cubicBezTo>
                  <a:cubicBezTo>
                    <a:pt x="725" y="90"/>
                    <a:pt x="586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5" name="Google Shape;3496;p36"/>
            <p:cNvSpPr/>
            <p:nvPr/>
          </p:nvSpPr>
          <p:spPr>
            <a:xfrm flipH="1">
              <a:off x="1864800" y="479268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29" y="0"/>
                  </a:moveTo>
                  <a:cubicBezTo>
                    <a:pt x="381" y="0"/>
                    <a:pt x="332" y="10"/>
                    <a:pt x="286" y="29"/>
                  </a:cubicBezTo>
                  <a:cubicBezTo>
                    <a:pt x="89" y="110"/>
                    <a:pt x="0" y="333"/>
                    <a:pt x="81" y="529"/>
                  </a:cubicBezTo>
                  <a:cubicBezTo>
                    <a:pt x="141" y="677"/>
                    <a:pt x="282" y="764"/>
                    <a:pt x="432" y="764"/>
                  </a:cubicBezTo>
                  <a:cubicBezTo>
                    <a:pt x="481" y="764"/>
                    <a:pt x="531" y="754"/>
                    <a:pt x="580" y="734"/>
                  </a:cubicBezTo>
                  <a:cubicBezTo>
                    <a:pt x="776" y="645"/>
                    <a:pt x="866" y="422"/>
                    <a:pt x="785" y="235"/>
                  </a:cubicBezTo>
                  <a:cubicBezTo>
                    <a:pt x="718" y="87"/>
                    <a:pt x="57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6" name="Google Shape;3497;p36"/>
            <p:cNvSpPr/>
            <p:nvPr/>
          </p:nvSpPr>
          <p:spPr>
            <a:xfrm flipH="1">
              <a:off x="1837440" y="467568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5">
                  <a:moveTo>
                    <a:pt x="425" y="1"/>
                  </a:moveTo>
                  <a:cubicBezTo>
                    <a:pt x="376" y="1"/>
                    <a:pt x="325" y="10"/>
                    <a:pt x="277" y="30"/>
                  </a:cubicBezTo>
                  <a:cubicBezTo>
                    <a:pt x="89" y="120"/>
                    <a:pt x="0" y="343"/>
                    <a:pt x="80" y="539"/>
                  </a:cubicBezTo>
                  <a:cubicBezTo>
                    <a:pt x="141" y="679"/>
                    <a:pt x="281" y="765"/>
                    <a:pt x="430" y="765"/>
                  </a:cubicBezTo>
                  <a:cubicBezTo>
                    <a:pt x="480" y="765"/>
                    <a:pt x="531" y="755"/>
                    <a:pt x="580" y="735"/>
                  </a:cubicBezTo>
                  <a:cubicBezTo>
                    <a:pt x="776" y="655"/>
                    <a:pt x="865" y="432"/>
                    <a:pt x="785" y="235"/>
                  </a:cubicBezTo>
                  <a:cubicBezTo>
                    <a:pt x="718" y="88"/>
                    <a:pt x="575" y="1"/>
                    <a:pt x="4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7" name="Google Shape;3498;p36"/>
            <p:cNvSpPr/>
            <p:nvPr/>
          </p:nvSpPr>
          <p:spPr>
            <a:xfrm flipH="1">
              <a:off x="1771920" y="482940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2" y="10"/>
                    <a:pt x="286" y="29"/>
                  </a:cubicBezTo>
                  <a:cubicBezTo>
                    <a:pt x="90" y="119"/>
                    <a:pt x="0" y="342"/>
                    <a:pt x="81" y="538"/>
                  </a:cubicBezTo>
                  <a:cubicBezTo>
                    <a:pt x="141" y="678"/>
                    <a:pt x="281" y="764"/>
                    <a:pt x="431" y="764"/>
                  </a:cubicBezTo>
                  <a:cubicBezTo>
                    <a:pt x="480" y="764"/>
                    <a:pt x="531" y="754"/>
                    <a:pt x="580" y="734"/>
                  </a:cubicBezTo>
                  <a:cubicBezTo>
                    <a:pt x="776" y="654"/>
                    <a:pt x="866" y="431"/>
                    <a:pt x="785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8" name="Google Shape;3499;p36"/>
            <p:cNvSpPr/>
            <p:nvPr/>
          </p:nvSpPr>
          <p:spPr>
            <a:xfrm flipH="1">
              <a:off x="1978560" y="4917240"/>
              <a:ext cx="18360" cy="16200"/>
            </a:xfrm>
            <a:custGeom>
              <a:avLst/>
              <a:gdLst>
                <a:gd name="textAreaLeft" fmla="*/ -360 w 18360"/>
                <a:gd name="textAreaRight" fmla="*/ 18360 w 18360"/>
                <a:gd name="textAreaTop" fmla="*/ 0 h 16200"/>
                <a:gd name="textAreaBottom" fmla="*/ 16560 h 162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9"/>
                    <a:pt x="1" y="342"/>
                    <a:pt x="81" y="538"/>
                  </a:cubicBezTo>
                  <a:cubicBezTo>
                    <a:pt x="141" y="679"/>
                    <a:pt x="287" y="764"/>
                    <a:pt x="435" y="764"/>
                  </a:cubicBezTo>
                  <a:cubicBezTo>
                    <a:pt x="484" y="764"/>
                    <a:pt x="534" y="754"/>
                    <a:pt x="581" y="734"/>
                  </a:cubicBezTo>
                  <a:cubicBezTo>
                    <a:pt x="777" y="654"/>
                    <a:pt x="866" y="431"/>
                    <a:pt x="786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280" bIns="8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99" name="Google Shape;3500;p36"/>
            <p:cNvSpPr/>
            <p:nvPr/>
          </p:nvSpPr>
          <p:spPr>
            <a:xfrm flipH="1">
              <a:off x="1722240" y="4402800"/>
              <a:ext cx="457200" cy="588240"/>
            </a:xfrm>
            <a:custGeom>
              <a:avLst/>
              <a:gdLst>
                <a:gd name="textAreaLeft" fmla="*/ 360 w 457200"/>
                <a:gd name="textAreaRight" fmla="*/ 457920 w 457200"/>
                <a:gd name="textAreaTop" fmla="*/ 0 h 588240"/>
                <a:gd name="textAreaBottom" fmla="*/ 588600 h 588240"/>
              </a:gdLst>
              <a:ahLst/>
              <a:cxnLst/>
              <a:rect l="textAreaLeft" t="textAreaTop" r="textAreaRight" b="textAreaBottom"/>
              <a:pathLst>
                <a:path w="21126" h="27174" fill="none">
                  <a:moveTo>
                    <a:pt x="10563" y="5049"/>
                  </a:move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263" y="26201"/>
                    <a:pt x="8582" y="27173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4863" y="5183"/>
                    <a:pt x="12543" y="4202"/>
                    <a:pt x="10563" y="5049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00" name="Google Shape;3501;p36"/>
            <p:cNvSpPr/>
            <p:nvPr/>
          </p:nvSpPr>
          <p:spPr>
            <a:xfrm flipH="1">
              <a:off x="2010600" y="4333680"/>
              <a:ext cx="183960" cy="127080"/>
            </a:xfrm>
            <a:custGeom>
              <a:avLst/>
              <a:gdLst>
                <a:gd name="textAreaLeft" fmla="*/ -360 w 183960"/>
                <a:gd name="textAreaRight" fmla="*/ 183960 w 183960"/>
                <a:gd name="textAreaTop" fmla="*/ 0 h 127080"/>
                <a:gd name="textAreaBottom" fmla="*/ 127440 h 127080"/>
              </a:gdLst>
              <a:ahLst/>
              <a:cxnLst/>
              <a:rect l="textAreaLeft" t="textAreaTop" r="textAreaRight" b="textAreaBottom"/>
              <a:pathLst>
                <a:path w="8503" h="5885">
                  <a:moveTo>
                    <a:pt x="7040" y="1"/>
                  </a:moveTo>
                  <a:cubicBezTo>
                    <a:pt x="6979" y="1"/>
                    <a:pt x="6919" y="13"/>
                    <a:pt x="6861" y="37"/>
                  </a:cubicBezTo>
                  <a:lnTo>
                    <a:pt x="348" y="2820"/>
                  </a:lnTo>
                  <a:cubicBezTo>
                    <a:pt x="107" y="2919"/>
                    <a:pt x="0" y="3195"/>
                    <a:pt x="99" y="3427"/>
                  </a:cubicBezTo>
                  <a:lnTo>
                    <a:pt x="1026" y="5604"/>
                  </a:lnTo>
                  <a:cubicBezTo>
                    <a:pt x="1106" y="5776"/>
                    <a:pt x="1275" y="5885"/>
                    <a:pt x="1455" y="5885"/>
                  </a:cubicBezTo>
                  <a:cubicBezTo>
                    <a:pt x="1517" y="5885"/>
                    <a:pt x="1580" y="5872"/>
                    <a:pt x="1642" y="5845"/>
                  </a:cubicBezTo>
                  <a:lnTo>
                    <a:pt x="8154" y="3070"/>
                  </a:lnTo>
                  <a:cubicBezTo>
                    <a:pt x="8386" y="2972"/>
                    <a:pt x="8502" y="2696"/>
                    <a:pt x="8395" y="2455"/>
                  </a:cubicBezTo>
                  <a:lnTo>
                    <a:pt x="7476" y="287"/>
                  </a:lnTo>
                  <a:cubicBezTo>
                    <a:pt x="7396" y="106"/>
                    <a:pt x="7220" y="1"/>
                    <a:pt x="704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3720" bIns="63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01" name="Google Shape;3502;p36"/>
            <p:cNvSpPr/>
            <p:nvPr/>
          </p:nvSpPr>
          <p:spPr>
            <a:xfrm flipH="1">
              <a:off x="2140560" y="4387680"/>
              <a:ext cx="30600" cy="6480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37" h="3010">
                  <a:moveTo>
                    <a:pt x="129" y="1"/>
                  </a:moveTo>
                  <a:cubicBezTo>
                    <a:pt x="108" y="1"/>
                    <a:pt x="87" y="6"/>
                    <a:pt x="71" y="15"/>
                  </a:cubicBezTo>
                  <a:cubicBezTo>
                    <a:pt x="9" y="51"/>
                    <a:pt x="0" y="113"/>
                    <a:pt x="27" y="167"/>
                  </a:cubicBezTo>
                  <a:cubicBezTo>
                    <a:pt x="428" y="1095"/>
                    <a:pt x="821" y="2022"/>
                    <a:pt x="1222" y="2959"/>
                  </a:cubicBezTo>
                  <a:cubicBezTo>
                    <a:pt x="1234" y="2993"/>
                    <a:pt x="1271" y="3009"/>
                    <a:pt x="1310" y="3009"/>
                  </a:cubicBezTo>
                  <a:cubicBezTo>
                    <a:pt x="1332" y="3009"/>
                    <a:pt x="1355" y="3004"/>
                    <a:pt x="1374" y="2995"/>
                  </a:cubicBezTo>
                  <a:cubicBezTo>
                    <a:pt x="1427" y="2959"/>
                    <a:pt x="1436" y="2897"/>
                    <a:pt x="1410" y="2843"/>
                  </a:cubicBezTo>
                  <a:cubicBezTo>
                    <a:pt x="1017" y="1915"/>
                    <a:pt x="616" y="979"/>
                    <a:pt x="223" y="51"/>
                  </a:cubicBezTo>
                  <a:cubicBezTo>
                    <a:pt x="206" y="17"/>
                    <a:pt x="167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02" name="Google Shape;3503;p36"/>
            <p:cNvSpPr/>
            <p:nvPr/>
          </p:nvSpPr>
          <p:spPr>
            <a:xfrm flipH="1">
              <a:off x="2105640" y="4372560"/>
              <a:ext cx="30600" cy="6480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7" y="1"/>
                  </a:moveTo>
                  <a:cubicBezTo>
                    <a:pt x="105" y="1"/>
                    <a:pt x="82" y="6"/>
                    <a:pt x="63" y="15"/>
                  </a:cubicBezTo>
                  <a:cubicBezTo>
                    <a:pt x="9" y="51"/>
                    <a:pt x="1" y="113"/>
                    <a:pt x="27" y="167"/>
                  </a:cubicBezTo>
                  <a:cubicBezTo>
                    <a:pt x="420" y="1095"/>
                    <a:pt x="821" y="2023"/>
                    <a:pt x="1214" y="2959"/>
                  </a:cubicBezTo>
                  <a:cubicBezTo>
                    <a:pt x="1231" y="2994"/>
                    <a:pt x="1270" y="3010"/>
                    <a:pt x="1308" y="3010"/>
                  </a:cubicBezTo>
                  <a:cubicBezTo>
                    <a:pt x="1329" y="3010"/>
                    <a:pt x="1349" y="3005"/>
                    <a:pt x="1365" y="2995"/>
                  </a:cubicBezTo>
                  <a:cubicBezTo>
                    <a:pt x="1428" y="2959"/>
                    <a:pt x="1428" y="2897"/>
                    <a:pt x="1410" y="2843"/>
                  </a:cubicBezTo>
                  <a:cubicBezTo>
                    <a:pt x="1009" y="1916"/>
                    <a:pt x="616" y="988"/>
                    <a:pt x="215" y="51"/>
                  </a:cubicBezTo>
                  <a:cubicBezTo>
                    <a:pt x="203" y="17"/>
                    <a:pt x="166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03" name="Google Shape;3504;p36"/>
            <p:cNvSpPr/>
            <p:nvPr/>
          </p:nvSpPr>
          <p:spPr>
            <a:xfrm flipH="1">
              <a:off x="2070000" y="4357440"/>
              <a:ext cx="30600" cy="6480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0" y="1"/>
                  </a:moveTo>
                  <a:cubicBezTo>
                    <a:pt x="99" y="1"/>
                    <a:pt x="79" y="6"/>
                    <a:pt x="63" y="15"/>
                  </a:cubicBezTo>
                  <a:cubicBezTo>
                    <a:pt x="0" y="51"/>
                    <a:pt x="0" y="114"/>
                    <a:pt x="18" y="167"/>
                  </a:cubicBezTo>
                  <a:cubicBezTo>
                    <a:pt x="419" y="1095"/>
                    <a:pt x="812" y="2023"/>
                    <a:pt x="1213" y="2959"/>
                  </a:cubicBezTo>
                  <a:cubicBezTo>
                    <a:pt x="1225" y="2994"/>
                    <a:pt x="1266" y="3010"/>
                    <a:pt x="1305" y="3010"/>
                  </a:cubicBezTo>
                  <a:cubicBezTo>
                    <a:pt x="1327" y="3010"/>
                    <a:pt x="1349" y="3005"/>
                    <a:pt x="1365" y="2995"/>
                  </a:cubicBezTo>
                  <a:cubicBezTo>
                    <a:pt x="1419" y="2959"/>
                    <a:pt x="1427" y="2897"/>
                    <a:pt x="1401" y="2843"/>
                  </a:cubicBezTo>
                  <a:cubicBezTo>
                    <a:pt x="1008" y="1916"/>
                    <a:pt x="607" y="988"/>
                    <a:pt x="214" y="51"/>
                  </a:cubicBezTo>
                  <a:cubicBezTo>
                    <a:pt x="197" y="17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04" name="Google Shape;3505;p36"/>
            <p:cNvSpPr/>
            <p:nvPr/>
          </p:nvSpPr>
          <p:spPr>
            <a:xfrm flipH="1">
              <a:off x="2035440" y="4342680"/>
              <a:ext cx="30960" cy="64800"/>
            </a:xfrm>
            <a:custGeom>
              <a:avLst/>
              <a:gdLst>
                <a:gd name="textAreaLeft" fmla="*/ 360 w 30960"/>
                <a:gd name="textAreaRight" fmla="*/ 31680 w 30960"/>
                <a:gd name="textAreaTop" fmla="*/ 0 h 64800"/>
                <a:gd name="textAreaBottom" fmla="*/ 65160 h 64800"/>
              </a:gdLst>
              <a:ahLst/>
              <a:cxnLst/>
              <a:rect l="textAreaLeft" t="textAreaTop" r="textAreaRight" b="textAreaBottom"/>
              <a:pathLst>
                <a:path w="1438" h="3009">
                  <a:moveTo>
                    <a:pt x="130" y="0"/>
                  </a:moveTo>
                  <a:cubicBezTo>
                    <a:pt x="109" y="0"/>
                    <a:pt x="88" y="5"/>
                    <a:pt x="72" y="15"/>
                  </a:cubicBezTo>
                  <a:cubicBezTo>
                    <a:pt x="10" y="50"/>
                    <a:pt x="1" y="113"/>
                    <a:pt x="28" y="166"/>
                  </a:cubicBezTo>
                  <a:cubicBezTo>
                    <a:pt x="429" y="1094"/>
                    <a:pt x="821" y="2031"/>
                    <a:pt x="1214" y="2959"/>
                  </a:cubicBezTo>
                  <a:cubicBezTo>
                    <a:pt x="1231" y="2993"/>
                    <a:pt x="1270" y="3009"/>
                    <a:pt x="1310" y="3009"/>
                  </a:cubicBezTo>
                  <a:cubicBezTo>
                    <a:pt x="1333" y="3009"/>
                    <a:pt x="1355" y="3004"/>
                    <a:pt x="1375" y="2994"/>
                  </a:cubicBezTo>
                  <a:cubicBezTo>
                    <a:pt x="1428" y="2968"/>
                    <a:pt x="1437" y="2896"/>
                    <a:pt x="1410" y="2843"/>
                  </a:cubicBezTo>
                  <a:cubicBezTo>
                    <a:pt x="1018" y="1915"/>
                    <a:pt x="616" y="987"/>
                    <a:pt x="224" y="50"/>
                  </a:cubicBezTo>
                  <a:cubicBezTo>
                    <a:pt x="207" y="16"/>
                    <a:pt x="167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1366;p17"/>
          <p:cNvSpPr/>
          <p:nvPr/>
        </p:nvSpPr>
        <p:spPr>
          <a:xfrm rot="16200000" flipH="1">
            <a:off x="292320" y="3427560"/>
            <a:ext cx="1368000" cy="2063160"/>
          </a:xfrm>
          <a:custGeom>
            <a:avLst/>
            <a:gdLst>
              <a:gd name="textAreaLeft" fmla="*/ 360 w 1368000"/>
              <a:gd name="textAreaRight" fmla="*/ 1368720 w 1368000"/>
              <a:gd name="textAreaTop" fmla="*/ 0 h 2063160"/>
              <a:gd name="textAreaBottom" fmla="*/ 2063520 h 2063160"/>
            </a:gdLst>
            <a:ahLst/>
            <a:cxnLst/>
            <a:rect l="textAreaLeft" t="textAreaTop" r="textAreaRight" b="textAreaBottom"/>
            <a:pathLst>
              <a:path w="38512" h="41004">
                <a:moveTo>
                  <a:pt x="1125" y="0"/>
                </a:moveTo>
                <a:cubicBezTo>
                  <a:pt x="0" y="4377"/>
                  <a:pt x="2462" y="9119"/>
                  <a:pt x="5958" y="12037"/>
                </a:cubicBezTo>
                <a:cubicBezTo>
                  <a:pt x="9636" y="15077"/>
                  <a:pt x="14286" y="16688"/>
                  <a:pt x="18602" y="18724"/>
                </a:cubicBezTo>
                <a:cubicBezTo>
                  <a:pt x="21125" y="19909"/>
                  <a:pt x="23861" y="21703"/>
                  <a:pt x="24043" y="24438"/>
                </a:cubicBezTo>
                <a:cubicBezTo>
                  <a:pt x="24226" y="26748"/>
                  <a:pt x="22493" y="28876"/>
                  <a:pt x="22432" y="31186"/>
                </a:cubicBezTo>
                <a:cubicBezTo>
                  <a:pt x="22402" y="34347"/>
                  <a:pt x="25411" y="36627"/>
                  <a:pt x="28268" y="37964"/>
                </a:cubicBezTo>
                <a:cubicBezTo>
                  <a:pt x="31490" y="39484"/>
                  <a:pt x="34955" y="40518"/>
                  <a:pt x="38512" y="41004"/>
                </a:cubicBezTo>
                <a:lnTo>
                  <a:pt x="38512" y="0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824760" y="883800"/>
            <a:ext cx="4840920" cy="1128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39" name="Google Shape;1369;p17"/>
          <p:cNvSpPr/>
          <p:nvPr/>
        </p:nvSpPr>
        <p:spPr>
          <a:xfrm flipH="1">
            <a:off x="5384520" y="0"/>
            <a:ext cx="3759120" cy="2000520"/>
          </a:xfrm>
          <a:custGeom>
            <a:avLst/>
            <a:gdLst>
              <a:gd name="textAreaLeft" fmla="*/ 360 w 3759120"/>
              <a:gd name="textAreaRight" fmla="*/ 3759840 w 3759120"/>
              <a:gd name="textAreaTop" fmla="*/ 0 h 2000520"/>
              <a:gd name="textAreaBottom" fmla="*/ 2000880 h 20005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740" name="Google Shape;1370;p17"/>
          <p:cNvSpPr/>
          <p:nvPr/>
        </p:nvSpPr>
        <p:spPr>
          <a:xfrm>
            <a:off x="8278560" y="4556880"/>
            <a:ext cx="452520" cy="411120"/>
          </a:xfrm>
          <a:custGeom>
            <a:avLst/>
            <a:gdLst>
              <a:gd name="textAreaLeft" fmla="*/ 0 w 452520"/>
              <a:gd name="textAreaRight" fmla="*/ 452880 w 452520"/>
              <a:gd name="textAreaTop" fmla="*/ 0 h 411120"/>
              <a:gd name="textAreaBottom" fmla="*/ 411480 h 411120"/>
            </a:gdLst>
            <a:ahLst/>
            <a:cxnLst/>
            <a:rect l="textAreaLeft" t="textAreaTop" r="textAreaRight" b="textAreaBottom"/>
            <a:pathLst>
              <a:path w="18110" h="16461">
                <a:moveTo>
                  <a:pt x="9049" y="0"/>
                </a:moveTo>
                <a:cubicBezTo>
                  <a:pt x="5318" y="0"/>
                  <a:pt x="1945" y="2553"/>
                  <a:pt x="1048" y="6344"/>
                </a:cubicBezTo>
                <a:cubicBezTo>
                  <a:pt x="0" y="10761"/>
                  <a:pt x="2739" y="15202"/>
                  <a:pt x="7168" y="16238"/>
                </a:cubicBezTo>
                <a:cubicBezTo>
                  <a:pt x="7804" y="16389"/>
                  <a:pt x="8441" y="16461"/>
                  <a:pt x="9069" y="16461"/>
                </a:cubicBezTo>
                <a:cubicBezTo>
                  <a:pt x="12794" y="16461"/>
                  <a:pt x="16175" y="13909"/>
                  <a:pt x="17062" y="10118"/>
                </a:cubicBezTo>
                <a:cubicBezTo>
                  <a:pt x="18110" y="5701"/>
                  <a:pt x="15371" y="1260"/>
                  <a:pt x="10954" y="224"/>
                </a:cubicBezTo>
                <a:cubicBezTo>
                  <a:pt x="10316" y="73"/>
                  <a:pt x="9677" y="0"/>
                  <a:pt x="9049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741" name="Google Shape;1371;p17"/>
          <p:cNvSpPr/>
          <p:nvPr/>
        </p:nvSpPr>
        <p:spPr>
          <a:xfrm>
            <a:off x="8116560" y="4901760"/>
            <a:ext cx="96480" cy="96480"/>
          </a:xfrm>
          <a:custGeom>
            <a:avLst/>
            <a:gdLst>
              <a:gd name="textAreaLeft" fmla="*/ 0 w 96480"/>
              <a:gd name="textAreaRight" fmla="*/ 9684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742" name="Google Shape;1372;p17"/>
          <p:cNvSpPr/>
          <p:nvPr/>
        </p:nvSpPr>
        <p:spPr>
          <a:xfrm>
            <a:off x="4521240" y="70920"/>
            <a:ext cx="340920" cy="317160"/>
          </a:xfrm>
          <a:custGeom>
            <a:avLst/>
            <a:gdLst>
              <a:gd name="textAreaLeft" fmla="*/ 0 w 340920"/>
              <a:gd name="textAreaRight" fmla="*/ 341280 w 340920"/>
              <a:gd name="textAreaTop" fmla="*/ 0 h 317160"/>
              <a:gd name="textAreaBottom" fmla="*/ 317520 h 31716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743" name="Google Shape;1373;p17"/>
          <p:cNvSpPr/>
          <p:nvPr/>
        </p:nvSpPr>
        <p:spPr>
          <a:xfrm>
            <a:off x="7675560" y="6768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744" name="Google Shape;1374;p17"/>
          <p:cNvSpPr/>
          <p:nvPr/>
        </p:nvSpPr>
        <p:spPr>
          <a:xfrm>
            <a:off x="1606680" y="4738680"/>
            <a:ext cx="164160" cy="16308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080"/>
              <a:gd name="textAreaBottom" fmla="*/ 163440 h 1630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1720" bIns="81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745" name="Google Shape;1375;p17"/>
          <p:cNvSpPr/>
          <p:nvPr/>
        </p:nvSpPr>
        <p:spPr>
          <a:xfrm>
            <a:off x="6333120" y="1854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746" name="Google Shape;1376;p17"/>
          <p:cNvSpPr/>
          <p:nvPr/>
        </p:nvSpPr>
        <p:spPr>
          <a:xfrm>
            <a:off x="4862880" y="434160"/>
            <a:ext cx="113400" cy="105480"/>
          </a:xfrm>
          <a:custGeom>
            <a:avLst/>
            <a:gdLst>
              <a:gd name="textAreaLeft" fmla="*/ 0 w 113400"/>
              <a:gd name="textAreaRight" fmla="*/ 113760 w 113400"/>
              <a:gd name="textAreaTop" fmla="*/ 0 h 105480"/>
              <a:gd name="textAreaBottom" fmla="*/ 105840 h 10548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52920" bIns="529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747" name="Google Shape;1377;p17"/>
          <p:cNvGrpSpPr/>
          <p:nvPr/>
        </p:nvGrpSpPr>
        <p:grpSpPr>
          <a:xfrm>
            <a:off x="7965000" y="3260880"/>
            <a:ext cx="743400" cy="568800"/>
            <a:chOff x="7965000" y="3260880"/>
            <a:chExt cx="743400" cy="568800"/>
          </a:xfrm>
        </p:grpSpPr>
        <p:sp>
          <p:nvSpPr>
            <p:cNvPr id="748" name="Google Shape;1378;p17"/>
            <p:cNvSpPr/>
            <p:nvPr/>
          </p:nvSpPr>
          <p:spPr>
            <a:xfrm>
              <a:off x="8229960" y="328356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49" name="Google Shape;1379;p17"/>
            <p:cNvSpPr/>
            <p:nvPr/>
          </p:nvSpPr>
          <p:spPr>
            <a:xfrm>
              <a:off x="8011800" y="328356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0" name="Google Shape;1380;p17"/>
            <p:cNvSpPr/>
            <p:nvPr/>
          </p:nvSpPr>
          <p:spPr>
            <a:xfrm>
              <a:off x="8406000" y="326088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1" name="Google Shape;1381;p17"/>
            <p:cNvSpPr/>
            <p:nvPr/>
          </p:nvSpPr>
          <p:spPr>
            <a:xfrm>
              <a:off x="8406000" y="374544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2" name="Google Shape;1382;p17"/>
            <p:cNvSpPr/>
            <p:nvPr/>
          </p:nvSpPr>
          <p:spPr>
            <a:xfrm>
              <a:off x="7969680" y="326088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3" name="Google Shape;1383;p17"/>
            <p:cNvSpPr/>
            <p:nvPr/>
          </p:nvSpPr>
          <p:spPr>
            <a:xfrm>
              <a:off x="7965000" y="374544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4" name="Google Shape;1384;p17"/>
            <p:cNvSpPr/>
            <p:nvPr/>
          </p:nvSpPr>
          <p:spPr>
            <a:xfrm>
              <a:off x="8624160" y="362844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5" name="Google Shape;1385;p17"/>
            <p:cNvSpPr/>
            <p:nvPr/>
          </p:nvSpPr>
          <p:spPr>
            <a:xfrm>
              <a:off x="8624160" y="33789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6" name="Google Shape;1386;p17"/>
            <p:cNvSpPr/>
            <p:nvPr/>
          </p:nvSpPr>
          <p:spPr>
            <a:xfrm>
              <a:off x="8187840" y="362844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7" name="Google Shape;1387;p17"/>
            <p:cNvSpPr/>
            <p:nvPr/>
          </p:nvSpPr>
          <p:spPr>
            <a:xfrm>
              <a:off x="8187840" y="33789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758" name="Google Shape;1388;p17"/>
          <p:cNvSpPr/>
          <p:nvPr/>
        </p:nvSpPr>
        <p:spPr>
          <a:xfrm>
            <a:off x="192600" y="415584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759" name="Google Shape;1389;p17"/>
          <p:cNvSpPr/>
          <p:nvPr/>
        </p:nvSpPr>
        <p:spPr>
          <a:xfrm>
            <a:off x="4000320" y="441288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760" name="Google Shape;1390;p17"/>
          <p:cNvGrpSpPr/>
          <p:nvPr/>
        </p:nvGrpSpPr>
        <p:grpSpPr>
          <a:xfrm>
            <a:off x="2391120" y="141120"/>
            <a:ext cx="353160" cy="459000"/>
            <a:chOff x="2391120" y="141120"/>
            <a:chExt cx="353160" cy="459000"/>
          </a:xfrm>
        </p:grpSpPr>
        <p:sp>
          <p:nvSpPr>
            <p:cNvPr id="761" name="Google Shape;1391;p17"/>
            <p:cNvSpPr/>
            <p:nvPr/>
          </p:nvSpPr>
          <p:spPr>
            <a:xfrm>
              <a:off x="2417400" y="30312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2" name="Google Shape;1392;p17"/>
            <p:cNvSpPr/>
            <p:nvPr/>
          </p:nvSpPr>
          <p:spPr>
            <a:xfrm>
              <a:off x="2417400" y="16704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3" name="Google Shape;1393;p17"/>
            <p:cNvSpPr/>
            <p:nvPr/>
          </p:nvSpPr>
          <p:spPr>
            <a:xfrm>
              <a:off x="2692080" y="4125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4" name="Google Shape;1394;p17"/>
            <p:cNvSpPr/>
            <p:nvPr/>
          </p:nvSpPr>
          <p:spPr>
            <a:xfrm>
              <a:off x="2391120" y="4125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5" name="Google Shape;1395;p17"/>
            <p:cNvSpPr/>
            <p:nvPr/>
          </p:nvSpPr>
          <p:spPr>
            <a:xfrm>
              <a:off x="2692080" y="1411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6" name="Google Shape;1396;p17"/>
            <p:cNvSpPr/>
            <p:nvPr/>
          </p:nvSpPr>
          <p:spPr>
            <a:xfrm>
              <a:off x="2391120" y="1411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7" name="Google Shape;1397;p17"/>
            <p:cNvSpPr/>
            <p:nvPr/>
          </p:nvSpPr>
          <p:spPr>
            <a:xfrm>
              <a:off x="2463480" y="5479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8" name="Google Shape;1398;p17"/>
            <p:cNvSpPr/>
            <p:nvPr/>
          </p:nvSpPr>
          <p:spPr>
            <a:xfrm>
              <a:off x="2619000" y="5479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9" name="Google Shape;1399;p17"/>
            <p:cNvSpPr/>
            <p:nvPr/>
          </p:nvSpPr>
          <p:spPr>
            <a:xfrm>
              <a:off x="2463480" y="27648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0" name="Google Shape;1400;p17"/>
            <p:cNvSpPr/>
            <p:nvPr/>
          </p:nvSpPr>
          <p:spPr>
            <a:xfrm>
              <a:off x="2619000" y="27648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771" name="Google Shape;1401;p17"/>
          <p:cNvSpPr/>
          <p:nvPr/>
        </p:nvSpPr>
        <p:spPr>
          <a:xfrm>
            <a:off x="3157920" y="479412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772" name="Google Shape;1402;p17"/>
          <p:cNvSpPr/>
          <p:nvPr/>
        </p:nvSpPr>
        <p:spPr>
          <a:xfrm>
            <a:off x="255600" y="19548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773" name="Google Shape;1403;p17"/>
          <p:cNvGrpSpPr/>
          <p:nvPr/>
        </p:nvGrpSpPr>
        <p:grpSpPr>
          <a:xfrm>
            <a:off x="192600" y="127800"/>
            <a:ext cx="812880" cy="718200"/>
            <a:chOff x="192600" y="127800"/>
            <a:chExt cx="812880" cy="718200"/>
          </a:xfrm>
        </p:grpSpPr>
        <p:sp>
          <p:nvSpPr>
            <p:cNvPr id="774" name="Google Shape;1404;p17"/>
            <p:cNvSpPr/>
            <p:nvPr/>
          </p:nvSpPr>
          <p:spPr>
            <a:xfrm>
              <a:off x="358200" y="13140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5" name="Google Shape;1405;p17"/>
            <p:cNvSpPr/>
            <p:nvPr/>
          </p:nvSpPr>
          <p:spPr>
            <a:xfrm>
              <a:off x="261720" y="49212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6" name="Google Shape;1406;p17"/>
            <p:cNvSpPr/>
            <p:nvPr/>
          </p:nvSpPr>
          <p:spPr>
            <a:xfrm>
              <a:off x="317160" y="70452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7" name="Google Shape;1407;p17"/>
            <p:cNvSpPr/>
            <p:nvPr/>
          </p:nvSpPr>
          <p:spPr>
            <a:xfrm>
              <a:off x="787680" y="78984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8" name="Google Shape;1408;p17"/>
            <p:cNvSpPr/>
            <p:nvPr/>
          </p:nvSpPr>
          <p:spPr>
            <a:xfrm>
              <a:off x="881280" y="52236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9" name="Google Shape;1409;p17"/>
            <p:cNvSpPr/>
            <p:nvPr/>
          </p:nvSpPr>
          <p:spPr>
            <a:xfrm>
              <a:off x="817560" y="21816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80" name="Google Shape;1410;p17"/>
            <p:cNvSpPr/>
            <p:nvPr/>
          </p:nvSpPr>
          <p:spPr>
            <a:xfrm>
              <a:off x="371520" y="25200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781" name="Google Shape;1411;p17"/>
            <p:cNvGrpSpPr/>
            <p:nvPr/>
          </p:nvGrpSpPr>
          <p:grpSpPr>
            <a:xfrm>
              <a:off x="399960" y="252000"/>
              <a:ext cx="407520" cy="407160"/>
              <a:chOff x="399960" y="252000"/>
              <a:chExt cx="407520" cy="407160"/>
            </a:xfrm>
          </p:grpSpPr>
          <p:sp>
            <p:nvSpPr>
              <p:cNvPr id="782" name="Google Shape;1412;p17"/>
              <p:cNvSpPr/>
              <p:nvPr/>
            </p:nvSpPr>
            <p:spPr>
              <a:xfrm>
                <a:off x="426240" y="29412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3" name="Google Shape;1413;p17"/>
              <p:cNvSpPr/>
              <p:nvPr/>
            </p:nvSpPr>
            <p:spPr>
              <a:xfrm>
                <a:off x="400680" y="25920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4" name="Google Shape;1414;p17"/>
              <p:cNvSpPr/>
              <p:nvPr/>
            </p:nvSpPr>
            <p:spPr>
              <a:xfrm>
                <a:off x="445680" y="29232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5" name="Google Shape;1415;p17"/>
              <p:cNvSpPr/>
              <p:nvPr/>
            </p:nvSpPr>
            <p:spPr>
              <a:xfrm>
                <a:off x="400680" y="25308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6" name="Google Shape;1416;p17"/>
              <p:cNvSpPr/>
              <p:nvPr/>
            </p:nvSpPr>
            <p:spPr>
              <a:xfrm>
                <a:off x="399960" y="25200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7" name="Google Shape;1417;p17"/>
              <p:cNvSpPr/>
              <p:nvPr/>
            </p:nvSpPr>
            <p:spPr>
              <a:xfrm>
                <a:off x="459000" y="32760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8" name="Google Shape;1418;p17"/>
              <p:cNvSpPr/>
              <p:nvPr/>
            </p:nvSpPr>
            <p:spPr>
              <a:xfrm>
                <a:off x="738720" y="53856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89" name="Google Shape;1419;p17"/>
              <p:cNvSpPr/>
              <p:nvPr/>
            </p:nvSpPr>
            <p:spPr>
              <a:xfrm>
                <a:off x="560880" y="43992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90" name="Google Shape;1420;p17"/>
              <p:cNvSpPr/>
              <p:nvPr/>
            </p:nvSpPr>
            <p:spPr>
              <a:xfrm>
                <a:off x="661680" y="61272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91" name="Google Shape;1421;p17"/>
              <p:cNvSpPr/>
              <p:nvPr/>
            </p:nvSpPr>
            <p:spPr>
              <a:xfrm>
                <a:off x="524160" y="40356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792" name="Google Shape;1422;p17"/>
              <p:cNvSpPr/>
              <p:nvPr/>
            </p:nvSpPr>
            <p:spPr>
              <a:xfrm>
                <a:off x="491400" y="36756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793" name="Google Shape;1423;p17"/>
            <p:cNvSpPr/>
            <p:nvPr/>
          </p:nvSpPr>
          <p:spPr>
            <a:xfrm>
              <a:off x="371520" y="22356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94" name="Google Shape;1424;p17"/>
            <p:cNvSpPr/>
            <p:nvPr/>
          </p:nvSpPr>
          <p:spPr>
            <a:xfrm>
              <a:off x="192600" y="40356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95" name="Google Shape;1425;p17"/>
            <p:cNvSpPr/>
            <p:nvPr/>
          </p:nvSpPr>
          <p:spPr>
            <a:xfrm>
              <a:off x="344520" y="12780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96" name="Google Shape;1426;p17"/>
            <p:cNvSpPr/>
            <p:nvPr/>
          </p:nvSpPr>
          <p:spPr>
            <a:xfrm>
              <a:off x="320400" y="14868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797" name="Google Shape;1427;p17"/>
          <p:cNvGrpSpPr/>
          <p:nvPr/>
        </p:nvGrpSpPr>
        <p:grpSpPr>
          <a:xfrm>
            <a:off x="8467920" y="628920"/>
            <a:ext cx="591120" cy="744120"/>
            <a:chOff x="8467920" y="628920"/>
            <a:chExt cx="591120" cy="744120"/>
          </a:xfrm>
        </p:grpSpPr>
        <p:sp>
          <p:nvSpPr>
            <p:cNvPr id="798" name="Google Shape;1428;p17"/>
            <p:cNvSpPr/>
            <p:nvPr/>
          </p:nvSpPr>
          <p:spPr>
            <a:xfrm rot="5976000" flipV="1">
              <a:off x="8454960" y="7797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-360 h 495000"/>
                <a:gd name="textAreaBottom" fmla="*/ 49500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99" name="Google Shape;1429;p17"/>
            <p:cNvSpPr/>
            <p:nvPr/>
          </p:nvSpPr>
          <p:spPr>
            <a:xfrm rot="5976000" flipV="1">
              <a:off x="8495640" y="819000"/>
              <a:ext cx="538560" cy="4194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19400"/>
                <a:gd name="textAreaBottom" fmla="*/ 419400 h 41940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0" name="Google Shape;1430;p17"/>
            <p:cNvSpPr/>
            <p:nvPr/>
          </p:nvSpPr>
          <p:spPr>
            <a:xfrm rot="5976000" flipV="1">
              <a:off x="8570160" y="907560"/>
              <a:ext cx="374040" cy="409680"/>
            </a:xfrm>
            <a:custGeom>
              <a:avLst/>
              <a:gdLst>
                <a:gd name="textAreaLeft" fmla="*/ 0 w 374040"/>
                <a:gd name="textAreaRight" fmla="*/ 374400 w 374040"/>
                <a:gd name="textAreaTop" fmla="*/ 360 h 409680"/>
                <a:gd name="textAreaBottom" fmla="*/ 41040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1" name="Google Shape;1431;p17"/>
            <p:cNvSpPr/>
            <p:nvPr/>
          </p:nvSpPr>
          <p:spPr>
            <a:xfrm rot="5976000" flipV="1">
              <a:off x="8679960" y="919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2" name="Google Shape;1432;p17"/>
            <p:cNvSpPr/>
            <p:nvPr/>
          </p:nvSpPr>
          <p:spPr>
            <a:xfrm rot="5976000" flipV="1">
              <a:off x="8600400" y="10101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3" name="Google Shape;1433;p17"/>
            <p:cNvSpPr/>
            <p:nvPr/>
          </p:nvSpPr>
          <p:spPr>
            <a:xfrm rot="5976000" flipV="1">
              <a:off x="8632440" y="8046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4" name="Google Shape;1434;p17"/>
            <p:cNvSpPr/>
            <p:nvPr/>
          </p:nvSpPr>
          <p:spPr>
            <a:xfrm rot="5976000" flipV="1">
              <a:off x="8731800" y="9428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5" name="Google Shape;1435;p17"/>
            <p:cNvSpPr/>
            <p:nvPr/>
          </p:nvSpPr>
          <p:spPr>
            <a:xfrm rot="5976000" flipV="1">
              <a:off x="8671320" y="982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6" name="Google Shape;1436;p17"/>
            <p:cNvSpPr/>
            <p:nvPr/>
          </p:nvSpPr>
          <p:spPr>
            <a:xfrm rot="5976000" flipV="1">
              <a:off x="8680680" y="8542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7" name="Google Shape;1437;p17"/>
            <p:cNvSpPr/>
            <p:nvPr/>
          </p:nvSpPr>
          <p:spPr>
            <a:xfrm rot="5976000" flipV="1">
              <a:off x="8827200" y="9320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8" name="Google Shape;1438;p17"/>
            <p:cNvSpPr/>
            <p:nvPr/>
          </p:nvSpPr>
          <p:spPr>
            <a:xfrm rot="5976000" flipV="1">
              <a:off x="8889480" y="996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9" name="Google Shape;1439;p17"/>
            <p:cNvSpPr/>
            <p:nvPr/>
          </p:nvSpPr>
          <p:spPr>
            <a:xfrm rot="5976000" flipV="1">
              <a:off x="8816040" y="1044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0" name="Google Shape;1440;p17"/>
            <p:cNvSpPr/>
            <p:nvPr/>
          </p:nvSpPr>
          <p:spPr>
            <a:xfrm rot="5976000" flipV="1">
              <a:off x="8746560" y="12002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1" name="Google Shape;1441;p17"/>
            <p:cNvSpPr/>
            <p:nvPr/>
          </p:nvSpPr>
          <p:spPr>
            <a:xfrm rot="5976000" flipV="1">
              <a:off x="8784000" y="11235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2" name="Google Shape;1442;p17"/>
            <p:cNvSpPr/>
            <p:nvPr/>
          </p:nvSpPr>
          <p:spPr>
            <a:xfrm rot="5976000" flipV="1">
              <a:off x="8579880" y="11422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3" name="Google Shape;1443;p17"/>
            <p:cNvSpPr/>
            <p:nvPr/>
          </p:nvSpPr>
          <p:spPr>
            <a:xfrm rot="5976000" flipV="1">
              <a:off x="8858880" y="11059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4" name="Google Shape;1444;p17"/>
            <p:cNvSpPr/>
            <p:nvPr/>
          </p:nvSpPr>
          <p:spPr>
            <a:xfrm rot="5976000" flipV="1">
              <a:off x="8690760" y="10818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5" name="Google Shape;1445;p17"/>
            <p:cNvSpPr/>
            <p:nvPr/>
          </p:nvSpPr>
          <p:spPr>
            <a:xfrm rot="5976000" flipV="1">
              <a:off x="8633160" y="11721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6" name="Google Shape;1446;p17"/>
            <p:cNvSpPr/>
            <p:nvPr/>
          </p:nvSpPr>
          <p:spPr>
            <a:xfrm rot="5976000" flipV="1">
              <a:off x="8904240" y="1056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7" name="Google Shape;1447;p17"/>
            <p:cNvSpPr/>
            <p:nvPr/>
          </p:nvSpPr>
          <p:spPr>
            <a:xfrm rot="5976000" flipV="1">
              <a:off x="8762040" y="10692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8" name="Google Shape;1448;p17"/>
            <p:cNvSpPr/>
            <p:nvPr/>
          </p:nvSpPr>
          <p:spPr>
            <a:xfrm rot="5976000" flipV="1">
              <a:off x="8626680" y="11250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19" name="Google Shape;1449;p17"/>
            <p:cNvSpPr/>
            <p:nvPr/>
          </p:nvSpPr>
          <p:spPr>
            <a:xfrm rot="5976000" flipV="1">
              <a:off x="8829360" y="11815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0" name="Google Shape;1450;p17"/>
            <p:cNvSpPr/>
            <p:nvPr/>
          </p:nvSpPr>
          <p:spPr>
            <a:xfrm rot="5976000" flipV="1">
              <a:off x="8726760" y="115920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1" name="Google Shape;1451;p17"/>
            <p:cNvSpPr/>
            <p:nvPr/>
          </p:nvSpPr>
          <p:spPr>
            <a:xfrm rot="5976000" flipV="1">
              <a:off x="8499240" y="794520"/>
              <a:ext cx="538560" cy="4698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69800"/>
                <a:gd name="textAreaBottom" fmla="*/ 469800 h 46980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2" name="Google Shape;1452;p17"/>
            <p:cNvSpPr/>
            <p:nvPr/>
          </p:nvSpPr>
          <p:spPr>
            <a:xfrm rot="5976000" flipV="1">
              <a:off x="8530920" y="62136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360 h 231120"/>
                <a:gd name="textAreaBottom" fmla="*/ 23184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3" name="Google Shape;1453;p17"/>
            <p:cNvSpPr/>
            <p:nvPr/>
          </p:nvSpPr>
          <p:spPr>
            <a:xfrm rot="5976000" flipV="1">
              <a:off x="8674920" y="6811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4" name="Google Shape;1454;p17"/>
            <p:cNvSpPr/>
            <p:nvPr/>
          </p:nvSpPr>
          <p:spPr>
            <a:xfrm rot="5976000" flipV="1">
              <a:off x="8641080" y="6955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5" name="Google Shape;1455;p17"/>
            <p:cNvSpPr/>
            <p:nvPr/>
          </p:nvSpPr>
          <p:spPr>
            <a:xfrm rot="5976000" flipV="1">
              <a:off x="8607240" y="7092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6" name="Google Shape;1456;p17"/>
            <p:cNvSpPr/>
            <p:nvPr/>
          </p:nvSpPr>
          <p:spPr>
            <a:xfrm rot="5976000" flipV="1">
              <a:off x="8573040" y="7236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7" name="Google Shape;1457;p17"/>
            <p:cNvSpPr/>
            <p:nvPr/>
          </p:nvSpPr>
          <p:spPr>
            <a:xfrm rot="5976000" flipV="1">
              <a:off x="8539200" y="7376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28" name="Google Shape;1458;p17"/>
            <p:cNvSpPr/>
            <p:nvPr/>
          </p:nvSpPr>
          <p:spPr>
            <a:xfrm rot="5976000" flipV="1">
              <a:off x="8505360" y="7516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829" name="Google Shape;1459;p17"/>
          <p:cNvGrpSpPr/>
          <p:nvPr/>
        </p:nvGrpSpPr>
        <p:grpSpPr>
          <a:xfrm>
            <a:off x="662760" y="4514400"/>
            <a:ext cx="414360" cy="496080"/>
            <a:chOff x="662760" y="4514400"/>
            <a:chExt cx="414360" cy="496080"/>
          </a:xfrm>
        </p:grpSpPr>
        <p:sp>
          <p:nvSpPr>
            <p:cNvPr id="830" name="Google Shape;1460;p17"/>
            <p:cNvSpPr/>
            <p:nvPr/>
          </p:nvSpPr>
          <p:spPr>
            <a:xfrm>
              <a:off x="662760" y="451728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1" name="Google Shape;1461;p17"/>
            <p:cNvSpPr/>
            <p:nvPr/>
          </p:nvSpPr>
          <p:spPr>
            <a:xfrm>
              <a:off x="672840" y="451440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2" name="Google Shape;1462;p17"/>
            <p:cNvSpPr/>
            <p:nvPr/>
          </p:nvSpPr>
          <p:spPr>
            <a:xfrm>
              <a:off x="734760" y="460944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3" name="Google Shape;1463;p17"/>
            <p:cNvSpPr/>
            <p:nvPr/>
          </p:nvSpPr>
          <p:spPr>
            <a:xfrm>
              <a:off x="729360" y="466200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4" name="Google Shape;1464;p17"/>
            <p:cNvSpPr/>
            <p:nvPr/>
          </p:nvSpPr>
          <p:spPr>
            <a:xfrm>
              <a:off x="854280" y="459108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5" name="Google Shape;1465;p17"/>
            <p:cNvSpPr/>
            <p:nvPr/>
          </p:nvSpPr>
          <p:spPr>
            <a:xfrm>
              <a:off x="785160" y="462924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6" name="Google Shape;1466;p17"/>
            <p:cNvSpPr/>
            <p:nvPr/>
          </p:nvSpPr>
          <p:spPr>
            <a:xfrm>
              <a:off x="808920" y="460836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7" name="Google Shape;1467;p17"/>
            <p:cNvSpPr/>
            <p:nvPr/>
          </p:nvSpPr>
          <p:spPr>
            <a:xfrm>
              <a:off x="838440" y="460188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8" name="Google Shape;1468;p17"/>
            <p:cNvSpPr/>
            <p:nvPr/>
          </p:nvSpPr>
          <p:spPr>
            <a:xfrm>
              <a:off x="965520" y="493128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9" name="Google Shape;1469;p17"/>
            <p:cNvSpPr/>
            <p:nvPr/>
          </p:nvSpPr>
          <p:spPr>
            <a:xfrm>
              <a:off x="927360" y="48913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0" name="Google Shape;1470;p17"/>
            <p:cNvSpPr/>
            <p:nvPr/>
          </p:nvSpPr>
          <p:spPr>
            <a:xfrm>
              <a:off x="927000" y="48888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1" name="Google Shape;1471;p17"/>
            <p:cNvSpPr/>
            <p:nvPr/>
          </p:nvSpPr>
          <p:spPr>
            <a:xfrm>
              <a:off x="906840" y="48549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2" name="Google Shape;1472;p17"/>
            <p:cNvSpPr/>
            <p:nvPr/>
          </p:nvSpPr>
          <p:spPr>
            <a:xfrm>
              <a:off x="912600" y="486684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3" name="Google Shape;1473;p17"/>
            <p:cNvSpPr/>
            <p:nvPr/>
          </p:nvSpPr>
          <p:spPr>
            <a:xfrm>
              <a:off x="912240" y="48639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4" name="Google Shape;1474;p17"/>
            <p:cNvSpPr/>
            <p:nvPr/>
          </p:nvSpPr>
          <p:spPr>
            <a:xfrm>
              <a:off x="885960" y="483192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5" name="Google Shape;1475;p17"/>
            <p:cNvSpPr/>
            <p:nvPr/>
          </p:nvSpPr>
          <p:spPr>
            <a:xfrm>
              <a:off x="892080" y="4904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6" name="Google Shape;1476;p17"/>
            <p:cNvSpPr/>
            <p:nvPr/>
          </p:nvSpPr>
          <p:spPr>
            <a:xfrm>
              <a:off x="907560" y="4895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7" name="Google Shape;1477;p17"/>
            <p:cNvSpPr/>
            <p:nvPr/>
          </p:nvSpPr>
          <p:spPr>
            <a:xfrm>
              <a:off x="922680" y="4885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8" name="Google Shape;1478;p17"/>
            <p:cNvSpPr/>
            <p:nvPr/>
          </p:nvSpPr>
          <p:spPr>
            <a:xfrm>
              <a:off x="937800" y="4876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9" name="Google Shape;1479;p17"/>
            <p:cNvSpPr/>
            <p:nvPr/>
          </p:nvSpPr>
          <p:spPr>
            <a:xfrm>
              <a:off x="952920" y="4867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0" name="Google Shape;1480;p17"/>
            <p:cNvSpPr/>
            <p:nvPr/>
          </p:nvSpPr>
          <p:spPr>
            <a:xfrm>
              <a:off x="968040" y="4858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1" name="Google Shape;1481;p17"/>
            <p:cNvSpPr/>
            <p:nvPr/>
          </p:nvSpPr>
          <p:spPr>
            <a:xfrm>
              <a:off x="983520" y="4849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2" name="Google Shape;1482;p17"/>
            <p:cNvSpPr/>
            <p:nvPr/>
          </p:nvSpPr>
          <p:spPr>
            <a:xfrm>
              <a:off x="998640" y="4840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3" name="Google Shape;1483;p17"/>
            <p:cNvSpPr/>
            <p:nvPr/>
          </p:nvSpPr>
          <p:spPr>
            <a:xfrm>
              <a:off x="1013760" y="4831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4" name="Google Shape;1484;p17"/>
            <p:cNvSpPr/>
            <p:nvPr/>
          </p:nvSpPr>
          <p:spPr>
            <a:xfrm>
              <a:off x="885960" y="482904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5513400" y="1410840"/>
            <a:ext cx="2644560" cy="2644560"/>
          </a:xfrm>
          <a:prstGeom prst="rect">
            <a:avLst/>
          </a:prstGeom>
          <a:noFill/>
          <a:ln w="9360">
            <a:solidFill>
              <a:schemeClr val="accent1"/>
            </a:solidFill>
            <a:round/>
          </a:ln>
        </p:spPr>
        <p:txBody>
          <a:bodyPr lIns="90000" tIns="45000" rIns="90000" bIns="4500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507;p37"/>
          <p:cNvSpPr/>
          <p:nvPr/>
        </p:nvSpPr>
        <p:spPr>
          <a:xfrm>
            <a:off x="0" y="0"/>
            <a:ext cx="3122640" cy="1662120"/>
          </a:xfrm>
          <a:custGeom>
            <a:avLst/>
            <a:gdLst>
              <a:gd name="textAreaLeft" fmla="*/ 0 w 3122640"/>
              <a:gd name="textAreaRight" fmla="*/ 3123000 w 3122640"/>
              <a:gd name="textAreaTop" fmla="*/ 0 h 1662120"/>
              <a:gd name="textAreaBottom" fmla="*/ 1662480 h 16621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06" name="Google Shape;3508;p37"/>
          <p:cNvSpPr/>
          <p:nvPr/>
        </p:nvSpPr>
        <p:spPr>
          <a:xfrm>
            <a:off x="6595560" y="1826280"/>
            <a:ext cx="2548080" cy="3316680"/>
          </a:xfrm>
          <a:custGeom>
            <a:avLst/>
            <a:gdLst>
              <a:gd name="textAreaLeft" fmla="*/ 0 w 2548080"/>
              <a:gd name="textAreaRight" fmla="*/ 2548440 w 2548080"/>
              <a:gd name="textAreaTop" fmla="*/ 0 h 3316680"/>
              <a:gd name="textAreaBottom" fmla="*/ 3317040 h 3316680"/>
            </a:gdLst>
            <a:ahLst/>
            <a:cxnLst/>
            <a:rect l="textAreaLeft" t="textAreaTop" r="textAreaRight" b="textAreaBottom"/>
            <a:pathLst>
              <a:path w="55139" h="63128">
                <a:moveTo>
                  <a:pt x="51236" y="0"/>
                </a:moveTo>
                <a:cubicBezTo>
                  <a:pt x="46307" y="0"/>
                  <a:pt x="42442" y="2833"/>
                  <a:pt x="42615" y="7929"/>
                </a:cubicBezTo>
                <a:cubicBezTo>
                  <a:pt x="42737" y="11030"/>
                  <a:pt x="44621" y="13735"/>
                  <a:pt x="46232" y="16379"/>
                </a:cubicBezTo>
                <a:cubicBezTo>
                  <a:pt x="47813" y="19054"/>
                  <a:pt x="49211" y="22215"/>
                  <a:pt x="48360" y="25164"/>
                </a:cubicBezTo>
                <a:cubicBezTo>
                  <a:pt x="47359" y="28578"/>
                  <a:pt x="45190" y="32105"/>
                  <a:pt x="38984" y="32105"/>
                </a:cubicBezTo>
                <a:cubicBezTo>
                  <a:pt x="38780" y="32105"/>
                  <a:pt x="38572" y="32102"/>
                  <a:pt x="38360" y="32094"/>
                </a:cubicBezTo>
                <a:cubicBezTo>
                  <a:pt x="34682" y="31942"/>
                  <a:pt x="31217" y="30453"/>
                  <a:pt x="27782" y="29054"/>
                </a:cubicBezTo>
                <a:cubicBezTo>
                  <a:pt x="25049" y="27908"/>
                  <a:pt x="22121" y="26878"/>
                  <a:pt x="19185" y="26878"/>
                </a:cubicBezTo>
                <a:cubicBezTo>
                  <a:pt x="18464" y="26878"/>
                  <a:pt x="17742" y="26941"/>
                  <a:pt x="17022" y="27079"/>
                </a:cubicBezTo>
                <a:cubicBezTo>
                  <a:pt x="11004" y="28143"/>
                  <a:pt x="6991" y="34161"/>
                  <a:pt x="5411" y="40088"/>
                </a:cubicBezTo>
                <a:cubicBezTo>
                  <a:pt x="3800" y="46015"/>
                  <a:pt x="3891" y="52337"/>
                  <a:pt x="2128" y="58234"/>
                </a:cubicBezTo>
                <a:cubicBezTo>
                  <a:pt x="1642" y="59906"/>
                  <a:pt x="912" y="61578"/>
                  <a:pt x="0" y="63128"/>
                </a:cubicBezTo>
                <a:lnTo>
                  <a:pt x="55138" y="63128"/>
                </a:lnTo>
                <a:lnTo>
                  <a:pt x="55138" y="63097"/>
                </a:lnTo>
                <a:lnTo>
                  <a:pt x="55138" y="574"/>
                </a:lnTo>
                <a:cubicBezTo>
                  <a:pt x="54165" y="270"/>
                  <a:pt x="53132" y="57"/>
                  <a:pt x="52068" y="27"/>
                </a:cubicBezTo>
                <a:cubicBezTo>
                  <a:pt x="51788" y="9"/>
                  <a:pt x="51511" y="0"/>
                  <a:pt x="5123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07" name="Google Shape;3509;p37"/>
          <p:cNvSpPr/>
          <p:nvPr/>
        </p:nvSpPr>
        <p:spPr>
          <a:xfrm>
            <a:off x="8847000" y="11610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008" name="Google Shape;3510;p37"/>
          <p:cNvGrpSpPr/>
          <p:nvPr/>
        </p:nvGrpSpPr>
        <p:grpSpPr>
          <a:xfrm>
            <a:off x="756360" y="4349160"/>
            <a:ext cx="353160" cy="459000"/>
            <a:chOff x="756360" y="4349160"/>
            <a:chExt cx="353160" cy="459000"/>
          </a:xfrm>
        </p:grpSpPr>
        <p:sp>
          <p:nvSpPr>
            <p:cNvPr id="3009" name="Google Shape;3511;p37"/>
            <p:cNvSpPr/>
            <p:nvPr/>
          </p:nvSpPr>
          <p:spPr>
            <a:xfrm>
              <a:off x="782640" y="451080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0" name="Google Shape;3512;p37"/>
            <p:cNvSpPr/>
            <p:nvPr/>
          </p:nvSpPr>
          <p:spPr>
            <a:xfrm>
              <a:off x="782640" y="437508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1" name="Google Shape;3513;p37"/>
            <p:cNvSpPr/>
            <p:nvPr/>
          </p:nvSpPr>
          <p:spPr>
            <a:xfrm>
              <a:off x="1057320" y="46206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2" name="Google Shape;3514;p37"/>
            <p:cNvSpPr/>
            <p:nvPr/>
          </p:nvSpPr>
          <p:spPr>
            <a:xfrm>
              <a:off x="756360" y="46206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3" name="Google Shape;3515;p37"/>
            <p:cNvSpPr/>
            <p:nvPr/>
          </p:nvSpPr>
          <p:spPr>
            <a:xfrm>
              <a:off x="1057320" y="43491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4" name="Google Shape;3516;p37"/>
            <p:cNvSpPr/>
            <p:nvPr/>
          </p:nvSpPr>
          <p:spPr>
            <a:xfrm>
              <a:off x="756360" y="43491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5" name="Google Shape;3517;p37"/>
            <p:cNvSpPr/>
            <p:nvPr/>
          </p:nvSpPr>
          <p:spPr>
            <a:xfrm>
              <a:off x="828720" y="47559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6" name="Google Shape;3518;p37"/>
            <p:cNvSpPr/>
            <p:nvPr/>
          </p:nvSpPr>
          <p:spPr>
            <a:xfrm>
              <a:off x="984240" y="47559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7" name="Google Shape;3519;p37"/>
            <p:cNvSpPr/>
            <p:nvPr/>
          </p:nvSpPr>
          <p:spPr>
            <a:xfrm>
              <a:off x="828720" y="44845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18" name="Google Shape;3520;p37"/>
            <p:cNvSpPr/>
            <p:nvPr/>
          </p:nvSpPr>
          <p:spPr>
            <a:xfrm>
              <a:off x="984240" y="44845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019" name="Google Shape;3521;p37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20" name="Google Shape;3522;p37"/>
          <p:cNvSpPr/>
          <p:nvPr/>
        </p:nvSpPr>
        <p:spPr>
          <a:xfrm>
            <a:off x="7036200" y="3427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21" name="Google Shape;3523;p37"/>
          <p:cNvSpPr/>
          <p:nvPr/>
        </p:nvSpPr>
        <p:spPr>
          <a:xfrm>
            <a:off x="4193640" y="474480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22" name="Google Shape;3524;p37"/>
          <p:cNvSpPr/>
          <p:nvPr/>
        </p:nvSpPr>
        <p:spPr>
          <a:xfrm>
            <a:off x="4156920" y="458316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23" name="Google Shape;3525;p37"/>
          <p:cNvSpPr/>
          <p:nvPr/>
        </p:nvSpPr>
        <p:spPr>
          <a:xfrm>
            <a:off x="7025400" y="2008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24" name="Google Shape;3526;p37"/>
          <p:cNvSpPr/>
          <p:nvPr/>
        </p:nvSpPr>
        <p:spPr>
          <a:xfrm>
            <a:off x="8746560" y="4644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25" name="Google Shape;3527;p37"/>
          <p:cNvSpPr/>
          <p:nvPr/>
        </p:nvSpPr>
        <p:spPr>
          <a:xfrm>
            <a:off x="149400" y="272232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26" name="Google Shape;3528;p37"/>
          <p:cNvSpPr/>
          <p:nvPr/>
        </p:nvSpPr>
        <p:spPr>
          <a:xfrm>
            <a:off x="1931760" y="46425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27" name="Google Shape;3529;p37"/>
          <p:cNvSpPr/>
          <p:nvPr/>
        </p:nvSpPr>
        <p:spPr>
          <a:xfrm>
            <a:off x="392400" y="128088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28" name="Google Shape;3530;p37"/>
          <p:cNvSpPr/>
          <p:nvPr/>
        </p:nvSpPr>
        <p:spPr>
          <a:xfrm>
            <a:off x="8156160" y="158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029" name="Google Shape;3531;p37"/>
          <p:cNvGrpSpPr/>
          <p:nvPr/>
        </p:nvGrpSpPr>
        <p:grpSpPr>
          <a:xfrm>
            <a:off x="400320" y="167760"/>
            <a:ext cx="591120" cy="744120"/>
            <a:chOff x="400320" y="167760"/>
            <a:chExt cx="591120" cy="744120"/>
          </a:xfrm>
        </p:grpSpPr>
        <p:sp>
          <p:nvSpPr>
            <p:cNvPr id="3030" name="Google Shape;3532;p37"/>
            <p:cNvSpPr/>
            <p:nvPr/>
          </p:nvSpPr>
          <p:spPr>
            <a:xfrm rot="4824000">
              <a:off x="387360" y="3189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1" name="Google Shape;3533;p37"/>
            <p:cNvSpPr/>
            <p:nvPr/>
          </p:nvSpPr>
          <p:spPr>
            <a:xfrm rot="4824000">
              <a:off x="424080" y="35856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2" name="Google Shape;3534;p37"/>
            <p:cNvSpPr/>
            <p:nvPr/>
          </p:nvSpPr>
          <p:spPr>
            <a:xfrm rot="4824000">
              <a:off x="514440" y="44676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3" name="Google Shape;3535;p37"/>
            <p:cNvSpPr/>
            <p:nvPr/>
          </p:nvSpPr>
          <p:spPr>
            <a:xfrm rot="4824000">
              <a:off x="742680" y="4582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4" name="Google Shape;3536;p37"/>
            <p:cNvSpPr/>
            <p:nvPr/>
          </p:nvSpPr>
          <p:spPr>
            <a:xfrm rot="4824000">
              <a:off x="822600" y="549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5" name="Google Shape;3537;p37"/>
            <p:cNvSpPr/>
            <p:nvPr/>
          </p:nvSpPr>
          <p:spPr>
            <a:xfrm rot="4824000">
              <a:off x="790560" y="343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6" name="Google Shape;3538;p37"/>
            <p:cNvSpPr/>
            <p:nvPr/>
          </p:nvSpPr>
          <p:spPr>
            <a:xfrm rot="4824000">
              <a:off x="669600" y="4816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7" name="Google Shape;3539;p37"/>
            <p:cNvSpPr/>
            <p:nvPr/>
          </p:nvSpPr>
          <p:spPr>
            <a:xfrm rot="4824000">
              <a:off x="770040" y="5227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8" name="Google Shape;3540;p37"/>
            <p:cNvSpPr/>
            <p:nvPr/>
          </p:nvSpPr>
          <p:spPr>
            <a:xfrm rot="4824000">
              <a:off x="760320" y="3942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39" name="Google Shape;3541;p37"/>
            <p:cNvSpPr/>
            <p:nvPr/>
          </p:nvSpPr>
          <p:spPr>
            <a:xfrm rot="4824000">
              <a:off x="613800" y="471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l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0" name="Google Shape;3542;p37"/>
            <p:cNvSpPr/>
            <p:nvPr/>
          </p:nvSpPr>
          <p:spPr>
            <a:xfrm rot="4824000">
              <a:off x="533160" y="535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1" name="Google Shape;3543;p37"/>
            <p:cNvSpPr/>
            <p:nvPr/>
          </p:nvSpPr>
          <p:spPr>
            <a:xfrm rot="4824000">
              <a:off x="606600" y="582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2" name="Google Shape;3544;p37"/>
            <p:cNvSpPr/>
            <p:nvPr/>
          </p:nvSpPr>
          <p:spPr>
            <a:xfrm rot="4824000">
              <a:off x="676080" y="739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3" name="Google Shape;3545;p37"/>
            <p:cNvSpPr/>
            <p:nvPr/>
          </p:nvSpPr>
          <p:spPr>
            <a:xfrm rot="4824000">
              <a:off x="639000" y="6624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4" name="Google Shape;3546;p37"/>
            <p:cNvSpPr/>
            <p:nvPr/>
          </p:nvSpPr>
          <p:spPr>
            <a:xfrm rot="4824000">
              <a:off x="842760" y="6811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5" name="Google Shape;3547;p37"/>
            <p:cNvSpPr/>
            <p:nvPr/>
          </p:nvSpPr>
          <p:spPr>
            <a:xfrm rot="4824000">
              <a:off x="542520" y="6451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6" name="Google Shape;3548;p37"/>
            <p:cNvSpPr/>
            <p:nvPr/>
          </p:nvSpPr>
          <p:spPr>
            <a:xfrm rot="4824000">
              <a:off x="710640" y="6206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7" name="Google Shape;3549;p37"/>
            <p:cNvSpPr/>
            <p:nvPr/>
          </p:nvSpPr>
          <p:spPr>
            <a:xfrm rot="4824000">
              <a:off x="767880" y="7110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8" name="Google Shape;3550;p37"/>
            <p:cNvSpPr/>
            <p:nvPr/>
          </p:nvSpPr>
          <p:spPr>
            <a:xfrm rot="4824000">
              <a:off x="537120" y="5968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49" name="Google Shape;3551;p37"/>
            <p:cNvSpPr/>
            <p:nvPr/>
          </p:nvSpPr>
          <p:spPr>
            <a:xfrm rot="4824000">
              <a:off x="678960" y="6091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0" name="Google Shape;3552;p37"/>
            <p:cNvSpPr/>
            <p:nvPr/>
          </p:nvSpPr>
          <p:spPr>
            <a:xfrm rot="4824000">
              <a:off x="814320" y="664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1" name="Google Shape;3553;p37"/>
            <p:cNvSpPr/>
            <p:nvPr/>
          </p:nvSpPr>
          <p:spPr>
            <a:xfrm rot="4824000">
              <a:off x="611640" y="7214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2" name="Google Shape;3554;p37"/>
            <p:cNvSpPr/>
            <p:nvPr/>
          </p:nvSpPr>
          <p:spPr>
            <a:xfrm rot="4824000">
              <a:off x="713880" y="69804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3" name="Google Shape;3555;p37"/>
            <p:cNvSpPr/>
            <p:nvPr/>
          </p:nvSpPr>
          <p:spPr>
            <a:xfrm rot="4824000">
              <a:off x="420480" y="33408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4" name="Google Shape;3556;p37"/>
            <p:cNvSpPr/>
            <p:nvPr/>
          </p:nvSpPr>
          <p:spPr>
            <a:xfrm rot="4824000">
              <a:off x="748080" y="16020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5" name="Google Shape;3557;p37"/>
            <p:cNvSpPr/>
            <p:nvPr/>
          </p:nvSpPr>
          <p:spPr>
            <a:xfrm rot="4824000">
              <a:off x="722880" y="2210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6" name="Google Shape;3558;p37"/>
            <p:cNvSpPr/>
            <p:nvPr/>
          </p:nvSpPr>
          <p:spPr>
            <a:xfrm rot="4824000">
              <a:off x="756720" y="2350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7" name="Google Shape;3559;p37"/>
            <p:cNvSpPr/>
            <p:nvPr/>
          </p:nvSpPr>
          <p:spPr>
            <a:xfrm rot="4824000">
              <a:off x="790920" y="2491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8" name="Google Shape;3560;p37"/>
            <p:cNvSpPr/>
            <p:nvPr/>
          </p:nvSpPr>
          <p:spPr>
            <a:xfrm rot="4824000">
              <a:off x="824760" y="2635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59" name="Google Shape;3561;p37"/>
            <p:cNvSpPr/>
            <p:nvPr/>
          </p:nvSpPr>
          <p:spPr>
            <a:xfrm rot="4824000">
              <a:off x="858600" y="2775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0" name="Google Shape;3562;p37"/>
            <p:cNvSpPr/>
            <p:nvPr/>
          </p:nvSpPr>
          <p:spPr>
            <a:xfrm rot="4824000">
              <a:off x="892800" y="2916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061" name="Google Shape;3563;p37"/>
          <p:cNvGrpSpPr/>
          <p:nvPr/>
        </p:nvGrpSpPr>
        <p:grpSpPr>
          <a:xfrm>
            <a:off x="7198200" y="4281120"/>
            <a:ext cx="509760" cy="660600"/>
            <a:chOff x="7198200" y="4281120"/>
            <a:chExt cx="509760" cy="660600"/>
          </a:xfrm>
        </p:grpSpPr>
        <p:sp>
          <p:nvSpPr>
            <p:cNvPr id="3062" name="Google Shape;3564;p37"/>
            <p:cNvSpPr/>
            <p:nvPr/>
          </p:nvSpPr>
          <p:spPr>
            <a:xfrm>
              <a:off x="7205400" y="432792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3" name="Google Shape;3565;p37"/>
            <p:cNvSpPr/>
            <p:nvPr/>
          </p:nvSpPr>
          <p:spPr>
            <a:xfrm>
              <a:off x="7198200" y="432540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4" name="Google Shape;3566;p37"/>
            <p:cNvSpPr/>
            <p:nvPr/>
          </p:nvSpPr>
          <p:spPr>
            <a:xfrm>
              <a:off x="7237080" y="436140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5" name="Google Shape;3567;p37"/>
            <p:cNvSpPr/>
            <p:nvPr/>
          </p:nvSpPr>
          <p:spPr>
            <a:xfrm>
              <a:off x="7241040" y="435852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6" name="Google Shape;3568;p37"/>
            <p:cNvSpPr/>
            <p:nvPr/>
          </p:nvSpPr>
          <p:spPr>
            <a:xfrm>
              <a:off x="7237080" y="459936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7" name="Google Shape;3569;p37"/>
            <p:cNvSpPr/>
            <p:nvPr/>
          </p:nvSpPr>
          <p:spPr>
            <a:xfrm>
              <a:off x="7237800" y="459648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8" name="Google Shape;3570;p37"/>
            <p:cNvSpPr/>
            <p:nvPr/>
          </p:nvSpPr>
          <p:spPr>
            <a:xfrm>
              <a:off x="7514640" y="45064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69" name="Google Shape;3571;p37"/>
            <p:cNvSpPr/>
            <p:nvPr/>
          </p:nvSpPr>
          <p:spPr>
            <a:xfrm>
              <a:off x="7476480" y="456552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0" name="Google Shape;3572;p37"/>
            <p:cNvSpPr/>
            <p:nvPr/>
          </p:nvSpPr>
          <p:spPr>
            <a:xfrm>
              <a:off x="7549920" y="444060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1" name="Google Shape;3573;p37"/>
            <p:cNvSpPr/>
            <p:nvPr/>
          </p:nvSpPr>
          <p:spPr>
            <a:xfrm>
              <a:off x="7544520" y="45856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2" name="Google Shape;3574;p37"/>
            <p:cNvSpPr/>
            <p:nvPr/>
          </p:nvSpPr>
          <p:spPr>
            <a:xfrm>
              <a:off x="7563960" y="483300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3" name="Google Shape;3575;p37"/>
            <p:cNvSpPr/>
            <p:nvPr/>
          </p:nvSpPr>
          <p:spPr>
            <a:xfrm>
              <a:off x="7401600" y="477900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4" name="Google Shape;3576;p37"/>
            <p:cNvSpPr/>
            <p:nvPr/>
          </p:nvSpPr>
          <p:spPr>
            <a:xfrm>
              <a:off x="7593120" y="473436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5" name="Google Shape;3577;p37"/>
            <p:cNvSpPr/>
            <p:nvPr/>
          </p:nvSpPr>
          <p:spPr>
            <a:xfrm>
              <a:off x="7385040" y="464724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6" name="Google Shape;3578;p37"/>
            <p:cNvSpPr/>
            <p:nvPr/>
          </p:nvSpPr>
          <p:spPr>
            <a:xfrm>
              <a:off x="7451280" y="470592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7" name="Google Shape;3579;p37"/>
            <p:cNvSpPr/>
            <p:nvPr/>
          </p:nvSpPr>
          <p:spPr>
            <a:xfrm>
              <a:off x="7369560" y="474228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8" name="Google Shape;3580;p37"/>
            <p:cNvSpPr/>
            <p:nvPr/>
          </p:nvSpPr>
          <p:spPr>
            <a:xfrm>
              <a:off x="7541640" y="468792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79" name="Google Shape;3581;p37"/>
            <p:cNvSpPr/>
            <p:nvPr/>
          </p:nvSpPr>
          <p:spPr>
            <a:xfrm>
              <a:off x="7536960" y="4775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0" name="Google Shape;3582;p37"/>
            <p:cNvSpPr/>
            <p:nvPr/>
          </p:nvSpPr>
          <p:spPr>
            <a:xfrm>
              <a:off x="7470720" y="4811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1" name="Google Shape;3583;p37"/>
            <p:cNvSpPr/>
            <p:nvPr/>
          </p:nvSpPr>
          <p:spPr>
            <a:xfrm>
              <a:off x="7327800" y="466236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2" name="Google Shape;3584;p37"/>
            <p:cNvSpPr/>
            <p:nvPr/>
          </p:nvSpPr>
          <p:spPr>
            <a:xfrm>
              <a:off x="7241040" y="435852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3" name="Google Shape;3585;p37"/>
            <p:cNvSpPr/>
            <p:nvPr/>
          </p:nvSpPr>
          <p:spPr>
            <a:xfrm>
              <a:off x="7488720" y="428112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4" name="Google Shape;3586;p37"/>
            <p:cNvSpPr/>
            <p:nvPr/>
          </p:nvSpPr>
          <p:spPr>
            <a:xfrm>
              <a:off x="7515000" y="428724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5" name="Google Shape;3587;p37"/>
            <p:cNvSpPr/>
            <p:nvPr/>
          </p:nvSpPr>
          <p:spPr>
            <a:xfrm>
              <a:off x="7554960" y="429876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6" name="Google Shape;3588;p37"/>
            <p:cNvSpPr/>
            <p:nvPr/>
          </p:nvSpPr>
          <p:spPr>
            <a:xfrm>
              <a:off x="7594560" y="431064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87" name="Google Shape;3589;p37"/>
            <p:cNvSpPr/>
            <p:nvPr/>
          </p:nvSpPr>
          <p:spPr>
            <a:xfrm>
              <a:off x="7634520" y="432216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1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Google Shape;3591;p38"/>
          <p:cNvSpPr/>
          <p:nvPr/>
        </p:nvSpPr>
        <p:spPr>
          <a:xfrm>
            <a:off x="0" y="0"/>
            <a:ext cx="3023640" cy="1609200"/>
          </a:xfrm>
          <a:custGeom>
            <a:avLst/>
            <a:gdLst>
              <a:gd name="textAreaLeft" fmla="*/ 0 w 3023640"/>
              <a:gd name="textAreaRight" fmla="*/ 3024000 w 3023640"/>
              <a:gd name="textAreaTop" fmla="*/ 0 h 1609200"/>
              <a:gd name="textAreaBottom" fmla="*/ 1609560 h 160920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89" name="Google Shape;3592;p38"/>
          <p:cNvSpPr/>
          <p:nvPr/>
        </p:nvSpPr>
        <p:spPr>
          <a:xfrm>
            <a:off x="7618320" y="3813840"/>
            <a:ext cx="1525320" cy="1329120"/>
          </a:xfrm>
          <a:custGeom>
            <a:avLst/>
            <a:gdLst>
              <a:gd name="textAreaLeft" fmla="*/ 0 w 1525320"/>
              <a:gd name="textAreaRight" fmla="*/ 1525680 w 1525320"/>
              <a:gd name="textAreaTop" fmla="*/ 0 h 1329120"/>
              <a:gd name="textAreaBottom" fmla="*/ 1329480 h 1329120"/>
            </a:gdLst>
            <a:ahLst/>
            <a:cxnLst/>
            <a:rect l="textAreaLeft" t="textAreaTop" r="textAreaRight" b="textAreaBottom"/>
            <a:pathLst>
              <a:path w="26658" h="23892">
                <a:moveTo>
                  <a:pt x="26657" y="1"/>
                </a:moveTo>
                <a:cubicBezTo>
                  <a:pt x="24712" y="183"/>
                  <a:pt x="22858" y="913"/>
                  <a:pt x="21369" y="2159"/>
                </a:cubicBezTo>
                <a:cubicBezTo>
                  <a:pt x="19058" y="4134"/>
                  <a:pt x="17934" y="7083"/>
                  <a:pt x="16657" y="9818"/>
                </a:cubicBezTo>
                <a:cubicBezTo>
                  <a:pt x="15350" y="12554"/>
                  <a:pt x="13587" y="15381"/>
                  <a:pt x="10730" y="16414"/>
                </a:cubicBezTo>
                <a:cubicBezTo>
                  <a:pt x="8754" y="17113"/>
                  <a:pt x="6475" y="16840"/>
                  <a:pt x="4620" y="17812"/>
                </a:cubicBezTo>
                <a:cubicBezTo>
                  <a:pt x="2493" y="18907"/>
                  <a:pt x="1429" y="21338"/>
                  <a:pt x="274" y="23436"/>
                </a:cubicBezTo>
                <a:cubicBezTo>
                  <a:pt x="213" y="23588"/>
                  <a:pt x="92" y="23740"/>
                  <a:pt x="0" y="23892"/>
                </a:cubicBezTo>
                <a:lnTo>
                  <a:pt x="26657" y="23892"/>
                </a:lnTo>
                <a:lnTo>
                  <a:pt x="26657" y="1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90" name="Google Shape;3593;p38"/>
          <p:cNvSpPr/>
          <p:nvPr/>
        </p:nvSpPr>
        <p:spPr>
          <a:xfrm>
            <a:off x="1915560" y="14976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91" name="Google Shape;3594;p38"/>
          <p:cNvSpPr/>
          <p:nvPr/>
        </p:nvSpPr>
        <p:spPr>
          <a:xfrm>
            <a:off x="92160" y="239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092" name="Google Shape;3595;p38"/>
          <p:cNvSpPr/>
          <p:nvPr/>
        </p:nvSpPr>
        <p:spPr>
          <a:xfrm>
            <a:off x="6617160" y="474048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093" name="Google Shape;3596;p38"/>
          <p:cNvSpPr/>
          <p:nvPr/>
        </p:nvSpPr>
        <p:spPr>
          <a:xfrm flipH="1">
            <a:off x="6427440" y="474048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094" name="Google Shape;3597;p38"/>
          <p:cNvGrpSpPr/>
          <p:nvPr/>
        </p:nvGrpSpPr>
        <p:grpSpPr>
          <a:xfrm>
            <a:off x="8328960" y="255600"/>
            <a:ext cx="743040" cy="568440"/>
            <a:chOff x="8328960" y="255600"/>
            <a:chExt cx="743040" cy="568440"/>
          </a:xfrm>
        </p:grpSpPr>
        <p:sp>
          <p:nvSpPr>
            <p:cNvPr id="3095" name="Google Shape;3598;p38"/>
            <p:cNvSpPr/>
            <p:nvPr/>
          </p:nvSpPr>
          <p:spPr>
            <a:xfrm>
              <a:off x="8593920" y="2782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96" name="Google Shape;3599;p38"/>
            <p:cNvSpPr/>
            <p:nvPr/>
          </p:nvSpPr>
          <p:spPr>
            <a:xfrm>
              <a:off x="8375760" y="2782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97" name="Google Shape;3600;p38"/>
            <p:cNvSpPr/>
            <p:nvPr/>
          </p:nvSpPr>
          <p:spPr>
            <a:xfrm>
              <a:off x="8769600" y="2556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98" name="Google Shape;3601;p38"/>
            <p:cNvSpPr/>
            <p:nvPr/>
          </p:nvSpPr>
          <p:spPr>
            <a:xfrm>
              <a:off x="8769600" y="7398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099" name="Google Shape;3602;p38"/>
            <p:cNvSpPr/>
            <p:nvPr/>
          </p:nvSpPr>
          <p:spPr>
            <a:xfrm>
              <a:off x="8333280" y="2556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0" name="Google Shape;3603;p38"/>
            <p:cNvSpPr/>
            <p:nvPr/>
          </p:nvSpPr>
          <p:spPr>
            <a:xfrm>
              <a:off x="8328960" y="7398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1" name="Google Shape;3604;p38"/>
            <p:cNvSpPr/>
            <p:nvPr/>
          </p:nvSpPr>
          <p:spPr>
            <a:xfrm>
              <a:off x="8987760" y="6231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2" name="Google Shape;3605;p38"/>
            <p:cNvSpPr/>
            <p:nvPr/>
          </p:nvSpPr>
          <p:spPr>
            <a:xfrm>
              <a:off x="8987760" y="3733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3" name="Google Shape;3606;p38"/>
            <p:cNvSpPr/>
            <p:nvPr/>
          </p:nvSpPr>
          <p:spPr>
            <a:xfrm>
              <a:off x="8551440" y="6231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4" name="Google Shape;3607;p38"/>
            <p:cNvSpPr/>
            <p:nvPr/>
          </p:nvSpPr>
          <p:spPr>
            <a:xfrm>
              <a:off x="8551440" y="3733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105" name="Google Shape;3608;p38"/>
          <p:cNvGrpSpPr/>
          <p:nvPr/>
        </p:nvGrpSpPr>
        <p:grpSpPr>
          <a:xfrm>
            <a:off x="8481600" y="4191840"/>
            <a:ext cx="537840" cy="644040"/>
            <a:chOff x="8481600" y="4191840"/>
            <a:chExt cx="537840" cy="644040"/>
          </a:xfrm>
        </p:grpSpPr>
        <p:sp>
          <p:nvSpPr>
            <p:cNvPr id="3106" name="Google Shape;3609;p38"/>
            <p:cNvSpPr/>
            <p:nvPr/>
          </p:nvSpPr>
          <p:spPr>
            <a:xfrm rot="2299200">
              <a:off x="8566560" y="4261320"/>
              <a:ext cx="363960" cy="40104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1040"/>
                <a:gd name="textAreaBottom" fmla="*/ 401400 h 40104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7" name="Google Shape;3610;p38"/>
            <p:cNvSpPr/>
            <p:nvPr/>
          </p:nvSpPr>
          <p:spPr>
            <a:xfrm rot="2299200">
              <a:off x="8575200" y="426240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8" name="Google Shape;3611;p38"/>
            <p:cNvSpPr/>
            <p:nvPr/>
          </p:nvSpPr>
          <p:spPr>
            <a:xfrm rot="2299200">
              <a:off x="8622000" y="4356720"/>
              <a:ext cx="245160" cy="26100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1000"/>
                <a:gd name="textAreaBottom" fmla="*/ 261360 h 26100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09" name="Google Shape;3612;p38"/>
            <p:cNvSpPr/>
            <p:nvPr/>
          </p:nvSpPr>
          <p:spPr>
            <a:xfrm rot="2299200">
              <a:off x="8661960" y="437004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0" name="Google Shape;3613;p38"/>
            <p:cNvSpPr/>
            <p:nvPr/>
          </p:nvSpPr>
          <p:spPr>
            <a:xfrm rot="2299200">
              <a:off x="8805600" y="43887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1" name="Google Shape;3614;p38"/>
            <p:cNvSpPr/>
            <p:nvPr/>
          </p:nvSpPr>
          <p:spPr>
            <a:xfrm rot="2299200">
              <a:off x="8743320" y="436536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2" name="Google Shape;3615;p38"/>
            <p:cNvSpPr/>
            <p:nvPr/>
          </p:nvSpPr>
          <p:spPr>
            <a:xfrm rot="2299200">
              <a:off x="8775000" y="43574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3" name="Google Shape;3616;p38"/>
            <p:cNvSpPr/>
            <p:nvPr/>
          </p:nvSpPr>
          <p:spPr>
            <a:xfrm rot="2299200">
              <a:off x="8801640" y="436464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4" name="Google Shape;3617;p38"/>
            <p:cNvSpPr/>
            <p:nvPr/>
          </p:nvSpPr>
          <p:spPr>
            <a:xfrm rot="2299200">
              <a:off x="8674200" y="473040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rgbClr val="BAC8E0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5" name="Google Shape;3618;p38"/>
            <p:cNvSpPr/>
            <p:nvPr/>
          </p:nvSpPr>
          <p:spPr>
            <a:xfrm rot="2299200">
              <a:off x="8658360" y="46839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rgbClr val="BAC8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6" name="Google Shape;3619;p38"/>
            <p:cNvSpPr/>
            <p:nvPr/>
          </p:nvSpPr>
          <p:spPr>
            <a:xfrm rot="2299200">
              <a:off x="8657640" y="46814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7" name="Google Shape;3620;p38"/>
            <p:cNvSpPr/>
            <p:nvPr/>
          </p:nvSpPr>
          <p:spPr>
            <a:xfrm rot="2299200">
              <a:off x="8662680" y="46425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8" name="Google Shape;3621;p38"/>
            <p:cNvSpPr/>
            <p:nvPr/>
          </p:nvSpPr>
          <p:spPr>
            <a:xfrm rot="2299200">
              <a:off x="8661960" y="46551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rgbClr val="BAC8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19" name="Google Shape;3622;p38"/>
            <p:cNvSpPr/>
            <p:nvPr/>
          </p:nvSpPr>
          <p:spPr>
            <a:xfrm rot="2299200">
              <a:off x="8661240" y="46526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0" name="Google Shape;3623;p38"/>
            <p:cNvSpPr/>
            <p:nvPr/>
          </p:nvSpPr>
          <p:spPr>
            <a:xfrm rot="2299200">
              <a:off x="8656560" y="461592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rgbClr val="BAC8E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1" name="Google Shape;3624;p38"/>
            <p:cNvSpPr/>
            <p:nvPr/>
          </p:nvSpPr>
          <p:spPr>
            <a:xfrm rot="2299200">
              <a:off x="8656200" y="4613400"/>
              <a:ext cx="166680" cy="12060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600"/>
                <a:gd name="textAreaBottom" fmla="*/ 120960 h 12060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2" name="Google Shape;3625;p38"/>
            <p:cNvSpPr/>
            <p:nvPr/>
          </p:nvSpPr>
          <p:spPr>
            <a:xfrm rot="2299200">
              <a:off x="8652960" y="4642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3" name="Google Shape;3626;p38"/>
            <p:cNvSpPr/>
            <p:nvPr/>
          </p:nvSpPr>
          <p:spPr>
            <a:xfrm rot="2299200">
              <a:off x="8670600" y="46447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4" name="Google Shape;3627;p38"/>
            <p:cNvSpPr/>
            <p:nvPr/>
          </p:nvSpPr>
          <p:spPr>
            <a:xfrm rot="2299200">
              <a:off x="8687880" y="4646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5" name="Google Shape;3628;p38"/>
            <p:cNvSpPr/>
            <p:nvPr/>
          </p:nvSpPr>
          <p:spPr>
            <a:xfrm rot="2299200">
              <a:off x="8705520" y="4649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6" name="Google Shape;3629;p38"/>
            <p:cNvSpPr/>
            <p:nvPr/>
          </p:nvSpPr>
          <p:spPr>
            <a:xfrm rot="2299200">
              <a:off x="8723160" y="4651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7" name="Google Shape;3630;p38"/>
            <p:cNvSpPr/>
            <p:nvPr/>
          </p:nvSpPr>
          <p:spPr>
            <a:xfrm rot="2299200">
              <a:off x="8740800" y="46537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8" name="Google Shape;3631;p38"/>
            <p:cNvSpPr/>
            <p:nvPr/>
          </p:nvSpPr>
          <p:spPr>
            <a:xfrm rot="2299200">
              <a:off x="8758440" y="46558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29" name="Google Shape;3632;p38"/>
            <p:cNvSpPr/>
            <p:nvPr/>
          </p:nvSpPr>
          <p:spPr>
            <a:xfrm rot="2299200">
              <a:off x="8776080" y="46580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30" name="Google Shape;3633;p38"/>
            <p:cNvSpPr/>
            <p:nvPr/>
          </p:nvSpPr>
          <p:spPr>
            <a:xfrm rot="2299200">
              <a:off x="8793720" y="4660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131" name="Google Shape;3634;p38"/>
          <p:cNvSpPr/>
          <p:nvPr/>
        </p:nvSpPr>
        <p:spPr>
          <a:xfrm>
            <a:off x="8766000" y="23932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32" name="Google Shape;3635;p38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33" name="Google Shape;3636;p38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34" name="Google Shape;3637;p38"/>
          <p:cNvSpPr/>
          <p:nvPr/>
        </p:nvSpPr>
        <p:spPr>
          <a:xfrm>
            <a:off x="200520" y="349452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35" name="Google Shape;3638;p38"/>
          <p:cNvSpPr/>
          <p:nvPr/>
        </p:nvSpPr>
        <p:spPr>
          <a:xfrm>
            <a:off x="606240" y="47044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36" name="Google Shape;3639;p38"/>
          <p:cNvSpPr/>
          <p:nvPr/>
        </p:nvSpPr>
        <p:spPr>
          <a:xfrm rot="5400000">
            <a:off x="3253680" y="475416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137" name="Google Shape;3640;p38"/>
          <p:cNvSpPr/>
          <p:nvPr/>
        </p:nvSpPr>
        <p:spPr>
          <a:xfrm rot="5400000" flipH="1">
            <a:off x="3412440" y="4568400"/>
            <a:ext cx="80640" cy="73440"/>
          </a:xfrm>
          <a:custGeom>
            <a:avLst/>
            <a:gdLst>
              <a:gd name="textAreaLeft" fmla="*/ 360 w 80640"/>
              <a:gd name="textAreaRight" fmla="*/ 8136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138" name="Google Shape;3641;p38"/>
          <p:cNvGrpSpPr/>
          <p:nvPr/>
        </p:nvGrpSpPr>
        <p:grpSpPr>
          <a:xfrm>
            <a:off x="1668240" y="4564440"/>
            <a:ext cx="750600" cy="783720"/>
            <a:chOff x="1668240" y="4564440"/>
            <a:chExt cx="750600" cy="783720"/>
          </a:xfrm>
        </p:grpSpPr>
        <p:sp>
          <p:nvSpPr>
            <p:cNvPr id="3139" name="Google Shape;3642;p38"/>
            <p:cNvSpPr/>
            <p:nvPr/>
          </p:nvSpPr>
          <p:spPr>
            <a:xfrm rot="939600">
              <a:off x="1933920" y="4753440"/>
              <a:ext cx="420120" cy="290520"/>
            </a:xfrm>
            <a:custGeom>
              <a:avLst/>
              <a:gdLst>
                <a:gd name="textAreaLeft" fmla="*/ 0 w 420120"/>
                <a:gd name="textAreaRight" fmla="*/ 420480 w 420120"/>
                <a:gd name="textAreaTop" fmla="*/ 0 h 290520"/>
                <a:gd name="textAreaBottom" fmla="*/ 290880 h 290520"/>
              </a:gdLst>
              <a:ahLst/>
              <a:cxnLst/>
              <a:rect l="textAreaLeft" t="textAreaTop" r="textAreaRight" b="textAreaBottom"/>
              <a:pathLst>
                <a:path w="16817" h="11632">
                  <a:moveTo>
                    <a:pt x="15683" y="0"/>
                  </a:moveTo>
                  <a:lnTo>
                    <a:pt x="0" y="3890"/>
                  </a:lnTo>
                  <a:lnTo>
                    <a:pt x="553" y="6102"/>
                  </a:lnTo>
                  <a:cubicBezTo>
                    <a:pt x="1213" y="8752"/>
                    <a:pt x="3274" y="10866"/>
                    <a:pt x="5941" y="11437"/>
                  </a:cubicBezTo>
                  <a:cubicBezTo>
                    <a:pt x="6511" y="11559"/>
                    <a:pt x="7126" y="11632"/>
                    <a:pt x="7787" y="11632"/>
                  </a:cubicBezTo>
                  <a:cubicBezTo>
                    <a:pt x="8524" y="11632"/>
                    <a:pt x="9319" y="11541"/>
                    <a:pt x="10170" y="11330"/>
                  </a:cubicBezTo>
                  <a:cubicBezTo>
                    <a:pt x="12597" y="10723"/>
                    <a:pt x="14158" y="9474"/>
                    <a:pt x="15157" y="8216"/>
                  </a:cubicBezTo>
                  <a:cubicBezTo>
                    <a:pt x="16415" y="6637"/>
                    <a:pt x="16816" y="4550"/>
                    <a:pt x="16326" y="2596"/>
                  </a:cubicBezTo>
                  <a:lnTo>
                    <a:pt x="15683" y="0"/>
                  </a:ln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0" name="Google Shape;3643;p38"/>
            <p:cNvSpPr/>
            <p:nvPr/>
          </p:nvSpPr>
          <p:spPr>
            <a:xfrm rot="939600">
              <a:off x="2187360" y="4952160"/>
              <a:ext cx="108720" cy="90000"/>
            </a:xfrm>
            <a:custGeom>
              <a:avLst/>
              <a:gdLst>
                <a:gd name="textAreaLeft" fmla="*/ 0 w 108720"/>
                <a:gd name="textAreaRight" fmla="*/ 109080 w 108720"/>
                <a:gd name="textAreaTop" fmla="*/ 0 h 90000"/>
                <a:gd name="textAreaBottom" fmla="*/ 90360 h 90000"/>
              </a:gdLst>
              <a:ahLst/>
              <a:cxnLst/>
              <a:rect l="textAreaLeft" t="textAreaTop" r="textAreaRight" b="textAreaBottom"/>
              <a:pathLst>
                <a:path w="4359" h="3609">
                  <a:moveTo>
                    <a:pt x="4205" y="0"/>
                  </a:moveTo>
                  <a:cubicBezTo>
                    <a:pt x="4171" y="0"/>
                    <a:pt x="4137" y="16"/>
                    <a:pt x="4113" y="54"/>
                  </a:cubicBezTo>
                  <a:cubicBezTo>
                    <a:pt x="3390" y="1241"/>
                    <a:pt x="2355" y="2222"/>
                    <a:pt x="1142" y="2900"/>
                  </a:cubicBezTo>
                  <a:cubicBezTo>
                    <a:pt x="803" y="3087"/>
                    <a:pt x="455" y="3248"/>
                    <a:pt x="98" y="3390"/>
                  </a:cubicBezTo>
                  <a:cubicBezTo>
                    <a:pt x="36" y="3408"/>
                    <a:pt x="0" y="3462"/>
                    <a:pt x="18" y="3524"/>
                  </a:cubicBezTo>
                  <a:cubicBezTo>
                    <a:pt x="33" y="3570"/>
                    <a:pt x="80" y="3609"/>
                    <a:pt x="127" y="3609"/>
                  </a:cubicBezTo>
                  <a:cubicBezTo>
                    <a:pt x="135" y="3609"/>
                    <a:pt x="144" y="3607"/>
                    <a:pt x="152" y="3605"/>
                  </a:cubicBezTo>
                  <a:cubicBezTo>
                    <a:pt x="1490" y="3096"/>
                    <a:pt x="2685" y="2249"/>
                    <a:pt x="3595" y="1151"/>
                  </a:cubicBezTo>
                  <a:cubicBezTo>
                    <a:pt x="3863" y="839"/>
                    <a:pt x="4095" y="509"/>
                    <a:pt x="4309" y="170"/>
                  </a:cubicBezTo>
                  <a:cubicBezTo>
                    <a:pt x="4359" y="83"/>
                    <a:pt x="4283" y="0"/>
                    <a:pt x="420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5000" bIns="45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1" name="Google Shape;3644;p38"/>
            <p:cNvSpPr/>
            <p:nvPr/>
          </p:nvSpPr>
          <p:spPr>
            <a:xfrm rot="939600">
              <a:off x="2307960" y="4959360"/>
              <a:ext cx="5760" cy="540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400"/>
                <a:gd name="textAreaBottom" fmla="*/ 5760 h 5400"/>
              </a:gdLst>
              <a:ahLst/>
              <a:cxnLst/>
              <a:rect l="textAreaLeft" t="textAreaTop" r="textAreaRight" b="textAreaBottom"/>
              <a:pathLst>
                <a:path w="251" h="228">
                  <a:moveTo>
                    <a:pt x="135" y="0"/>
                  </a:moveTo>
                  <a:cubicBezTo>
                    <a:pt x="126" y="0"/>
                    <a:pt x="117" y="2"/>
                    <a:pt x="108" y="7"/>
                  </a:cubicBezTo>
                  <a:lnTo>
                    <a:pt x="81" y="7"/>
                  </a:lnTo>
                  <a:cubicBezTo>
                    <a:pt x="72" y="16"/>
                    <a:pt x="54" y="16"/>
                    <a:pt x="45" y="34"/>
                  </a:cubicBezTo>
                  <a:cubicBezTo>
                    <a:pt x="36" y="34"/>
                    <a:pt x="27" y="52"/>
                    <a:pt x="19" y="60"/>
                  </a:cubicBezTo>
                  <a:cubicBezTo>
                    <a:pt x="10" y="69"/>
                    <a:pt x="1" y="87"/>
                    <a:pt x="1" y="105"/>
                  </a:cubicBezTo>
                  <a:cubicBezTo>
                    <a:pt x="1" y="114"/>
                    <a:pt x="1" y="132"/>
                    <a:pt x="1" y="150"/>
                  </a:cubicBezTo>
                  <a:cubicBezTo>
                    <a:pt x="10" y="159"/>
                    <a:pt x="10" y="167"/>
                    <a:pt x="19" y="176"/>
                  </a:cubicBezTo>
                  <a:cubicBezTo>
                    <a:pt x="27" y="194"/>
                    <a:pt x="36" y="203"/>
                    <a:pt x="54" y="212"/>
                  </a:cubicBezTo>
                  <a:cubicBezTo>
                    <a:pt x="63" y="221"/>
                    <a:pt x="72" y="221"/>
                    <a:pt x="81" y="221"/>
                  </a:cubicBezTo>
                  <a:cubicBezTo>
                    <a:pt x="90" y="225"/>
                    <a:pt x="101" y="228"/>
                    <a:pt x="112" y="228"/>
                  </a:cubicBezTo>
                  <a:cubicBezTo>
                    <a:pt x="123" y="228"/>
                    <a:pt x="135" y="225"/>
                    <a:pt x="143" y="221"/>
                  </a:cubicBezTo>
                  <a:lnTo>
                    <a:pt x="161" y="221"/>
                  </a:lnTo>
                  <a:cubicBezTo>
                    <a:pt x="179" y="212"/>
                    <a:pt x="188" y="212"/>
                    <a:pt x="206" y="203"/>
                  </a:cubicBezTo>
                  <a:cubicBezTo>
                    <a:pt x="215" y="194"/>
                    <a:pt x="224" y="185"/>
                    <a:pt x="233" y="167"/>
                  </a:cubicBezTo>
                  <a:cubicBezTo>
                    <a:pt x="242" y="159"/>
                    <a:pt x="242" y="141"/>
                    <a:pt x="242" y="123"/>
                  </a:cubicBezTo>
                  <a:cubicBezTo>
                    <a:pt x="251" y="114"/>
                    <a:pt x="251" y="96"/>
                    <a:pt x="242" y="78"/>
                  </a:cubicBezTo>
                  <a:cubicBezTo>
                    <a:pt x="242" y="69"/>
                    <a:pt x="233" y="60"/>
                    <a:pt x="233" y="52"/>
                  </a:cubicBezTo>
                  <a:cubicBezTo>
                    <a:pt x="224" y="43"/>
                    <a:pt x="206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2" y="2"/>
                    <a:pt x="143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2" name="Google Shape;3645;p38"/>
            <p:cNvSpPr/>
            <p:nvPr/>
          </p:nvSpPr>
          <p:spPr>
            <a:xfrm rot="939600">
              <a:off x="1972080" y="4915800"/>
              <a:ext cx="42840" cy="28080"/>
            </a:xfrm>
            <a:custGeom>
              <a:avLst/>
              <a:gdLst>
                <a:gd name="textAreaLeft" fmla="*/ 0 w 42840"/>
                <a:gd name="textAreaRight" fmla="*/ 43200 w 42840"/>
                <a:gd name="textAreaTop" fmla="*/ 0 h 28080"/>
                <a:gd name="textAreaBottom" fmla="*/ 28440 h 28080"/>
              </a:gdLst>
              <a:ahLst/>
              <a:cxnLst/>
              <a:rect l="textAreaLeft" t="textAreaTop" r="textAreaRight" b="textAreaBottom"/>
              <a:pathLst>
                <a:path w="1726" h="1137">
                  <a:moveTo>
                    <a:pt x="170" y="1"/>
                  </a:moveTo>
                  <a:cubicBezTo>
                    <a:pt x="80" y="1"/>
                    <a:pt x="0" y="115"/>
                    <a:pt x="84" y="192"/>
                  </a:cubicBezTo>
                  <a:cubicBezTo>
                    <a:pt x="512" y="602"/>
                    <a:pt x="1012" y="915"/>
                    <a:pt x="1565" y="1129"/>
                  </a:cubicBezTo>
                  <a:cubicBezTo>
                    <a:pt x="1577" y="1134"/>
                    <a:pt x="1590" y="1137"/>
                    <a:pt x="1602" y="1137"/>
                  </a:cubicBezTo>
                  <a:cubicBezTo>
                    <a:pt x="1651" y="1137"/>
                    <a:pt x="1693" y="1098"/>
                    <a:pt x="1708" y="1048"/>
                  </a:cubicBezTo>
                  <a:cubicBezTo>
                    <a:pt x="1725" y="986"/>
                    <a:pt x="1681" y="941"/>
                    <a:pt x="1627" y="915"/>
                  </a:cubicBezTo>
                  <a:cubicBezTo>
                    <a:pt x="1110" y="718"/>
                    <a:pt x="637" y="415"/>
                    <a:pt x="244" y="31"/>
                  </a:cubicBezTo>
                  <a:cubicBezTo>
                    <a:pt x="221" y="10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040" bIns="14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3" name="Google Shape;3646;p38"/>
            <p:cNvSpPr/>
            <p:nvPr/>
          </p:nvSpPr>
          <p:spPr>
            <a:xfrm rot="939600">
              <a:off x="1971000" y="4898520"/>
              <a:ext cx="5400" cy="5760"/>
            </a:xfrm>
            <a:custGeom>
              <a:avLst/>
              <a:gdLst>
                <a:gd name="textAreaLeft" fmla="*/ 0 w 5400"/>
                <a:gd name="textAreaRight" fmla="*/ 5760 w 540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33" h="246">
                  <a:moveTo>
                    <a:pt x="114" y="0"/>
                  </a:moveTo>
                  <a:cubicBezTo>
                    <a:pt x="105" y="0"/>
                    <a:pt x="93" y="4"/>
                    <a:pt x="81" y="4"/>
                  </a:cubicBezTo>
                  <a:cubicBezTo>
                    <a:pt x="72" y="4"/>
                    <a:pt x="63" y="13"/>
                    <a:pt x="54" y="13"/>
                  </a:cubicBezTo>
                  <a:cubicBezTo>
                    <a:pt x="36" y="22"/>
                    <a:pt x="27" y="40"/>
                    <a:pt x="18" y="58"/>
                  </a:cubicBezTo>
                  <a:cubicBezTo>
                    <a:pt x="9" y="67"/>
                    <a:pt x="9" y="76"/>
                    <a:pt x="0" y="85"/>
                  </a:cubicBezTo>
                  <a:cubicBezTo>
                    <a:pt x="0" y="103"/>
                    <a:pt x="0" y="120"/>
                    <a:pt x="0" y="138"/>
                  </a:cubicBezTo>
                  <a:cubicBezTo>
                    <a:pt x="9" y="147"/>
                    <a:pt x="9" y="156"/>
                    <a:pt x="9" y="165"/>
                  </a:cubicBezTo>
                  <a:cubicBezTo>
                    <a:pt x="9" y="183"/>
                    <a:pt x="18" y="192"/>
                    <a:pt x="27" y="201"/>
                  </a:cubicBezTo>
                  <a:cubicBezTo>
                    <a:pt x="36" y="218"/>
                    <a:pt x="45" y="227"/>
                    <a:pt x="63" y="236"/>
                  </a:cubicBezTo>
                  <a:cubicBezTo>
                    <a:pt x="72" y="236"/>
                    <a:pt x="90" y="245"/>
                    <a:pt x="99" y="245"/>
                  </a:cubicBezTo>
                  <a:lnTo>
                    <a:pt x="143" y="245"/>
                  </a:lnTo>
                  <a:cubicBezTo>
                    <a:pt x="152" y="236"/>
                    <a:pt x="161" y="236"/>
                    <a:pt x="170" y="236"/>
                  </a:cubicBezTo>
                  <a:cubicBezTo>
                    <a:pt x="188" y="218"/>
                    <a:pt x="206" y="210"/>
                    <a:pt x="215" y="192"/>
                  </a:cubicBezTo>
                  <a:cubicBezTo>
                    <a:pt x="215" y="183"/>
                    <a:pt x="223" y="174"/>
                    <a:pt x="223" y="165"/>
                  </a:cubicBezTo>
                  <a:cubicBezTo>
                    <a:pt x="232" y="147"/>
                    <a:pt x="232" y="129"/>
                    <a:pt x="223" y="103"/>
                  </a:cubicBezTo>
                  <a:lnTo>
                    <a:pt x="223" y="85"/>
                  </a:lnTo>
                  <a:cubicBezTo>
                    <a:pt x="215" y="67"/>
                    <a:pt x="206" y="58"/>
                    <a:pt x="197" y="49"/>
                  </a:cubicBezTo>
                  <a:cubicBezTo>
                    <a:pt x="188" y="31"/>
                    <a:pt x="179" y="22"/>
                    <a:pt x="170" y="13"/>
                  </a:cubicBezTo>
                  <a:cubicBezTo>
                    <a:pt x="152" y="4"/>
                    <a:pt x="143" y="4"/>
                    <a:pt x="125" y="4"/>
                  </a:cubicBezTo>
                  <a:cubicBezTo>
                    <a:pt x="122" y="1"/>
                    <a:pt x="118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4" name="Google Shape;3647;p38"/>
            <p:cNvSpPr/>
            <p:nvPr/>
          </p:nvSpPr>
          <p:spPr>
            <a:xfrm rot="939600">
              <a:off x="1936080" y="4617000"/>
              <a:ext cx="440640" cy="369720"/>
            </a:xfrm>
            <a:custGeom>
              <a:avLst/>
              <a:gdLst>
                <a:gd name="textAreaLeft" fmla="*/ 0 w 440640"/>
                <a:gd name="textAreaRight" fmla="*/ 441000 w 44064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7638" h="14802">
                  <a:moveTo>
                    <a:pt x="9181" y="0"/>
                  </a:moveTo>
                  <a:cubicBezTo>
                    <a:pt x="8481" y="0"/>
                    <a:pt x="7765" y="85"/>
                    <a:pt x="7048" y="264"/>
                  </a:cubicBezTo>
                  <a:cubicBezTo>
                    <a:pt x="2722" y="1335"/>
                    <a:pt x="1" y="5403"/>
                    <a:pt x="973" y="9346"/>
                  </a:cubicBezTo>
                  <a:cubicBezTo>
                    <a:pt x="1792" y="12636"/>
                    <a:pt x="4921" y="14802"/>
                    <a:pt x="8454" y="14802"/>
                  </a:cubicBezTo>
                  <a:cubicBezTo>
                    <a:pt x="9155" y="14802"/>
                    <a:pt x="9872" y="14716"/>
                    <a:pt x="10590" y="14538"/>
                  </a:cubicBezTo>
                  <a:cubicBezTo>
                    <a:pt x="14917" y="13467"/>
                    <a:pt x="17638" y="9399"/>
                    <a:pt x="16656" y="5456"/>
                  </a:cubicBezTo>
                  <a:cubicBezTo>
                    <a:pt x="15845" y="2166"/>
                    <a:pt x="12711" y="0"/>
                    <a:pt x="9181" y="0"/>
                  </a:cubicBezTo>
                  <a:close/>
                </a:path>
              </a:pathLst>
            </a:custGeom>
            <a:solidFill>
              <a:schemeClr val="dk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5" name="Google Shape;3648;p38"/>
            <p:cNvSpPr/>
            <p:nvPr/>
          </p:nvSpPr>
          <p:spPr>
            <a:xfrm rot="939600">
              <a:off x="2323080" y="4827600"/>
              <a:ext cx="13680" cy="60480"/>
            </a:xfrm>
            <a:custGeom>
              <a:avLst/>
              <a:gdLst>
                <a:gd name="textAreaLeft" fmla="*/ 0 w 13680"/>
                <a:gd name="textAreaRight" fmla="*/ 14040 w 13680"/>
                <a:gd name="textAreaTop" fmla="*/ 0 h 60480"/>
                <a:gd name="textAreaBottom" fmla="*/ 60840 h 60480"/>
              </a:gdLst>
              <a:ahLst/>
              <a:cxnLst/>
              <a:rect l="textAreaLeft" t="textAreaTop" r="textAreaRight" b="textAreaBottom"/>
              <a:pathLst>
                <a:path w="563" h="2428">
                  <a:moveTo>
                    <a:pt x="373" y="0"/>
                  </a:moveTo>
                  <a:cubicBezTo>
                    <a:pt x="317" y="0"/>
                    <a:pt x="264" y="36"/>
                    <a:pt x="268" y="107"/>
                  </a:cubicBezTo>
                  <a:cubicBezTo>
                    <a:pt x="331" y="839"/>
                    <a:pt x="250" y="1579"/>
                    <a:pt x="27" y="2293"/>
                  </a:cubicBezTo>
                  <a:cubicBezTo>
                    <a:pt x="1" y="2373"/>
                    <a:pt x="67" y="2428"/>
                    <a:pt x="134" y="2428"/>
                  </a:cubicBezTo>
                  <a:cubicBezTo>
                    <a:pt x="179" y="2428"/>
                    <a:pt x="224" y="2403"/>
                    <a:pt x="241" y="2346"/>
                  </a:cubicBezTo>
                  <a:cubicBezTo>
                    <a:pt x="473" y="1624"/>
                    <a:pt x="563" y="857"/>
                    <a:pt x="491" y="107"/>
                  </a:cubicBezTo>
                  <a:cubicBezTo>
                    <a:pt x="487" y="36"/>
                    <a:pt x="429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240" bIns="30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6" name="Google Shape;3649;p38"/>
            <p:cNvSpPr/>
            <p:nvPr/>
          </p:nvSpPr>
          <p:spPr>
            <a:xfrm rot="939600">
              <a:off x="2067840" y="4628520"/>
              <a:ext cx="54720" cy="352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5280"/>
                <a:gd name="textAreaBottom" fmla="*/ 35640 h 35280"/>
              </a:gdLst>
              <a:ahLst/>
              <a:cxnLst/>
              <a:rect l="textAreaLeft" t="textAreaTop" r="textAreaRight" b="textAreaBottom"/>
              <a:pathLst>
                <a:path w="2205" h="1432">
                  <a:moveTo>
                    <a:pt x="2033" y="0"/>
                  </a:moveTo>
                  <a:cubicBezTo>
                    <a:pt x="2016" y="0"/>
                    <a:pt x="1999" y="4"/>
                    <a:pt x="1981" y="12"/>
                  </a:cubicBezTo>
                  <a:cubicBezTo>
                    <a:pt x="1303" y="360"/>
                    <a:pt x="651" y="771"/>
                    <a:pt x="54" y="1243"/>
                  </a:cubicBezTo>
                  <a:cubicBezTo>
                    <a:pt x="0" y="1279"/>
                    <a:pt x="9" y="1359"/>
                    <a:pt x="54" y="1395"/>
                  </a:cubicBezTo>
                  <a:cubicBezTo>
                    <a:pt x="75" y="1421"/>
                    <a:pt x="100" y="1432"/>
                    <a:pt x="126" y="1432"/>
                  </a:cubicBezTo>
                  <a:cubicBezTo>
                    <a:pt x="154" y="1432"/>
                    <a:pt x="182" y="1418"/>
                    <a:pt x="205" y="1395"/>
                  </a:cubicBezTo>
                  <a:cubicBezTo>
                    <a:pt x="794" y="940"/>
                    <a:pt x="1427" y="539"/>
                    <a:pt x="2097" y="209"/>
                  </a:cubicBezTo>
                  <a:cubicBezTo>
                    <a:pt x="2205" y="154"/>
                    <a:pt x="2139" y="0"/>
                    <a:pt x="20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7" name="Google Shape;3650;p38"/>
            <p:cNvSpPr/>
            <p:nvPr/>
          </p:nvSpPr>
          <p:spPr>
            <a:xfrm rot="939600">
              <a:off x="2133000" y="4635720"/>
              <a:ext cx="6480" cy="6480"/>
            </a:xfrm>
            <a:custGeom>
              <a:avLst/>
              <a:gdLst>
                <a:gd name="textAreaLeft" fmla="*/ 0 w 6480"/>
                <a:gd name="textAreaRight" fmla="*/ 6840 w 6480"/>
                <a:gd name="textAreaTop" fmla="*/ 0 h 6480"/>
                <a:gd name="textAreaBottom" fmla="*/ 6840 h 6480"/>
              </a:gdLst>
              <a:ahLst/>
              <a:cxnLst/>
              <a:rect l="textAreaLeft" t="textAreaTop" r="textAreaRight" b="textAreaBottom"/>
              <a:pathLst>
                <a:path w="268" h="269">
                  <a:moveTo>
                    <a:pt x="125" y="1"/>
                  </a:moveTo>
                  <a:cubicBezTo>
                    <a:pt x="107" y="10"/>
                    <a:pt x="89" y="19"/>
                    <a:pt x="81" y="27"/>
                  </a:cubicBezTo>
                  <a:cubicBezTo>
                    <a:pt x="63" y="45"/>
                    <a:pt x="45" y="63"/>
                    <a:pt x="36" y="81"/>
                  </a:cubicBezTo>
                  <a:cubicBezTo>
                    <a:pt x="27" y="90"/>
                    <a:pt x="18" y="99"/>
                    <a:pt x="9" y="117"/>
                  </a:cubicBezTo>
                  <a:cubicBezTo>
                    <a:pt x="0" y="126"/>
                    <a:pt x="0" y="143"/>
                    <a:pt x="0" y="161"/>
                  </a:cubicBezTo>
                  <a:cubicBezTo>
                    <a:pt x="0" y="170"/>
                    <a:pt x="0" y="188"/>
                    <a:pt x="9" y="197"/>
                  </a:cubicBezTo>
                  <a:cubicBezTo>
                    <a:pt x="18" y="215"/>
                    <a:pt x="27" y="224"/>
                    <a:pt x="36" y="233"/>
                  </a:cubicBezTo>
                  <a:cubicBezTo>
                    <a:pt x="45" y="242"/>
                    <a:pt x="45" y="250"/>
                    <a:pt x="54" y="250"/>
                  </a:cubicBezTo>
                  <a:cubicBezTo>
                    <a:pt x="72" y="268"/>
                    <a:pt x="89" y="268"/>
                    <a:pt x="116" y="268"/>
                  </a:cubicBezTo>
                  <a:lnTo>
                    <a:pt x="143" y="268"/>
                  </a:lnTo>
                  <a:cubicBezTo>
                    <a:pt x="161" y="259"/>
                    <a:pt x="179" y="250"/>
                    <a:pt x="188" y="233"/>
                  </a:cubicBezTo>
                  <a:cubicBezTo>
                    <a:pt x="205" y="224"/>
                    <a:pt x="223" y="206"/>
                    <a:pt x="232" y="188"/>
                  </a:cubicBezTo>
                  <a:cubicBezTo>
                    <a:pt x="250" y="179"/>
                    <a:pt x="250" y="161"/>
                    <a:pt x="259" y="152"/>
                  </a:cubicBezTo>
                  <a:cubicBezTo>
                    <a:pt x="268" y="135"/>
                    <a:pt x="268" y="126"/>
                    <a:pt x="268" y="108"/>
                  </a:cubicBezTo>
                  <a:cubicBezTo>
                    <a:pt x="268" y="90"/>
                    <a:pt x="268" y="81"/>
                    <a:pt x="259" y="63"/>
                  </a:cubicBezTo>
                  <a:cubicBezTo>
                    <a:pt x="250" y="54"/>
                    <a:pt x="250" y="36"/>
                    <a:pt x="232" y="27"/>
                  </a:cubicBezTo>
                  <a:cubicBezTo>
                    <a:pt x="223" y="27"/>
                    <a:pt x="223" y="19"/>
                    <a:pt x="214" y="10"/>
                  </a:cubicBezTo>
                  <a:cubicBezTo>
                    <a:pt x="197" y="1"/>
                    <a:pt x="179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8" name="Google Shape;3651;p38"/>
            <p:cNvSpPr/>
            <p:nvPr/>
          </p:nvSpPr>
          <p:spPr>
            <a:xfrm rot="939600">
              <a:off x="2122200" y="4965840"/>
              <a:ext cx="33480" cy="10080"/>
            </a:xfrm>
            <a:custGeom>
              <a:avLst/>
              <a:gdLst>
                <a:gd name="textAreaLeft" fmla="*/ 0 w 33480"/>
                <a:gd name="textAreaRight" fmla="*/ 33840 w 33480"/>
                <a:gd name="textAreaTop" fmla="*/ 0 h 10080"/>
                <a:gd name="textAreaBottom" fmla="*/ 10440 h 10080"/>
              </a:gdLst>
              <a:ahLst/>
              <a:cxnLst/>
              <a:rect l="textAreaLeft" t="textAreaTop" r="textAreaRight" b="textAreaBottom"/>
              <a:pathLst>
                <a:path w="1348" h="420">
                  <a:moveTo>
                    <a:pt x="1228" y="1"/>
                  </a:moveTo>
                  <a:cubicBezTo>
                    <a:pt x="1209" y="1"/>
                    <a:pt x="1188" y="6"/>
                    <a:pt x="1169" y="15"/>
                  </a:cubicBezTo>
                  <a:cubicBezTo>
                    <a:pt x="884" y="134"/>
                    <a:pt x="570" y="197"/>
                    <a:pt x="260" y="197"/>
                  </a:cubicBezTo>
                  <a:cubicBezTo>
                    <a:pt x="221" y="197"/>
                    <a:pt x="182" y="196"/>
                    <a:pt x="143" y="194"/>
                  </a:cubicBezTo>
                  <a:cubicBezTo>
                    <a:pt x="140" y="194"/>
                    <a:pt x="138" y="193"/>
                    <a:pt x="135" y="193"/>
                  </a:cubicBezTo>
                  <a:cubicBezTo>
                    <a:pt x="0" y="193"/>
                    <a:pt x="3" y="408"/>
                    <a:pt x="143" y="417"/>
                  </a:cubicBezTo>
                  <a:cubicBezTo>
                    <a:pt x="182" y="418"/>
                    <a:pt x="222" y="419"/>
                    <a:pt x="261" y="419"/>
                  </a:cubicBezTo>
                  <a:cubicBezTo>
                    <a:pt x="612" y="419"/>
                    <a:pt x="956" y="347"/>
                    <a:pt x="1285" y="203"/>
                  </a:cubicBezTo>
                  <a:cubicBezTo>
                    <a:pt x="1339" y="176"/>
                    <a:pt x="1347" y="96"/>
                    <a:pt x="1321" y="51"/>
                  </a:cubicBezTo>
                  <a:cubicBezTo>
                    <a:pt x="1298" y="17"/>
                    <a:pt x="1264" y="1"/>
                    <a:pt x="122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49" name="Google Shape;3652;p38"/>
            <p:cNvSpPr/>
            <p:nvPr/>
          </p:nvSpPr>
          <p:spPr>
            <a:xfrm rot="939600">
              <a:off x="1959480" y="4759920"/>
              <a:ext cx="58680" cy="117360"/>
            </a:xfrm>
            <a:custGeom>
              <a:avLst/>
              <a:gdLst>
                <a:gd name="textAreaLeft" fmla="*/ 0 w 58680"/>
                <a:gd name="textAreaRight" fmla="*/ 59040 w 58680"/>
                <a:gd name="textAreaTop" fmla="*/ 0 h 117360"/>
                <a:gd name="textAreaBottom" fmla="*/ 117720 h 117360"/>
              </a:gdLst>
              <a:ahLst/>
              <a:cxnLst/>
              <a:rect l="textAreaLeft" t="textAreaTop" r="textAreaRight" b="textAreaBottom"/>
              <a:pathLst>
                <a:path w="2355" h="4708">
                  <a:moveTo>
                    <a:pt x="110" y="1"/>
                  </a:moveTo>
                  <a:cubicBezTo>
                    <a:pt x="54" y="1"/>
                    <a:pt x="1" y="37"/>
                    <a:pt x="5" y="108"/>
                  </a:cubicBezTo>
                  <a:cubicBezTo>
                    <a:pt x="68" y="1455"/>
                    <a:pt x="550" y="2766"/>
                    <a:pt x="1361" y="3837"/>
                  </a:cubicBezTo>
                  <a:cubicBezTo>
                    <a:pt x="1584" y="4140"/>
                    <a:pt x="1843" y="4426"/>
                    <a:pt x="2111" y="4676"/>
                  </a:cubicBezTo>
                  <a:cubicBezTo>
                    <a:pt x="2135" y="4698"/>
                    <a:pt x="2162" y="4707"/>
                    <a:pt x="2189" y="4707"/>
                  </a:cubicBezTo>
                  <a:cubicBezTo>
                    <a:pt x="2277" y="4707"/>
                    <a:pt x="2354" y="4600"/>
                    <a:pt x="2271" y="4524"/>
                  </a:cubicBezTo>
                  <a:cubicBezTo>
                    <a:pt x="1326" y="3632"/>
                    <a:pt x="657" y="2454"/>
                    <a:pt x="371" y="1187"/>
                  </a:cubicBezTo>
                  <a:cubicBezTo>
                    <a:pt x="291" y="831"/>
                    <a:pt x="246" y="474"/>
                    <a:pt x="228" y="108"/>
                  </a:cubicBezTo>
                  <a:cubicBezTo>
                    <a:pt x="224" y="37"/>
                    <a:pt x="166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8680" bIns="58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0" name="Google Shape;3653;p38"/>
            <p:cNvSpPr/>
            <p:nvPr/>
          </p:nvSpPr>
          <p:spPr>
            <a:xfrm rot="939600">
              <a:off x="2004840" y="4888800"/>
              <a:ext cx="5760" cy="612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6120"/>
                <a:gd name="textAreaBottom" fmla="*/ 6480 h 6120"/>
              </a:gdLst>
              <a:ahLst/>
              <a:cxnLst/>
              <a:rect l="textAreaLeft" t="textAreaTop" r="textAreaRight" b="textAreaBottom"/>
              <a:pathLst>
                <a:path w="242" h="255">
                  <a:moveTo>
                    <a:pt x="130" y="0"/>
                  </a:moveTo>
                  <a:cubicBezTo>
                    <a:pt x="119" y="0"/>
                    <a:pt x="108" y="2"/>
                    <a:pt x="99" y="7"/>
                  </a:cubicBezTo>
                  <a:cubicBezTo>
                    <a:pt x="90" y="7"/>
                    <a:pt x="81" y="16"/>
                    <a:pt x="72" y="16"/>
                  </a:cubicBezTo>
                  <a:cubicBezTo>
                    <a:pt x="54" y="25"/>
                    <a:pt x="45" y="43"/>
                    <a:pt x="37" y="60"/>
                  </a:cubicBezTo>
                  <a:lnTo>
                    <a:pt x="19" y="87"/>
                  </a:lnTo>
                  <a:cubicBezTo>
                    <a:pt x="10" y="96"/>
                    <a:pt x="1" y="114"/>
                    <a:pt x="1" y="132"/>
                  </a:cubicBezTo>
                  <a:cubicBezTo>
                    <a:pt x="1" y="141"/>
                    <a:pt x="1" y="159"/>
                    <a:pt x="1" y="176"/>
                  </a:cubicBezTo>
                  <a:cubicBezTo>
                    <a:pt x="10" y="185"/>
                    <a:pt x="19" y="203"/>
                    <a:pt x="28" y="212"/>
                  </a:cubicBezTo>
                  <a:cubicBezTo>
                    <a:pt x="28" y="221"/>
                    <a:pt x="45" y="230"/>
                    <a:pt x="54" y="239"/>
                  </a:cubicBezTo>
                  <a:cubicBezTo>
                    <a:pt x="63" y="239"/>
                    <a:pt x="72" y="248"/>
                    <a:pt x="81" y="248"/>
                  </a:cubicBezTo>
                  <a:cubicBezTo>
                    <a:pt x="90" y="252"/>
                    <a:pt x="101" y="254"/>
                    <a:pt x="112" y="254"/>
                  </a:cubicBezTo>
                  <a:cubicBezTo>
                    <a:pt x="124" y="254"/>
                    <a:pt x="135" y="252"/>
                    <a:pt x="144" y="248"/>
                  </a:cubicBezTo>
                  <a:cubicBezTo>
                    <a:pt x="153" y="248"/>
                    <a:pt x="161" y="239"/>
                    <a:pt x="170" y="239"/>
                  </a:cubicBezTo>
                  <a:cubicBezTo>
                    <a:pt x="188" y="230"/>
                    <a:pt x="197" y="212"/>
                    <a:pt x="206" y="203"/>
                  </a:cubicBezTo>
                  <a:lnTo>
                    <a:pt x="224" y="168"/>
                  </a:lnTo>
                  <a:cubicBezTo>
                    <a:pt x="233" y="159"/>
                    <a:pt x="242" y="141"/>
                    <a:pt x="242" y="132"/>
                  </a:cubicBezTo>
                  <a:cubicBezTo>
                    <a:pt x="242" y="114"/>
                    <a:pt x="242" y="96"/>
                    <a:pt x="233" y="87"/>
                  </a:cubicBezTo>
                  <a:cubicBezTo>
                    <a:pt x="233" y="69"/>
                    <a:pt x="224" y="60"/>
                    <a:pt x="215" y="43"/>
                  </a:cubicBezTo>
                  <a:cubicBezTo>
                    <a:pt x="206" y="34"/>
                    <a:pt x="197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3" y="2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1" name="Google Shape;3654;p38"/>
            <p:cNvSpPr/>
            <p:nvPr/>
          </p:nvSpPr>
          <p:spPr>
            <a:xfrm rot="939600">
              <a:off x="2256840" y="4661640"/>
              <a:ext cx="32400" cy="15480"/>
            </a:xfrm>
            <a:custGeom>
              <a:avLst/>
              <a:gdLst>
                <a:gd name="textAreaLeft" fmla="*/ 0 w 32400"/>
                <a:gd name="textAreaRight" fmla="*/ 32760 w 324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1309" h="637">
                  <a:moveTo>
                    <a:pt x="129" y="0"/>
                  </a:moveTo>
                  <a:cubicBezTo>
                    <a:pt x="77" y="0"/>
                    <a:pt x="34" y="28"/>
                    <a:pt x="18" y="82"/>
                  </a:cubicBezTo>
                  <a:cubicBezTo>
                    <a:pt x="0" y="136"/>
                    <a:pt x="36" y="207"/>
                    <a:pt x="90" y="216"/>
                  </a:cubicBezTo>
                  <a:cubicBezTo>
                    <a:pt x="446" y="296"/>
                    <a:pt x="785" y="430"/>
                    <a:pt x="1098" y="618"/>
                  </a:cubicBezTo>
                  <a:cubicBezTo>
                    <a:pt x="1117" y="631"/>
                    <a:pt x="1136" y="636"/>
                    <a:pt x="1154" y="636"/>
                  </a:cubicBezTo>
                  <a:cubicBezTo>
                    <a:pt x="1245" y="636"/>
                    <a:pt x="1309" y="490"/>
                    <a:pt x="1205" y="430"/>
                  </a:cubicBezTo>
                  <a:cubicBezTo>
                    <a:pt x="884" y="234"/>
                    <a:pt x="527" y="82"/>
                    <a:pt x="152" y="2"/>
                  </a:cubicBezTo>
                  <a:cubicBezTo>
                    <a:pt x="144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2" name="Google Shape;3655;p38"/>
            <p:cNvSpPr/>
            <p:nvPr/>
          </p:nvSpPr>
          <p:spPr>
            <a:xfrm rot="939600">
              <a:off x="2008800" y="4674240"/>
              <a:ext cx="303840" cy="255240"/>
            </a:xfrm>
            <a:custGeom>
              <a:avLst/>
              <a:gdLst>
                <a:gd name="textAreaLeft" fmla="*/ 0 w 303840"/>
                <a:gd name="textAreaRight" fmla="*/ 304200 w 303840"/>
                <a:gd name="textAreaTop" fmla="*/ 0 h 255240"/>
                <a:gd name="textAreaBottom" fmla="*/ 255600 h 255240"/>
              </a:gdLst>
              <a:ahLst/>
              <a:cxnLst/>
              <a:rect l="textAreaLeft" t="textAreaTop" r="textAreaRight" b="textAreaBottom"/>
              <a:pathLst>
                <a:path w="12169" h="10220">
                  <a:moveTo>
                    <a:pt x="6329" y="1"/>
                  </a:moveTo>
                  <a:cubicBezTo>
                    <a:pt x="5847" y="1"/>
                    <a:pt x="5355" y="59"/>
                    <a:pt x="4862" y="181"/>
                  </a:cubicBezTo>
                  <a:cubicBezTo>
                    <a:pt x="1873" y="921"/>
                    <a:pt x="0" y="3731"/>
                    <a:pt x="669" y="6452"/>
                  </a:cubicBezTo>
                  <a:cubicBezTo>
                    <a:pt x="1235" y="8725"/>
                    <a:pt x="3400" y="10219"/>
                    <a:pt x="5839" y="10219"/>
                  </a:cubicBezTo>
                  <a:cubicBezTo>
                    <a:pt x="6321" y="10219"/>
                    <a:pt x="6813" y="10161"/>
                    <a:pt x="7306" y="10039"/>
                  </a:cubicBezTo>
                  <a:cubicBezTo>
                    <a:pt x="10295" y="9298"/>
                    <a:pt x="12168" y="6488"/>
                    <a:pt x="11490" y="3767"/>
                  </a:cubicBezTo>
                  <a:cubicBezTo>
                    <a:pt x="10932" y="1495"/>
                    <a:pt x="8768" y="1"/>
                    <a:pt x="632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3" name="Google Shape;3656;p38"/>
            <p:cNvSpPr/>
            <p:nvPr/>
          </p:nvSpPr>
          <p:spPr>
            <a:xfrm rot="939600">
              <a:off x="2217960" y="4771080"/>
              <a:ext cx="45000" cy="119520"/>
            </a:xfrm>
            <a:custGeom>
              <a:avLst/>
              <a:gdLst>
                <a:gd name="textAreaLeft" fmla="*/ 0 w 45000"/>
                <a:gd name="textAreaRight" fmla="*/ 45360 w 45000"/>
                <a:gd name="textAreaTop" fmla="*/ 0 h 119520"/>
                <a:gd name="textAreaBottom" fmla="*/ 119880 h 119520"/>
              </a:gdLst>
              <a:ahLst/>
              <a:cxnLst/>
              <a:rect l="textAreaLeft" t="textAreaTop" r="textAreaRight" b="textAreaBottom"/>
              <a:pathLst>
                <a:path w="1811" h="4796">
                  <a:moveTo>
                    <a:pt x="1285" y="0"/>
                  </a:moveTo>
                  <a:cubicBezTo>
                    <a:pt x="1276" y="0"/>
                    <a:pt x="1267" y="1"/>
                    <a:pt x="1257" y="4"/>
                  </a:cubicBezTo>
                  <a:cubicBezTo>
                    <a:pt x="1203" y="22"/>
                    <a:pt x="1159" y="93"/>
                    <a:pt x="1177" y="147"/>
                  </a:cubicBezTo>
                  <a:cubicBezTo>
                    <a:pt x="1453" y="807"/>
                    <a:pt x="1587" y="1521"/>
                    <a:pt x="1516" y="2225"/>
                  </a:cubicBezTo>
                  <a:cubicBezTo>
                    <a:pt x="1453" y="2841"/>
                    <a:pt x="1230" y="3430"/>
                    <a:pt x="856" y="3912"/>
                  </a:cubicBezTo>
                  <a:cubicBezTo>
                    <a:pt x="641" y="4179"/>
                    <a:pt x="392" y="4411"/>
                    <a:pt x="97" y="4590"/>
                  </a:cubicBezTo>
                  <a:cubicBezTo>
                    <a:pt x="0" y="4649"/>
                    <a:pt x="59" y="4796"/>
                    <a:pt x="154" y="4796"/>
                  </a:cubicBezTo>
                  <a:cubicBezTo>
                    <a:pt x="173" y="4796"/>
                    <a:pt x="193" y="4790"/>
                    <a:pt x="213" y="4777"/>
                  </a:cubicBezTo>
                  <a:cubicBezTo>
                    <a:pt x="757" y="4447"/>
                    <a:pt x="1186" y="3938"/>
                    <a:pt x="1444" y="3350"/>
                  </a:cubicBezTo>
                  <a:cubicBezTo>
                    <a:pt x="1730" y="2707"/>
                    <a:pt x="1810" y="2002"/>
                    <a:pt x="1721" y="1307"/>
                  </a:cubicBezTo>
                  <a:cubicBezTo>
                    <a:pt x="1667" y="887"/>
                    <a:pt x="1560" y="477"/>
                    <a:pt x="1391" y="84"/>
                  </a:cubicBezTo>
                  <a:cubicBezTo>
                    <a:pt x="1376" y="39"/>
                    <a:pt x="133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760" bIns="59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4" name="Google Shape;3657;p38"/>
            <p:cNvSpPr/>
            <p:nvPr/>
          </p:nvSpPr>
          <p:spPr>
            <a:xfrm rot="939600">
              <a:off x="2171160" y="4883760"/>
              <a:ext cx="5760" cy="576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42" h="251">
                  <a:moveTo>
                    <a:pt x="99" y="1"/>
                  </a:moveTo>
                  <a:cubicBezTo>
                    <a:pt x="90" y="10"/>
                    <a:pt x="90" y="10"/>
                    <a:pt x="81" y="18"/>
                  </a:cubicBezTo>
                  <a:cubicBezTo>
                    <a:pt x="63" y="27"/>
                    <a:pt x="45" y="36"/>
                    <a:pt x="36" y="54"/>
                  </a:cubicBezTo>
                  <a:lnTo>
                    <a:pt x="18" y="81"/>
                  </a:lnTo>
                  <a:cubicBezTo>
                    <a:pt x="9" y="99"/>
                    <a:pt x="9" y="108"/>
                    <a:pt x="9" y="126"/>
                  </a:cubicBezTo>
                  <a:cubicBezTo>
                    <a:pt x="1" y="143"/>
                    <a:pt x="1" y="152"/>
                    <a:pt x="9" y="170"/>
                  </a:cubicBezTo>
                  <a:cubicBezTo>
                    <a:pt x="9" y="188"/>
                    <a:pt x="18" y="197"/>
                    <a:pt x="27" y="206"/>
                  </a:cubicBezTo>
                  <a:cubicBezTo>
                    <a:pt x="36" y="224"/>
                    <a:pt x="45" y="233"/>
                    <a:pt x="63" y="233"/>
                  </a:cubicBezTo>
                  <a:cubicBezTo>
                    <a:pt x="72" y="241"/>
                    <a:pt x="81" y="241"/>
                    <a:pt x="90" y="250"/>
                  </a:cubicBezTo>
                  <a:lnTo>
                    <a:pt x="143" y="250"/>
                  </a:lnTo>
                  <a:cubicBezTo>
                    <a:pt x="152" y="241"/>
                    <a:pt x="161" y="241"/>
                    <a:pt x="170" y="233"/>
                  </a:cubicBezTo>
                  <a:cubicBezTo>
                    <a:pt x="188" y="224"/>
                    <a:pt x="206" y="215"/>
                    <a:pt x="215" y="197"/>
                  </a:cubicBezTo>
                  <a:lnTo>
                    <a:pt x="233" y="170"/>
                  </a:lnTo>
                  <a:cubicBezTo>
                    <a:pt x="241" y="152"/>
                    <a:pt x="241" y="143"/>
                    <a:pt x="241" y="126"/>
                  </a:cubicBezTo>
                  <a:cubicBezTo>
                    <a:pt x="241" y="108"/>
                    <a:pt x="241" y="99"/>
                    <a:pt x="241" y="81"/>
                  </a:cubicBezTo>
                  <a:cubicBezTo>
                    <a:pt x="233" y="63"/>
                    <a:pt x="233" y="54"/>
                    <a:pt x="224" y="45"/>
                  </a:cubicBezTo>
                  <a:cubicBezTo>
                    <a:pt x="215" y="27"/>
                    <a:pt x="206" y="18"/>
                    <a:pt x="188" y="18"/>
                  </a:cubicBezTo>
                  <a:cubicBezTo>
                    <a:pt x="179" y="10"/>
                    <a:pt x="170" y="10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5" name="Google Shape;3658;p38"/>
            <p:cNvSpPr/>
            <p:nvPr/>
          </p:nvSpPr>
          <p:spPr>
            <a:xfrm rot="939600">
              <a:off x="1882440" y="4946040"/>
              <a:ext cx="143280" cy="185760"/>
            </a:xfrm>
            <a:custGeom>
              <a:avLst/>
              <a:gdLst>
                <a:gd name="textAreaLeft" fmla="*/ 0 w 143280"/>
                <a:gd name="textAreaRight" fmla="*/ 143640 w 143280"/>
                <a:gd name="textAreaTop" fmla="*/ 0 h 185760"/>
                <a:gd name="textAreaBottom" fmla="*/ 186120 h 185760"/>
              </a:gdLst>
              <a:ahLst/>
              <a:cxnLst/>
              <a:rect l="textAreaLeft" t="textAreaTop" r="textAreaRight" b="textAreaBottom"/>
              <a:pathLst>
                <a:path w="5746" h="7449">
                  <a:moveTo>
                    <a:pt x="4522" y="1"/>
                  </a:moveTo>
                  <a:cubicBezTo>
                    <a:pt x="4253" y="1"/>
                    <a:pt x="4068" y="80"/>
                    <a:pt x="4068" y="80"/>
                  </a:cubicBezTo>
                  <a:cubicBezTo>
                    <a:pt x="4068" y="80"/>
                    <a:pt x="1223" y="3952"/>
                    <a:pt x="0" y="5834"/>
                  </a:cubicBezTo>
                  <a:lnTo>
                    <a:pt x="2775" y="7449"/>
                  </a:lnTo>
                  <a:cubicBezTo>
                    <a:pt x="2775" y="7449"/>
                    <a:pt x="4773" y="3523"/>
                    <a:pt x="5746" y="874"/>
                  </a:cubicBezTo>
                  <a:cubicBezTo>
                    <a:pt x="5746" y="874"/>
                    <a:pt x="5665" y="419"/>
                    <a:pt x="5121" y="142"/>
                  </a:cubicBezTo>
                  <a:cubicBezTo>
                    <a:pt x="4904" y="34"/>
                    <a:pt x="4695" y="1"/>
                    <a:pt x="4522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6" name="Google Shape;3659;p38"/>
            <p:cNvSpPr/>
            <p:nvPr/>
          </p:nvSpPr>
          <p:spPr>
            <a:xfrm rot="939600">
              <a:off x="1879200" y="4943160"/>
              <a:ext cx="149400" cy="191520"/>
            </a:xfrm>
            <a:custGeom>
              <a:avLst/>
              <a:gdLst>
                <a:gd name="textAreaLeft" fmla="*/ 0 w 149400"/>
                <a:gd name="textAreaRight" fmla="*/ 149760 w 149400"/>
                <a:gd name="textAreaTop" fmla="*/ 0 h 191520"/>
                <a:gd name="textAreaBottom" fmla="*/ 191880 h 191520"/>
              </a:gdLst>
              <a:ahLst/>
              <a:cxnLst/>
              <a:rect l="textAreaLeft" t="textAreaTop" r="textAreaRight" b="textAreaBottom"/>
              <a:pathLst>
                <a:path w="5988" h="7673">
                  <a:moveTo>
                    <a:pt x="4637" y="222"/>
                  </a:moveTo>
                  <a:cubicBezTo>
                    <a:pt x="4745" y="222"/>
                    <a:pt x="4855" y="236"/>
                    <a:pt x="4961" y="264"/>
                  </a:cubicBezTo>
                  <a:cubicBezTo>
                    <a:pt x="5273" y="353"/>
                    <a:pt x="5558" y="559"/>
                    <a:pt x="5710" y="853"/>
                  </a:cubicBezTo>
                  <a:cubicBezTo>
                    <a:pt x="5710" y="861"/>
                    <a:pt x="5717" y="890"/>
                    <a:pt x="5719" y="890"/>
                  </a:cubicBezTo>
                  <a:cubicBezTo>
                    <a:pt x="5719" y="890"/>
                    <a:pt x="5719" y="890"/>
                    <a:pt x="5719" y="889"/>
                  </a:cubicBezTo>
                  <a:cubicBezTo>
                    <a:pt x="5719" y="888"/>
                    <a:pt x="5719" y="887"/>
                    <a:pt x="5719" y="887"/>
                  </a:cubicBezTo>
                  <a:cubicBezTo>
                    <a:pt x="5721" y="887"/>
                    <a:pt x="5728" y="908"/>
                    <a:pt x="5728" y="916"/>
                  </a:cubicBezTo>
                  <a:cubicBezTo>
                    <a:pt x="5737" y="933"/>
                    <a:pt x="5746" y="951"/>
                    <a:pt x="5746" y="969"/>
                  </a:cubicBezTo>
                  <a:cubicBezTo>
                    <a:pt x="5749" y="976"/>
                    <a:pt x="5751" y="982"/>
                    <a:pt x="5753" y="987"/>
                  </a:cubicBezTo>
                  <a:lnTo>
                    <a:pt x="5753" y="987"/>
                  </a:lnTo>
                  <a:cubicBezTo>
                    <a:pt x="5327" y="2120"/>
                    <a:pt x="4841" y="3226"/>
                    <a:pt x="4336" y="4323"/>
                  </a:cubicBezTo>
                  <a:cubicBezTo>
                    <a:pt x="3926" y="5215"/>
                    <a:pt x="3498" y="6108"/>
                    <a:pt x="3060" y="6991"/>
                  </a:cubicBezTo>
                  <a:cubicBezTo>
                    <a:pt x="2988" y="7129"/>
                    <a:pt x="2921" y="7267"/>
                    <a:pt x="2851" y="7405"/>
                  </a:cubicBezTo>
                  <a:lnTo>
                    <a:pt x="2851" y="7405"/>
                  </a:lnTo>
                  <a:cubicBezTo>
                    <a:pt x="2573" y="7244"/>
                    <a:pt x="2295" y="7078"/>
                    <a:pt x="2017" y="6919"/>
                  </a:cubicBezTo>
                  <a:cubicBezTo>
                    <a:pt x="1517" y="6634"/>
                    <a:pt x="1026" y="6339"/>
                    <a:pt x="527" y="6054"/>
                  </a:cubicBezTo>
                  <a:lnTo>
                    <a:pt x="286" y="5912"/>
                  </a:lnTo>
                  <a:lnTo>
                    <a:pt x="286" y="5912"/>
                  </a:lnTo>
                  <a:cubicBezTo>
                    <a:pt x="544" y="5508"/>
                    <a:pt x="816" y="5112"/>
                    <a:pt x="1089" y="4716"/>
                  </a:cubicBezTo>
                  <a:cubicBezTo>
                    <a:pt x="1428" y="4225"/>
                    <a:pt x="1776" y="3735"/>
                    <a:pt x="2124" y="3244"/>
                  </a:cubicBezTo>
                  <a:cubicBezTo>
                    <a:pt x="2463" y="2771"/>
                    <a:pt x="2802" y="2298"/>
                    <a:pt x="3141" y="1834"/>
                  </a:cubicBezTo>
                  <a:cubicBezTo>
                    <a:pt x="3399" y="1469"/>
                    <a:pt x="3667" y="1103"/>
                    <a:pt x="3926" y="746"/>
                  </a:cubicBezTo>
                  <a:cubicBezTo>
                    <a:pt x="4006" y="630"/>
                    <a:pt x="4086" y="523"/>
                    <a:pt x="4176" y="407"/>
                  </a:cubicBezTo>
                  <a:cubicBezTo>
                    <a:pt x="4205" y="371"/>
                    <a:pt x="4240" y="328"/>
                    <a:pt x="4266" y="285"/>
                  </a:cubicBezTo>
                  <a:lnTo>
                    <a:pt x="4266" y="285"/>
                  </a:lnTo>
                  <a:cubicBezTo>
                    <a:pt x="4277" y="280"/>
                    <a:pt x="4286" y="276"/>
                    <a:pt x="4291" y="273"/>
                  </a:cubicBezTo>
                  <a:cubicBezTo>
                    <a:pt x="4336" y="264"/>
                    <a:pt x="4390" y="246"/>
                    <a:pt x="4443" y="238"/>
                  </a:cubicBezTo>
                  <a:cubicBezTo>
                    <a:pt x="4507" y="227"/>
                    <a:pt x="4572" y="222"/>
                    <a:pt x="4637" y="222"/>
                  </a:cubicBezTo>
                  <a:close/>
                  <a:moveTo>
                    <a:pt x="4643" y="0"/>
                  </a:moveTo>
                  <a:cubicBezTo>
                    <a:pt x="4520" y="0"/>
                    <a:pt x="4396" y="17"/>
                    <a:pt x="4274" y="50"/>
                  </a:cubicBezTo>
                  <a:cubicBezTo>
                    <a:pt x="4211" y="68"/>
                    <a:pt x="4140" y="86"/>
                    <a:pt x="4095" y="139"/>
                  </a:cubicBezTo>
                  <a:cubicBezTo>
                    <a:pt x="4077" y="166"/>
                    <a:pt x="4060" y="193"/>
                    <a:pt x="4042" y="211"/>
                  </a:cubicBezTo>
                  <a:cubicBezTo>
                    <a:pt x="3944" y="345"/>
                    <a:pt x="3854" y="469"/>
                    <a:pt x="3765" y="594"/>
                  </a:cubicBezTo>
                  <a:cubicBezTo>
                    <a:pt x="3408" y="1076"/>
                    <a:pt x="3060" y="1558"/>
                    <a:pt x="2712" y="2048"/>
                  </a:cubicBezTo>
                  <a:cubicBezTo>
                    <a:pt x="2257" y="2673"/>
                    <a:pt x="1803" y="3306"/>
                    <a:pt x="1356" y="3940"/>
                  </a:cubicBezTo>
                  <a:cubicBezTo>
                    <a:pt x="946" y="4529"/>
                    <a:pt x="536" y="5117"/>
                    <a:pt x="143" y="5715"/>
                  </a:cubicBezTo>
                  <a:cubicBezTo>
                    <a:pt x="108" y="5769"/>
                    <a:pt x="72" y="5831"/>
                    <a:pt x="27" y="5893"/>
                  </a:cubicBezTo>
                  <a:cubicBezTo>
                    <a:pt x="0" y="5947"/>
                    <a:pt x="18" y="6018"/>
                    <a:pt x="72" y="6045"/>
                  </a:cubicBezTo>
                  <a:cubicBezTo>
                    <a:pt x="384" y="6224"/>
                    <a:pt x="696" y="6411"/>
                    <a:pt x="1009" y="6589"/>
                  </a:cubicBezTo>
                  <a:cubicBezTo>
                    <a:pt x="1508" y="6875"/>
                    <a:pt x="1999" y="7169"/>
                    <a:pt x="2498" y="7455"/>
                  </a:cubicBezTo>
                  <a:lnTo>
                    <a:pt x="2846" y="7660"/>
                  </a:lnTo>
                  <a:cubicBezTo>
                    <a:pt x="2860" y="7668"/>
                    <a:pt x="2877" y="7672"/>
                    <a:pt x="2895" y="7672"/>
                  </a:cubicBezTo>
                  <a:cubicBezTo>
                    <a:pt x="2935" y="7672"/>
                    <a:pt x="2979" y="7652"/>
                    <a:pt x="2998" y="7615"/>
                  </a:cubicBezTo>
                  <a:cubicBezTo>
                    <a:pt x="3248" y="7116"/>
                    <a:pt x="3489" y="6616"/>
                    <a:pt x="3738" y="6116"/>
                  </a:cubicBezTo>
                  <a:cubicBezTo>
                    <a:pt x="4247" y="5055"/>
                    <a:pt x="4746" y="3984"/>
                    <a:pt x="5219" y="2896"/>
                  </a:cubicBezTo>
                  <a:cubicBezTo>
                    <a:pt x="5487" y="2280"/>
                    <a:pt x="5746" y="1647"/>
                    <a:pt x="5978" y="1014"/>
                  </a:cubicBezTo>
                  <a:cubicBezTo>
                    <a:pt x="5988" y="983"/>
                    <a:pt x="5984" y="956"/>
                    <a:pt x="5973" y="935"/>
                  </a:cubicBezTo>
                  <a:lnTo>
                    <a:pt x="5973" y="935"/>
                  </a:lnTo>
                  <a:cubicBezTo>
                    <a:pt x="5921" y="703"/>
                    <a:pt x="5748" y="474"/>
                    <a:pt x="5567" y="336"/>
                  </a:cubicBezTo>
                  <a:cubicBezTo>
                    <a:pt x="5306" y="120"/>
                    <a:pt x="4978" y="0"/>
                    <a:pt x="46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7" name="Google Shape;3660;p38"/>
            <p:cNvSpPr/>
            <p:nvPr/>
          </p:nvSpPr>
          <p:spPr>
            <a:xfrm rot="939600">
              <a:off x="1892520" y="4943520"/>
              <a:ext cx="113400" cy="15804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158040"/>
                <a:gd name="textAreaBottom" fmla="*/ 158400 h 158040"/>
              </a:gdLst>
              <a:ahLst/>
              <a:cxnLst/>
              <a:rect l="textAreaLeft" t="textAreaTop" r="textAreaRight" b="textAreaBottom"/>
              <a:pathLst>
                <a:path w="4548" h="6335">
                  <a:moveTo>
                    <a:pt x="4390" y="1"/>
                  </a:moveTo>
                  <a:cubicBezTo>
                    <a:pt x="4355" y="1"/>
                    <a:pt x="4320" y="15"/>
                    <a:pt x="4295" y="50"/>
                  </a:cubicBezTo>
                  <a:cubicBezTo>
                    <a:pt x="4153" y="256"/>
                    <a:pt x="4010" y="461"/>
                    <a:pt x="3876" y="657"/>
                  </a:cubicBezTo>
                  <a:cubicBezTo>
                    <a:pt x="3537" y="1148"/>
                    <a:pt x="3198" y="1629"/>
                    <a:pt x="2859" y="2120"/>
                  </a:cubicBezTo>
                  <a:cubicBezTo>
                    <a:pt x="2458" y="2709"/>
                    <a:pt x="2047" y="3298"/>
                    <a:pt x="1637" y="3895"/>
                  </a:cubicBezTo>
                  <a:cubicBezTo>
                    <a:pt x="1280" y="4404"/>
                    <a:pt x="932" y="4912"/>
                    <a:pt x="584" y="5412"/>
                  </a:cubicBezTo>
                  <a:cubicBezTo>
                    <a:pt x="468" y="5581"/>
                    <a:pt x="343" y="5751"/>
                    <a:pt x="227" y="5920"/>
                  </a:cubicBezTo>
                  <a:cubicBezTo>
                    <a:pt x="174" y="6001"/>
                    <a:pt x="111" y="6081"/>
                    <a:pt x="67" y="6161"/>
                  </a:cubicBezTo>
                  <a:cubicBezTo>
                    <a:pt x="67" y="6161"/>
                    <a:pt x="58" y="6170"/>
                    <a:pt x="58" y="6170"/>
                  </a:cubicBezTo>
                  <a:cubicBezTo>
                    <a:pt x="1" y="6252"/>
                    <a:pt x="82" y="6334"/>
                    <a:pt x="163" y="6334"/>
                  </a:cubicBezTo>
                  <a:cubicBezTo>
                    <a:pt x="197" y="6334"/>
                    <a:pt x="230" y="6320"/>
                    <a:pt x="254" y="6286"/>
                  </a:cubicBezTo>
                  <a:cubicBezTo>
                    <a:pt x="388" y="6081"/>
                    <a:pt x="531" y="5876"/>
                    <a:pt x="673" y="5671"/>
                  </a:cubicBezTo>
                  <a:cubicBezTo>
                    <a:pt x="1012" y="5189"/>
                    <a:pt x="1351" y="4698"/>
                    <a:pt x="1681" y="4217"/>
                  </a:cubicBezTo>
                  <a:cubicBezTo>
                    <a:pt x="2092" y="3619"/>
                    <a:pt x="2502" y="3030"/>
                    <a:pt x="2912" y="2441"/>
                  </a:cubicBezTo>
                  <a:cubicBezTo>
                    <a:pt x="3260" y="1933"/>
                    <a:pt x="3617" y="1424"/>
                    <a:pt x="3965" y="916"/>
                  </a:cubicBezTo>
                  <a:cubicBezTo>
                    <a:pt x="4081" y="746"/>
                    <a:pt x="4197" y="577"/>
                    <a:pt x="4313" y="407"/>
                  </a:cubicBezTo>
                  <a:cubicBezTo>
                    <a:pt x="4367" y="327"/>
                    <a:pt x="4429" y="256"/>
                    <a:pt x="4483" y="175"/>
                  </a:cubicBezTo>
                  <a:cubicBezTo>
                    <a:pt x="4483" y="166"/>
                    <a:pt x="4483" y="166"/>
                    <a:pt x="4492" y="158"/>
                  </a:cubicBezTo>
                  <a:cubicBezTo>
                    <a:pt x="4547" y="77"/>
                    <a:pt x="4469" y="1"/>
                    <a:pt x="439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0" bIns="79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8" name="Google Shape;3661;p38"/>
            <p:cNvSpPr/>
            <p:nvPr/>
          </p:nvSpPr>
          <p:spPr>
            <a:xfrm rot="939600">
              <a:off x="1928520" y="4951800"/>
              <a:ext cx="88560" cy="145080"/>
            </a:xfrm>
            <a:custGeom>
              <a:avLst/>
              <a:gdLst>
                <a:gd name="textAreaLeft" fmla="*/ 0 w 88560"/>
                <a:gd name="textAreaRight" fmla="*/ 88920 w 88560"/>
                <a:gd name="textAreaTop" fmla="*/ 0 h 145080"/>
                <a:gd name="textAreaBottom" fmla="*/ 145440 h 145080"/>
              </a:gdLst>
              <a:ahLst/>
              <a:cxnLst/>
              <a:rect l="textAreaLeft" t="textAreaTop" r="textAreaRight" b="textAreaBottom"/>
              <a:pathLst>
                <a:path w="3562" h="5818">
                  <a:moveTo>
                    <a:pt x="3404" y="1"/>
                  </a:moveTo>
                  <a:cubicBezTo>
                    <a:pt x="3370" y="1"/>
                    <a:pt x="3337" y="17"/>
                    <a:pt x="3315" y="55"/>
                  </a:cubicBezTo>
                  <a:cubicBezTo>
                    <a:pt x="3208" y="242"/>
                    <a:pt x="3101" y="429"/>
                    <a:pt x="2985" y="617"/>
                  </a:cubicBezTo>
                  <a:cubicBezTo>
                    <a:pt x="2727" y="1063"/>
                    <a:pt x="2468" y="1500"/>
                    <a:pt x="2209" y="1946"/>
                  </a:cubicBezTo>
                  <a:cubicBezTo>
                    <a:pt x="1897" y="2490"/>
                    <a:pt x="1585" y="3025"/>
                    <a:pt x="1264" y="3569"/>
                  </a:cubicBezTo>
                  <a:cubicBezTo>
                    <a:pt x="996" y="4033"/>
                    <a:pt x="728" y="4497"/>
                    <a:pt x="452" y="4961"/>
                  </a:cubicBezTo>
                  <a:cubicBezTo>
                    <a:pt x="318" y="5193"/>
                    <a:pt x="184" y="5416"/>
                    <a:pt x="59" y="5639"/>
                  </a:cubicBezTo>
                  <a:cubicBezTo>
                    <a:pt x="59" y="5648"/>
                    <a:pt x="50" y="5648"/>
                    <a:pt x="50" y="5648"/>
                  </a:cubicBezTo>
                  <a:cubicBezTo>
                    <a:pt x="1" y="5735"/>
                    <a:pt x="81" y="5818"/>
                    <a:pt x="158" y="5818"/>
                  </a:cubicBezTo>
                  <a:cubicBezTo>
                    <a:pt x="192" y="5818"/>
                    <a:pt x="225" y="5802"/>
                    <a:pt x="247" y="5764"/>
                  </a:cubicBezTo>
                  <a:cubicBezTo>
                    <a:pt x="354" y="5577"/>
                    <a:pt x="461" y="5389"/>
                    <a:pt x="568" y="5211"/>
                  </a:cubicBezTo>
                  <a:lnTo>
                    <a:pt x="1344" y="3873"/>
                  </a:lnTo>
                  <a:cubicBezTo>
                    <a:pt x="1665" y="3329"/>
                    <a:pt x="1977" y="2793"/>
                    <a:pt x="2290" y="2249"/>
                  </a:cubicBezTo>
                  <a:cubicBezTo>
                    <a:pt x="2566" y="1785"/>
                    <a:pt x="2834" y="1321"/>
                    <a:pt x="3101" y="857"/>
                  </a:cubicBezTo>
                  <a:cubicBezTo>
                    <a:pt x="3235" y="634"/>
                    <a:pt x="3378" y="411"/>
                    <a:pt x="3503" y="179"/>
                  </a:cubicBezTo>
                  <a:cubicBezTo>
                    <a:pt x="3503" y="179"/>
                    <a:pt x="3503" y="171"/>
                    <a:pt x="3512" y="171"/>
                  </a:cubicBezTo>
                  <a:cubicBezTo>
                    <a:pt x="3561" y="84"/>
                    <a:pt x="3481" y="1"/>
                    <a:pt x="340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720" bIns="72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59" name="Google Shape;3662;p38"/>
            <p:cNvSpPr/>
            <p:nvPr/>
          </p:nvSpPr>
          <p:spPr>
            <a:xfrm rot="939600">
              <a:off x="1935000" y="4959360"/>
              <a:ext cx="87120" cy="167040"/>
            </a:xfrm>
            <a:custGeom>
              <a:avLst/>
              <a:gdLst>
                <a:gd name="textAreaLeft" fmla="*/ 0 w 87120"/>
                <a:gd name="textAreaRight" fmla="*/ 87480 w 87120"/>
                <a:gd name="textAreaTop" fmla="*/ 0 h 167040"/>
                <a:gd name="textAreaBottom" fmla="*/ 167400 h 167040"/>
              </a:gdLst>
              <a:ahLst/>
              <a:cxnLst/>
              <a:rect l="textAreaLeft" t="textAreaTop" r="textAreaRight" b="textAreaBottom"/>
              <a:pathLst>
                <a:path w="3496" h="6694">
                  <a:moveTo>
                    <a:pt x="3346" y="0"/>
                  </a:moveTo>
                  <a:cubicBezTo>
                    <a:pt x="3312" y="0"/>
                    <a:pt x="3278" y="17"/>
                    <a:pt x="3256" y="56"/>
                  </a:cubicBezTo>
                  <a:cubicBezTo>
                    <a:pt x="3158" y="270"/>
                    <a:pt x="3051" y="484"/>
                    <a:pt x="2944" y="698"/>
                  </a:cubicBezTo>
                  <a:cubicBezTo>
                    <a:pt x="2685" y="1216"/>
                    <a:pt x="2426" y="1733"/>
                    <a:pt x="2176" y="2250"/>
                  </a:cubicBezTo>
                  <a:cubicBezTo>
                    <a:pt x="1864" y="2875"/>
                    <a:pt x="1552" y="3490"/>
                    <a:pt x="1240" y="4115"/>
                  </a:cubicBezTo>
                  <a:cubicBezTo>
                    <a:pt x="972" y="4650"/>
                    <a:pt x="713" y="5194"/>
                    <a:pt x="446" y="5730"/>
                  </a:cubicBezTo>
                  <a:cubicBezTo>
                    <a:pt x="312" y="5988"/>
                    <a:pt x="178" y="6247"/>
                    <a:pt x="53" y="6515"/>
                  </a:cubicBezTo>
                  <a:cubicBezTo>
                    <a:pt x="53" y="6515"/>
                    <a:pt x="53" y="6524"/>
                    <a:pt x="44" y="6524"/>
                  </a:cubicBezTo>
                  <a:cubicBezTo>
                    <a:pt x="1" y="6610"/>
                    <a:pt x="83" y="6693"/>
                    <a:pt x="158" y="6693"/>
                  </a:cubicBezTo>
                  <a:cubicBezTo>
                    <a:pt x="190" y="6693"/>
                    <a:pt x="222" y="6677"/>
                    <a:pt x="241" y="6639"/>
                  </a:cubicBezTo>
                  <a:cubicBezTo>
                    <a:pt x="348" y="6425"/>
                    <a:pt x="455" y="6202"/>
                    <a:pt x="562" y="5988"/>
                  </a:cubicBezTo>
                  <a:cubicBezTo>
                    <a:pt x="820" y="5480"/>
                    <a:pt x="1070" y="4962"/>
                    <a:pt x="1329" y="4445"/>
                  </a:cubicBezTo>
                  <a:cubicBezTo>
                    <a:pt x="1641" y="3820"/>
                    <a:pt x="1945" y="3196"/>
                    <a:pt x="2257" y="2572"/>
                  </a:cubicBezTo>
                  <a:cubicBezTo>
                    <a:pt x="2524" y="2036"/>
                    <a:pt x="2792" y="1501"/>
                    <a:pt x="3060" y="966"/>
                  </a:cubicBezTo>
                  <a:cubicBezTo>
                    <a:pt x="3185" y="707"/>
                    <a:pt x="3318" y="448"/>
                    <a:pt x="3443" y="181"/>
                  </a:cubicBezTo>
                  <a:cubicBezTo>
                    <a:pt x="3452" y="181"/>
                    <a:pt x="3452" y="172"/>
                    <a:pt x="3452" y="172"/>
                  </a:cubicBezTo>
                  <a:cubicBezTo>
                    <a:pt x="3495" y="80"/>
                    <a:pt x="3420" y="0"/>
                    <a:pt x="33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520" bIns="83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0" name="Google Shape;3663;p38"/>
            <p:cNvSpPr/>
            <p:nvPr/>
          </p:nvSpPr>
          <p:spPr>
            <a:xfrm rot="939600">
              <a:off x="1705680" y="5036040"/>
              <a:ext cx="228960" cy="282600"/>
            </a:xfrm>
            <a:custGeom>
              <a:avLst/>
              <a:gdLst>
                <a:gd name="textAreaLeft" fmla="*/ 0 w 228960"/>
                <a:gd name="textAreaRight" fmla="*/ 229320 w 228960"/>
                <a:gd name="textAreaTop" fmla="*/ 0 h 282600"/>
                <a:gd name="textAreaBottom" fmla="*/ 282960 h 282600"/>
              </a:gdLst>
              <a:ahLst/>
              <a:cxnLst/>
              <a:rect l="textAreaLeft" t="textAreaTop" r="textAreaRight" b="textAreaBottom"/>
              <a:pathLst>
                <a:path w="9172" h="11314">
                  <a:moveTo>
                    <a:pt x="5806" y="1"/>
                  </a:moveTo>
                  <a:cubicBezTo>
                    <a:pt x="5494" y="1"/>
                    <a:pt x="5182" y="42"/>
                    <a:pt x="4881" y="127"/>
                  </a:cubicBezTo>
                  <a:lnTo>
                    <a:pt x="1" y="8637"/>
                  </a:lnTo>
                  <a:lnTo>
                    <a:pt x="4444" y="11314"/>
                  </a:lnTo>
                  <a:lnTo>
                    <a:pt x="9172" y="2642"/>
                  </a:lnTo>
                  <a:cubicBezTo>
                    <a:pt x="8958" y="1741"/>
                    <a:pt x="8360" y="938"/>
                    <a:pt x="7566" y="475"/>
                  </a:cubicBezTo>
                  <a:cubicBezTo>
                    <a:pt x="7034" y="161"/>
                    <a:pt x="6420" y="1"/>
                    <a:pt x="580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1" name="Google Shape;3664;p38"/>
            <p:cNvSpPr/>
            <p:nvPr/>
          </p:nvSpPr>
          <p:spPr>
            <a:xfrm rot="939600">
              <a:off x="1702440" y="5033520"/>
              <a:ext cx="235080" cy="288000"/>
            </a:xfrm>
            <a:custGeom>
              <a:avLst/>
              <a:gdLst>
                <a:gd name="textAreaLeft" fmla="*/ 0 w 235080"/>
                <a:gd name="textAreaRight" fmla="*/ 235440 w 235080"/>
                <a:gd name="textAreaTop" fmla="*/ 0 h 288000"/>
                <a:gd name="textAreaBottom" fmla="*/ 288360 h 288000"/>
              </a:gdLst>
              <a:ahLst/>
              <a:cxnLst/>
              <a:rect l="textAreaLeft" t="textAreaTop" r="textAreaRight" b="textAreaBottom"/>
              <a:pathLst>
                <a:path w="9415" h="11531">
                  <a:moveTo>
                    <a:pt x="5931" y="220"/>
                  </a:moveTo>
                  <a:cubicBezTo>
                    <a:pt x="6367" y="220"/>
                    <a:pt x="6805" y="304"/>
                    <a:pt x="7217" y="473"/>
                  </a:cubicBezTo>
                  <a:cubicBezTo>
                    <a:pt x="7842" y="723"/>
                    <a:pt x="8386" y="1187"/>
                    <a:pt x="8752" y="1749"/>
                  </a:cubicBezTo>
                  <a:cubicBezTo>
                    <a:pt x="8941" y="2058"/>
                    <a:pt x="9088" y="2392"/>
                    <a:pt x="9179" y="2735"/>
                  </a:cubicBezTo>
                  <a:lnTo>
                    <a:pt x="9179" y="2735"/>
                  </a:lnTo>
                  <a:cubicBezTo>
                    <a:pt x="9147" y="2800"/>
                    <a:pt x="9110" y="2860"/>
                    <a:pt x="9073" y="2927"/>
                  </a:cubicBezTo>
                  <a:cubicBezTo>
                    <a:pt x="8957" y="3132"/>
                    <a:pt x="8850" y="3346"/>
                    <a:pt x="8734" y="3551"/>
                  </a:cubicBezTo>
                  <a:cubicBezTo>
                    <a:pt x="8564" y="3863"/>
                    <a:pt x="8395" y="4176"/>
                    <a:pt x="8225" y="4488"/>
                  </a:cubicBezTo>
                  <a:cubicBezTo>
                    <a:pt x="8011" y="4872"/>
                    <a:pt x="7806" y="5246"/>
                    <a:pt x="7601" y="5630"/>
                  </a:cubicBezTo>
                  <a:lnTo>
                    <a:pt x="6923" y="6879"/>
                  </a:lnTo>
                  <a:cubicBezTo>
                    <a:pt x="6691" y="7298"/>
                    <a:pt x="6468" y="7717"/>
                    <a:pt x="6236" y="8128"/>
                  </a:cubicBezTo>
                  <a:cubicBezTo>
                    <a:pt x="6022" y="8520"/>
                    <a:pt x="5808" y="8913"/>
                    <a:pt x="5594" y="9305"/>
                  </a:cubicBezTo>
                  <a:cubicBezTo>
                    <a:pt x="5415" y="9635"/>
                    <a:pt x="5237" y="9965"/>
                    <a:pt x="5058" y="10296"/>
                  </a:cubicBezTo>
                  <a:cubicBezTo>
                    <a:pt x="4924" y="10536"/>
                    <a:pt x="4800" y="10777"/>
                    <a:pt x="4666" y="11009"/>
                  </a:cubicBezTo>
                  <a:cubicBezTo>
                    <a:pt x="4620" y="11095"/>
                    <a:pt x="4568" y="11176"/>
                    <a:pt x="4523" y="11259"/>
                  </a:cubicBezTo>
                  <a:lnTo>
                    <a:pt x="4523" y="11259"/>
                  </a:lnTo>
                  <a:cubicBezTo>
                    <a:pt x="4410" y="11194"/>
                    <a:pt x="4300" y="11131"/>
                    <a:pt x="4184" y="11063"/>
                  </a:cubicBezTo>
                  <a:cubicBezTo>
                    <a:pt x="3836" y="10849"/>
                    <a:pt x="3479" y="10634"/>
                    <a:pt x="3122" y="10420"/>
                  </a:cubicBezTo>
                  <a:cubicBezTo>
                    <a:pt x="2694" y="10162"/>
                    <a:pt x="2266" y="9903"/>
                    <a:pt x="1838" y="9644"/>
                  </a:cubicBezTo>
                  <a:cubicBezTo>
                    <a:pt x="1472" y="9421"/>
                    <a:pt x="1097" y="9198"/>
                    <a:pt x="723" y="8975"/>
                  </a:cubicBezTo>
                  <a:cubicBezTo>
                    <a:pt x="607" y="8904"/>
                    <a:pt x="482" y="8832"/>
                    <a:pt x="357" y="8752"/>
                  </a:cubicBezTo>
                  <a:cubicBezTo>
                    <a:pt x="330" y="8734"/>
                    <a:pt x="303" y="8716"/>
                    <a:pt x="274" y="8699"/>
                  </a:cubicBezTo>
                  <a:lnTo>
                    <a:pt x="274" y="8699"/>
                  </a:lnTo>
                  <a:cubicBezTo>
                    <a:pt x="298" y="8657"/>
                    <a:pt x="323" y="8614"/>
                    <a:pt x="348" y="8574"/>
                  </a:cubicBezTo>
                  <a:cubicBezTo>
                    <a:pt x="464" y="8369"/>
                    <a:pt x="589" y="8154"/>
                    <a:pt x="705" y="7949"/>
                  </a:cubicBezTo>
                  <a:cubicBezTo>
                    <a:pt x="883" y="7646"/>
                    <a:pt x="1053" y="7343"/>
                    <a:pt x="1231" y="7039"/>
                  </a:cubicBezTo>
                  <a:cubicBezTo>
                    <a:pt x="1445" y="6665"/>
                    <a:pt x="1659" y="6290"/>
                    <a:pt x="1873" y="5915"/>
                  </a:cubicBezTo>
                  <a:lnTo>
                    <a:pt x="2578" y="4693"/>
                  </a:lnTo>
                  <a:cubicBezTo>
                    <a:pt x="2810" y="4283"/>
                    <a:pt x="3051" y="3872"/>
                    <a:pt x="3283" y="3462"/>
                  </a:cubicBezTo>
                  <a:cubicBezTo>
                    <a:pt x="3506" y="3078"/>
                    <a:pt x="3720" y="2695"/>
                    <a:pt x="3943" y="2311"/>
                  </a:cubicBezTo>
                  <a:cubicBezTo>
                    <a:pt x="4131" y="1990"/>
                    <a:pt x="4318" y="1660"/>
                    <a:pt x="4505" y="1339"/>
                  </a:cubicBezTo>
                  <a:cubicBezTo>
                    <a:pt x="4639" y="1107"/>
                    <a:pt x="4773" y="875"/>
                    <a:pt x="4907" y="634"/>
                  </a:cubicBezTo>
                  <a:cubicBezTo>
                    <a:pt x="4965" y="535"/>
                    <a:pt x="5030" y="435"/>
                    <a:pt x="5082" y="328"/>
                  </a:cubicBezTo>
                  <a:lnTo>
                    <a:pt x="5082" y="328"/>
                  </a:lnTo>
                  <a:cubicBezTo>
                    <a:pt x="5360" y="256"/>
                    <a:pt x="5645" y="220"/>
                    <a:pt x="5931" y="220"/>
                  </a:cubicBezTo>
                  <a:close/>
                  <a:moveTo>
                    <a:pt x="5933" y="0"/>
                  </a:moveTo>
                  <a:cubicBezTo>
                    <a:pt x="5843" y="0"/>
                    <a:pt x="5753" y="3"/>
                    <a:pt x="5665" y="10"/>
                  </a:cubicBezTo>
                  <a:cubicBezTo>
                    <a:pt x="5540" y="19"/>
                    <a:pt x="5415" y="36"/>
                    <a:pt x="5290" y="54"/>
                  </a:cubicBezTo>
                  <a:cubicBezTo>
                    <a:pt x="5228" y="63"/>
                    <a:pt x="5174" y="81"/>
                    <a:pt x="5112" y="90"/>
                  </a:cubicBezTo>
                  <a:cubicBezTo>
                    <a:pt x="5049" y="108"/>
                    <a:pt x="4960" y="117"/>
                    <a:pt x="4916" y="170"/>
                  </a:cubicBezTo>
                  <a:cubicBezTo>
                    <a:pt x="4898" y="197"/>
                    <a:pt x="4880" y="233"/>
                    <a:pt x="4862" y="268"/>
                  </a:cubicBezTo>
                  <a:cubicBezTo>
                    <a:pt x="4809" y="349"/>
                    <a:pt x="4764" y="438"/>
                    <a:pt x="4710" y="518"/>
                  </a:cubicBezTo>
                  <a:lnTo>
                    <a:pt x="4193" y="1437"/>
                  </a:lnTo>
                  <a:cubicBezTo>
                    <a:pt x="3943" y="1865"/>
                    <a:pt x="3693" y="2302"/>
                    <a:pt x="3444" y="2739"/>
                  </a:cubicBezTo>
                  <a:cubicBezTo>
                    <a:pt x="3158" y="3239"/>
                    <a:pt x="2864" y="3739"/>
                    <a:pt x="2578" y="4238"/>
                  </a:cubicBezTo>
                  <a:cubicBezTo>
                    <a:pt x="2284" y="4747"/>
                    <a:pt x="1998" y="5255"/>
                    <a:pt x="1704" y="5764"/>
                  </a:cubicBezTo>
                  <a:cubicBezTo>
                    <a:pt x="1436" y="6219"/>
                    <a:pt x="1178" y="6682"/>
                    <a:pt x="919" y="7137"/>
                  </a:cubicBezTo>
                  <a:cubicBezTo>
                    <a:pt x="723" y="7476"/>
                    <a:pt x="526" y="7824"/>
                    <a:pt x="330" y="8163"/>
                  </a:cubicBezTo>
                  <a:cubicBezTo>
                    <a:pt x="232" y="8333"/>
                    <a:pt x="134" y="8493"/>
                    <a:pt x="36" y="8663"/>
                  </a:cubicBezTo>
                  <a:cubicBezTo>
                    <a:pt x="36" y="8672"/>
                    <a:pt x="27" y="8681"/>
                    <a:pt x="27" y="8690"/>
                  </a:cubicBezTo>
                  <a:cubicBezTo>
                    <a:pt x="0" y="8734"/>
                    <a:pt x="18" y="8806"/>
                    <a:pt x="63" y="8841"/>
                  </a:cubicBezTo>
                  <a:cubicBezTo>
                    <a:pt x="214" y="8931"/>
                    <a:pt x="357" y="9011"/>
                    <a:pt x="509" y="9100"/>
                  </a:cubicBezTo>
                  <a:cubicBezTo>
                    <a:pt x="865" y="9314"/>
                    <a:pt x="1213" y="9528"/>
                    <a:pt x="1570" y="9742"/>
                  </a:cubicBezTo>
                  <a:cubicBezTo>
                    <a:pt x="1998" y="10001"/>
                    <a:pt x="2427" y="10260"/>
                    <a:pt x="2855" y="10519"/>
                  </a:cubicBezTo>
                  <a:cubicBezTo>
                    <a:pt x="3221" y="10742"/>
                    <a:pt x="3595" y="10965"/>
                    <a:pt x="3970" y="11188"/>
                  </a:cubicBezTo>
                  <a:cubicBezTo>
                    <a:pt x="4148" y="11295"/>
                    <a:pt x="4327" y="11411"/>
                    <a:pt x="4505" y="11509"/>
                  </a:cubicBezTo>
                  <a:cubicBezTo>
                    <a:pt x="4505" y="11518"/>
                    <a:pt x="4514" y="11518"/>
                    <a:pt x="4514" y="11518"/>
                  </a:cubicBezTo>
                  <a:cubicBezTo>
                    <a:pt x="4531" y="11526"/>
                    <a:pt x="4550" y="11530"/>
                    <a:pt x="4569" y="11530"/>
                  </a:cubicBezTo>
                  <a:cubicBezTo>
                    <a:pt x="4609" y="11530"/>
                    <a:pt x="4648" y="11512"/>
                    <a:pt x="4666" y="11482"/>
                  </a:cubicBezTo>
                  <a:cubicBezTo>
                    <a:pt x="4710" y="11402"/>
                    <a:pt x="4755" y="11321"/>
                    <a:pt x="4791" y="11241"/>
                  </a:cubicBezTo>
                  <a:cubicBezTo>
                    <a:pt x="4907" y="11036"/>
                    <a:pt x="5023" y="10822"/>
                    <a:pt x="5139" y="10617"/>
                  </a:cubicBezTo>
                  <a:cubicBezTo>
                    <a:pt x="5308" y="10304"/>
                    <a:pt x="5478" y="9992"/>
                    <a:pt x="5647" y="9680"/>
                  </a:cubicBezTo>
                  <a:cubicBezTo>
                    <a:pt x="5852" y="9305"/>
                    <a:pt x="6057" y="8922"/>
                    <a:pt x="6263" y="8547"/>
                  </a:cubicBezTo>
                  <a:lnTo>
                    <a:pt x="6950" y="7298"/>
                  </a:lnTo>
                  <a:cubicBezTo>
                    <a:pt x="7173" y="6879"/>
                    <a:pt x="7405" y="6459"/>
                    <a:pt x="7628" y="6040"/>
                  </a:cubicBezTo>
                  <a:cubicBezTo>
                    <a:pt x="7842" y="5648"/>
                    <a:pt x="8056" y="5255"/>
                    <a:pt x="8270" y="4863"/>
                  </a:cubicBezTo>
                  <a:cubicBezTo>
                    <a:pt x="8457" y="4533"/>
                    <a:pt x="8636" y="4202"/>
                    <a:pt x="8814" y="3872"/>
                  </a:cubicBezTo>
                  <a:cubicBezTo>
                    <a:pt x="8939" y="3632"/>
                    <a:pt x="9073" y="3400"/>
                    <a:pt x="9207" y="3159"/>
                  </a:cubicBezTo>
                  <a:cubicBezTo>
                    <a:pt x="9260" y="3043"/>
                    <a:pt x="9331" y="2936"/>
                    <a:pt x="9385" y="2820"/>
                  </a:cubicBezTo>
                  <a:cubicBezTo>
                    <a:pt x="9385" y="2820"/>
                    <a:pt x="9394" y="2811"/>
                    <a:pt x="9394" y="2802"/>
                  </a:cubicBezTo>
                  <a:cubicBezTo>
                    <a:pt x="9414" y="2766"/>
                    <a:pt x="9413" y="2732"/>
                    <a:pt x="9399" y="2704"/>
                  </a:cubicBezTo>
                  <a:lnTo>
                    <a:pt x="9399" y="2704"/>
                  </a:lnTo>
                  <a:cubicBezTo>
                    <a:pt x="9181" y="1819"/>
                    <a:pt x="8604" y="1023"/>
                    <a:pt x="7833" y="536"/>
                  </a:cubicBezTo>
                  <a:cubicBezTo>
                    <a:pt x="7405" y="268"/>
                    <a:pt x="6923" y="99"/>
                    <a:pt x="6423" y="27"/>
                  </a:cubicBezTo>
                  <a:cubicBezTo>
                    <a:pt x="6262" y="10"/>
                    <a:pt x="6097" y="0"/>
                    <a:pt x="59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2" name="Google Shape;3665;p38"/>
            <p:cNvSpPr/>
            <p:nvPr/>
          </p:nvSpPr>
          <p:spPr>
            <a:xfrm rot="939600">
              <a:off x="1746360" y="5159520"/>
              <a:ext cx="113400" cy="7308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4556" h="2934">
                  <a:moveTo>
                    <a:pt x="235" y="1"/>
                  </a:moveTo>
                  <a:cubicBezTo>
                    <a:pt x="204" y="1"/>
                    <a:pt x="174" y="1"/>
                    <a:pt x="143" y="2"/>
                  </a:cubicBezTo>
                  <a:cubicBezTo>
                    <a:pt x="1" y="2"/>
                    <a:pt x="1" y="225"/>
                    <a:pt x="143" y="225"/>
                  </a:cubicBezTo>
                  <a:cubicBezTo>
                    <a:pt x="162" y="224"/>
                    <a:pt x="180" y="224"/>
                    <a:pt x="198" y="224"/>
                  </a:cubicBezTo>
                  <a:cubicBezTo>
                    <a:pt x="911" y="224"/>
                    <a:pt x="1613" y="394"/>
                    <a:pt x="2240" y="733"/>
                  </a:cubicBezTo>
                  <a:cubicBezTo>
                    <a:pt x="2543" y="894"/>
                    <a:pt x="2820" y="1090"/>
                    <a:pt x="3087" y="1304"/>
                  </a:cubicBezTo>
                  <a:cubicBezTo>
                    <a:pt x="3337" y="1491"/>
                    <a:pt x="3578" y="1705"/>
                    <a:pt x="3783" y="1955"/>
                  </a:cubicBezTo>
                  <a:cubicBezTo>
                    <a:pt x="4015" y="2223"/>
                    <a:pt x="4193" y="2526"/>
                    <a:pt x="4309" y="2856"/>
                  </a:cubicBezTo>
                  <a:cubicBezTo>
                    <a:pt x="4331" y="2910"/>
                    <a:pt x="4379" y="2934"/>
                    <a:pt x="4425" y="2934"/>
                  </a:cubicBezTo>
                  <a:cubicBezTo>
                    <a:pt x="4492" y="2934"/>
                    <a:pt x="4555" y="2883"/>
                    <a:pt x="4524" y="2803"/>
                  </a:cubicBezTo>
                  <a:cubicBezTo>
                    <a:pt x="4292" y="2160"/>
                    <a:pt x="3863" y="1643"/>
                    <a:pt x="3346" y="1224"/>
                  </a:cubicBezTo>
                  <a:cubicBezTo>
                    <a:pt x="3069" y="1001"/>
                    <a:pt x="2784" y="787"/>
                    <a:pt x="2481" y="608"/>
                  </a:cubicBezTo>
                  <a:cubicBezTo>
                    <a:pt x="2142" y="412"/>
                    <a:pt x="1785" y="269"/>
                    <a:pt x="1410" y="162"/>
                  </a:cubicBezTo>
                  <a:cubicBezTo>
                    <a:pt x="1029" y="54"/>
                    <a:pt x="633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3" name="Google Shape;3666;p38"/>
            <p:cNvSpPr/>
            <p:nvPr/>
          </p:nvSpPr>
          <p:spPr>
            <a:xfrm rot="939600">
              <a:off x="1778400" y="5129640"/>
              <a:ext cx="113040" cy="7056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70560"/>
                <a:gd name="textAreaBottom" fmla="*/ 70920 h 70560"/>
              </a:gdLst>
              <a:ahLst/>
              <a:cxnLst/>
              <a:rect l="textAreaLeft" t="textAreaTop" r="textAreaRight" b="textAreaBottom"/>
              <a:pathLst>
                <a:path w="4542" h="2832">
                  <a:moveTo>
                    <a:pt x="143" y="1"/>
                  </a:moveTo>
                  <a:cubicBezTo>
                    <a:pt x="1" y="1"/>
                    <a:pt x="1" y="224"/>
                    <a:pt x="143" y="224"/>
                  </a:cubicBezTo>
                  <a:cubicBezTo>
                    <a:pt x="161" y="224"/>
                    <a:pt x="178" y="224"/>
                    <a:pt x="196" y="224"/>
                  </a:cubicBezTo>
                  <a:cubicBezTo>
                    <a:pt x="909" y="224"/>
                    <a:pt x="1613" y="401"/>
                    <a:pt x="2240" y="732"/>
                  </a:cubicBezTo>
                  <a:cubicBezTo>
                    <a:pt x="2543" y="893"/>
                    <a:pt x="2820" y="1098"/>
                    <a:pt x="3096" y="1294"/>
                  </a:cubicBezTo>
                  <a:cubicBezTo>
                    <a:pt x="3337" y="1473"/>
                    <a:pt x="3569" y="1669"/>
                    <a:pt x="3774" y="1892"/>
                  </a:cubicBezTo>
                  <a:cubicBezTo>
                    <a:pt x="4006" y="2142"/>
                    <a:pt x="4185" y="2436"/>
                    <a:pt x="4301" y="2757"/>
                  </a:cubicBezTo>
                  <a:cubicBezTo>
                    <a:pt x="4318" y="2809"/>
                    <a:pt x="4361" y="2832"/>
                    <a:pt x="4404" y="2832"/>
                  </a:cubicBezTo>
                  <a:cubicBezTo>
                    <a:pt x="4473" y="2832"/>
                    <a:pt x="4542" y="2777"/>
                    <a:pt x="4515" y="2695"/>
                  </a:cubicBezTo>
                  <a:cubicBezTo>
                    <a:pt x="4399" y="2383"/>
                    <a:pt x="4238" y="2097"/>
                    <a:pt x="4024" y="1839"/>
                  </a:cubicBezTo>
                  <a:cubicBezTo>
                    <a:pt x="3828" y="1598"/>
                    <a:pt x="3587" y="1392"/>
                    <a:pt x="3337" y="1205"/>
                  </a:cubicBezTo>
                  <a:cubicBezTo>
                    <a:pt x="3060" y="991"/>
                    <a:pt x="2775" y="786"/>
                    <a:pt x="2481" y="616"/>
                  </a:cubicBezTo>
                  <a:cubicBezTo>
                    <a:pt x="2142" y="420"/>
                    <a:pt x="1785" y="268"/>
                    <a:pt x="1410" y="170"/>
                  </a:cubicBezTo>
                  <a:cubicBezTo>
                    <a:pt x="1000" y="54"/>
                    <a:pt x="572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4" name="Google Shape;3667;p38"/>
            <p:cNvSpPr/>
            <p:nvPr/>
          </p:nvSpPr>
          <p:spPr>
            <a:xfrm rot="939600">
              <a:off x="1794600" y="5114520"/>
              <a:ext cx="113040" cy="6912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69120"/>
                <a:gd name="textAreaBottom" fmla="*/ 69480 h 69120"/>
              </a:gdLst>
              <a:ahLst/>
              <a:cxnLst/>
              <a:rect l="textAreaLeft" t="textAreaTop" r="textAreaRight" b="textAreaBottom"/>
              <a:pathLst>
                <a:path w="4540" h="2777">
                  <a:moveTo>
                    <a:pt x="143" y="0"/>
                  </a:moveTo>
                  <a:cubicBezTo>
                    <a:pt x="3" y="9"/>
                    <a:pt x="1" y="224"/>
                    <a:pt x="135" y="224"/>
                  </a:cubicBezTo>
                  <a:cubicBezTo>
                    <a:pt x="138" y="224"/>
                    <a:pt x="141" y="224"/>
                    <a:pt x="143" y="223"/>
                  </a:cubicBezTo>
                  <a:cubicBezTo>
                    <a:pt x="160" y="223"/>
                    <a:pt x="177" y="223"/>
                    <a:pt x="193" y="223"/>
                  </a:cubicBezTo>
                  <a:cubicBezTo>
                    <a:pt x="944" y="223"/>
                    <a:pt x="1683" y="419"/>
                    <a:pt x="2329" y="785"/>
                  </a:cubicBezTo>
                  <a:cubicBezTo>
                    <a:pt x="2614" y="946"/>
                    <a:pt x="2882" y="1142"/>
                    <a:pt x="3141" y="1330"/>
                  </a:cubicBezTo>
                  <a:cubicBezTo>
                    <a:pt x="3355" y="1481"/>
                    <a:pt x="3560" y="1651"/>
                    <a:pt x="3730" y="1847"/>
                  </a:cubicBezTo>
                  <a:cubicBezTo>
                    <a:pt x="3970" y="2106"/>
                    <a:pt x="4149" y="2409"/>
                    <a:pt x="4301" y="2721"/>
                  </a:cubicBezTo>
                  <a:cubicBezTo>
                    <a:pt x="4320" y="2760"/>
                    <a:pt x="4353" y="2777"/>
                    <a:pt x="4386" y="2777"/>
                  </a:cubicBezTo>
                  <a:cubicBezTo>
                    <a:pt x="4460" y="2777"/>
                    <a:pt x="4540" y="2697"/>
                    <a:pt x="4497" y="2605"/>
                  </a:cubicBezTo>
                  <a:cubicBezTo>
                    <a:pt x="4345" y="2311"/>
                    <a:pt x="4176" y="2017"/>
                    <a:pt x="3962" y="1767"/>
                  </a:cubicBezTo>
                  <a:cubicBezTo>
                    <a:pt x="3774" y="1553"/>
                    <a:pt x="3569" y="1365"/>
                    <a:pt x="3346" y="1196"/>
                  </a:cubicBezTo>
                  <a:cubicBezTo>
                    <a:pt x="3087" y="1009"/>
                    <a:pt x="2820" y="812"/>
                    <a:pt x="2543" y="652"/>
                  </a:cubicBezTo>
                  <a:cubicBezTo>
                    <a:pt x="2204" y="446"/>
                    <a:pt x="1838" y="286"/>
                    <a:pt x="1464" y="179"/>
                  </a:cubicBezTo>
                  <a:cubicBezTo>
                    <a:pt x="1035" y="63"/>
                    <a:pt x="589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4560" bIns="34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5" name="Google Shape;3668;p38"/>
            <p:cNvSpPr/>
            <p:nvPr/>
          </p:nvSpPr>
          <p:spPr>
            <a:xfrm rot="939600">
              <a:off x="1810080" y="5099400"/>
              <a:ext cx="110520" cy="70200"/>
            </a:xfrm>
            <a:custGeom>
              <a:avLst/>
              <a:gdLst>
                <a:gd name="textAreaLeft" fmla="*/ 0 w 110520"/>
                <a:gd name="textAreaRight" fmla="*/ 110880 w 110520"/>
                <a:gd name="textAreaTop" fmla="*/ 0 h 70200"/>
                <a:gd name="textAreaBottom" fmla="*/ 70560 h 70200"/>
              </a:gdLst>
              <a:ahLst/>
              <a:cxnLst/>
              <a:rect l="textAreaLeft" t="textAreaTop" r="textAreaRight" b="textAreaBottom"/>
              <a:pathLst>
                <a:path w="4442" h="2827">
                  <a:moveTo>
                    <a:pt x="228" y="0"/>
                  </a:moveTo>
                  <a:cubicBezTo>
                    <a:pt x="199" y="0"/>
                    <a:pt x="171" y="0"/>
                    <a:pt x="143" y="1"/>
                  </a:cubicBezTo>
                  <a:cubicBezTo>
                    <a:pt x="1" y="1"/>
                    <a:pt x="1" y="224"/>
                    <a:pt x="143" y="224"/>
                  </a:cubicBezTo>
                  <a:cubicBezTo>
                    <a:pt x="160" y="224"/>
                    <a:pt x="177" y="224"/>
                    <a:pt x="194" y="224"/>
                  </a:cubicBezTo>
                  <a:cubicBezTo>
                    <a:pt x="927" y="224"/>
                    <a:pt x="1657" y="411"/>
                    <a:pt x="2302" y="768"/>
                  </a:cubicBezTo>
                  <a:cubicBezTo>
                    <a:pt x="2588" y="920"/>
                    <a:pt x="2855" y="1116"/>
                    <a:pt x="3105" y="1312"/>
                  </a:cubicBezTo>
                  <a:cubicBezTo>
                    <a:pt x="3319" y="1482"/>
                    <a:pt x="3507" y="1660"/>
                    <a:pt x="3676" y="1874"/>
                  </a:cubicBezTo>
                  <a:cubicBezTo>
                    <a:pt x="3890" y="2142"/>
                    <a:pt x="4060" y="2454"/>
                    <a:pt x="4202" y="2767"/>
                  </a:cubicBezTo>
                  <a:cubicBezTo>
                    <a:pt x="4222" y="2809"/>
                    <a:pt x="4255" y="2826"/>
                    <a:pt x="4289" y="2826"/>
                  </a:cubicBezTo>
                  <a:cubicBezTo>
                    <a:pt x="4363" y="2826"/>
                    <a:pt x="4441" y="2745"/>
                    <a:pt x="4399" y="2659"/>
                  </a:cubicBezTo>
                  <a:cubicBezTo>
                    <a:pt x="4256" y="2356"/>
                    <a:pt x="4104" y="2071"/>
                    <a:pt x="3899" y="1803"/>
                  </a:cubicBezTo>
                  <a:cubicBezTo>
                    <a:pt x="3739" y="1580"/>
                    <a:pt x="3542" y="1384"/>
                    <a:pt x="3328" y="1205"/>
                  </a:cubicBezTo>
                  <a:cubicBezTo>
                    <a:pt x="2775" y="750"/>
                    <a:pt x="2151" y="376"/>
                    <a:pt x="1455" y="170"/>
                  </a:cubicBezTo>
                  <a:cubicBezTo>
                    <a:pt x="1053" y="62"/>
                    <a:pt x="644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166" name="Google Shape;3669;p38"/>
          <p:cNvGrpSpPr/>
          <p:nvPr/>
        </p:nvGrpSpPr>
        <p:grpSpPr>
          <a:xfrm>
            <a:off x="130320" y="693360"/>
            <a:ext cx="668160" cy="687960"/>
            <a:chOff x="130320" y="693360"/>
            <a:chExt cx="668160" cy="687960"/>
          </a:xfrm>
        </p:grpSpPr>
        <p:sp>
          <p:nvSpPr>
            <p:cNvPr id="3167" name="Google Shape;3670;p38"/>
            <p:cNvSpPr/>
            <p:nvPr/>
          </p:nvSpPr>
          <p:spPr>
            <a:xfrm rot="8746200" flipV="1">
              <a:off x="192240" y="87444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360 h 386640"/>
                <a:gd name="textAreaBottom" fmla="*/ 38736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8" name="Google Shape;3671;p38"/>
            <p:cNvSpPr/>
            <p:nvPr/>
          </p:nvSpPr>
          <p:spPr>
            <a:xfrm rot="8746200" flipV="1">
              <a:off x="193320" y="870120"/>
              <a:ext cx="541800" cy="39168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360 h 391680"/>
                <a:gd name="textAreaBottom" fmla="*/ 392400 h 39168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69" name="Google Shape;3672;p38"/>
            <p:cNvSpPr/>
            <p:nvPr/>
          </p:nvSpPr>
          <p:spPr>
            <a:xfrm rot="8746200" flipV="1">
              <a:off x="224280" y="894240"/>
              <a:ext cx="491400" cy="331920"/>
            </a:xfrm>
            <a:custGeom>
              <a:avLst/>
              <a:gdLst>
                <a:gd name="textAreaLeft" fmla="*/ 0 w 491400"/>
                <a:gd name="textAreaRight" fmla="*/ 491760 w 491400"/>
                <a:gd name="textAreaTop" fmla="*/ 360 h 331920"/>
                <a:gd name="textAreaBottom" fmla="*/ 33264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0" name="Google Shape;3673;p38"/>
            <p:cNvSpPr/>
            <p:nvPr/>
          </p:nvSpPr>
          <p:spPr>
            <a:xfrm rot="8746200" flipV="1">
              <a:off x="227160" y="889920"/>
              <a:ext cx="490680" cy="33696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360 h 336960"/>
                <a:gd name="textAreaBottom" fmla="*/ 337680 h 33696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1" name="Google Shape;3674;p38"/>
            <p:cNvSpPr/>
            <p:nvPr/>
          </p:nvSpPr>
          <p:spPr>
            <a:xfrm rot="8746200" flipV="1">
              <a:off x="230760" y="100332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360 h 296640"/>
                <a:gd name="textAreaBottom" fmla="*/ 29736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2" name="Google Shape;3675;p38"/>
            <p:cNvSpPr/>
            <p:nvPr/>
          </p:nvSpPr>
          <p:spPr>
            <a:xfrm rot="8746200" flipV="1">
              <a:off x="235080" y="999360"/>
              <a:ext cx="375120" cy="302040"/>
            </a:xfrm>
            <a:custGeom>
              <a:avLst/>
              <a:gdLst>
                <a:gd name="textAreaLeft" fmla="*/ 0 w 375120"/>
                <a:gd name="textAreaRight" fmla="*/ 375480 w 375120"/>
                <a:gd name="textAreaTop" fmla="*/ -360 h 302040"/>
                <a:gd name="textAreaBottom" fmla="*/ 30204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3" name="Google Shape;3676;p38"/>
            <p:cNvSpPr/>
            <p:nvPr/>
          </p:nvSpPr>
          <p:spPr>
            <a:xfrm rot="8746200" flipV="1">
              <a:off x="517320" y="870480"/>
              <a:ext cx="34560" cy="2988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-360 h 29880"/>
                <a:gd name="textAreaBottom" fmla="*/ 29880 h 2988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4" name="Google Shape;3677;p38"/>
            <p:cNvSpPr/>
            <p:nvPr/>
          </p:nvSpPr>
          <p:spPr>
            <a:xfrm rot="8746200" flipV="1">
              <a:off x="519480" y="92628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360 h 48960"/>
                <a:gd name="textAreaBottom" fmla="*/ 4968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5" name="Google Shape;3678;p38"/>
            <p:cNvSpPr/>
            <p:nvPr/>
          </p:nvSpPr>
          <p:spPr>
            <a:xfrm rot="8746200" flipV="1">
              <a:off x="487440" y="95832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6" name="Google Shape;3679;p38"/>
            <p:cNvSpPr/>
            <p:nvPr/>
          </p:nvSpPr>
          <p:spPr>
            <a:xfrm rot="8746200" flipV="1">
              <a:off x="441720" y="1027080"/>
              <a:ext cx="34560" cy="2988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-360 h 29880"/>
                <a:gd name="textAreaBottom" fmla="*/ 29880 h 2988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7" name="Google Shape;3680;p38"/>
            <p:cNvSpPr/>
            <p:nvPr/>
          </p:nvSpPr>
          <p:spPr>
            <a:xfrm rot="8746200" flipV="1">
              <a:off x="410400" y="1191600"/>
              <a:ext cx="34920" cy="2988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-360 h 29880"/>
                <a:gd name="textAreaBottom" fmla="*/ 29880 h 2988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8" name="Google Shape;3681;p38"/>
            <p:cNvSpPr/>
            <p:nvPr/>
          </p:nvSpPr>
          <p:spPr>
            <a:xfrm rot="8746200" flipV="1">
              <a:off x="408600" y="109944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360 h 48960"/>
                <a:gd name="textAreaBottom" fmla="*/ 4968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79" name="Google Shape;3682;p38"/>
            <p:cNvSpPr/>
            <p:nvPr/>
          </p:nvSpPr>
          <p:spPr>
            <a:xfrm rot="8746200" flipV="1">
              <a:off x="355320" y="123156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360 h 48960"/>
                <a:gd name="textAreaBottom" fmla="*/ 4968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0" name="Google Shape;3683;p38"/>
            <p:cNvSpPr/>
            <p:nvPr/>
          </p:nvSpPr>
          <p:spPr>
            <a:xfrm rot="8746200" flipV="1">
              <a:off x="477000" y="107964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1" name="Google Shape;3684;p38"/>
            <p:cNvSpPr/>
            <p:nvPr/>
          </p:nvSpPr>
          <p:spPr>
            <a:xfrm rot="8746200" flipV="1">
              <a:off x="390240" y="115920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360 h 15120"/>
                <a:gd name="textAreaBottom" fmla="*/ 1584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2" name="Google Shape;3685;p38"/>
            <p:cNvSpPr/>
            <p:nvPr/>
          </p:nvSpPr>
          <p:spPr>
            <a:xfrm rot="8746200" flipV="1">
              <a:off x="227160" y="889920"/>
              <a:ext cx="490680" cy="33696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360 h 336960"/>
                <a:gd name="textAreaBottom" fmla="*/ 337680 h 33696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3" name="Google Shape;3686;p38"/>
            <p:cNvSpPr/>
            <p:nvPr/>
          </p:nvSpPr>
          <p:spPr>
            <a:xfrm rot="8746200" flipV="1">
              <a:off x="495360" y="72144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360 h 236880"/>
                <a:gd name="textAreaBottom" fmla="*/ 23760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4" name="Google Shape;3687;p38"/>
            <p:cNvSpPr/>
            <p:nvPr/>
          </p:nvSpPr>
          <p:spPr>
            <a:xfrm rot="8746200" flipV="1">
              <a:off x="467640" y="78156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5" name="Google Shape;3688;p38"/>
            <p:cNvSpPr/>
            <p:nvPr/>
          </p:nvSpPr>
          <p:spPr>
            <a:xfrm rot="8746200" flipV="1">
              <a:off x="499680" y="798120"/>
              <a:ext cx="60480" cy="3528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360 h 35280"/>
                <a:gd name="textAreaBottom" fmla="*/ 36000 h 3528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6" name="Google Shape;3689;p38"/>
            <p:cNvSpPr/>
            <p:nvPr/>
          </p:nvSpPr>
          <p:spPr>
            <a:xfrm rot="8746200" flipV="1">
              <a:off x="531720" y="81252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7" name="Google Shape;3690;p38"/>
            <p:cNvSpPr/>
            <p:nvPr/>
          </p:nvSpPr>
          <p:spPr>
            <a:xfrm rot="8746200" flipV="1">
              <a:off x="563760" y="828000"/>
              <a:ext cx="60840" cy="3636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6360"/>
                <a:gd name="textAreaBottom" fmla="*/ 36360 h 3636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360" bIns="18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8" name="Google Shape;3691;p38"/>
            <p:cNvSpPr/>
            <p:nvPr/>
          </p:nvSpPr>
          <p:spPr>
            <a:xfrm rot="8746200" flipV="1">
              <a:off x="595800" y="84348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-360 h 35640"/>
                <a:gd name="textAreaBottom" fmla="*/ 3564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89" name="Google Shape;3692;p38"/>
            <p:cNvSpPr/>
            <p:nvPr/>
          </p:nvSpPr>
          <p:spPr>
            <a:xfrm rot="8746200" flipV="1">
              <a:off x="628200" y="860040"/>
              <a:ext cx="60480" cy="3528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360 h 35280"/>
                <a:gd name="textAreaBottom" fmla="*/ 36000 h 3528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1_1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0" name="Google Shape;3694;p39"/>
          <p:cNvSpPr/>
          <p:nvPr/>
        </p:nvSpPr>
        <p:spPr>
          <a:xfrm rot="10800000" flipH="1">
            <a:off x="360" y="3457440"/>
            <a:ext cx="2228400" cy="1686240"/>
          </a:xfrm>
          <a:custGeom>
            <a:avLst/>
            <a:gdLst>
              <a:gd name="textAreaLeft" fmla="*/ 360 w 2228400"/>
              <a:gd name="textAreaRight" fmla="*/ 2229120 w 2228400"/>
              <a:gd name="textAreaTop" fmla="*/ 0 h 1686240"/>
              <a:gd name="textAreaBottom" fmla="*/ 1686600 h 168624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191" name="Google Shape;3695;p39"/>
          <p:cNvSpPr/>
          <p:nvPr/>
        </p:nvSpPr>
        <p:spPr>
          <a:xfrm flipH="1">
            <a:off x="5384520" y="0"/>
            <a:ext cx="3759120" cy="2000520"/>
          </a:xfrm>
          <a:custGeom>
            <a:avLst/>
            <a:gdLst>
              <a:gd name="textAreaLeft" fmla="*/ 360 w 3759120"/>
              <a:gd name="textAreaRight" fmla="*/ 3759840 w 3759120"/>
              <a:gd name="textAreaTop" fmla="*/ 0 h 2000520"/>
              <a:gd name="textAreaBottom" fmla="*/ 2000880 h 20005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192" name="Google Shape;3696;p39"/>
          <p:cNvSpPr/>
          <p:nvPr/>
        </p:nvSpPr>
        <p:spPr>
          <a:xfrm>
            <a:off x="5112360" y="476748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93" name="Google Shape;3697;p39"/>
          <p:cNvSpPr/>
          <p:nvPr/>
        </p:nvSpPr>
        <p:spPr>
          <a:xfrm>
            <a:off x="270000" y="17830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94" name="Google Shape;3698;p39"/>
          <p:cNvSpPr/>
          <p:nvPr/>
        </p:nvSpPr>
        <p:spPr>
          <a:xfrm>
            <a:off x="8727840" y="130212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95" name="Google Shape;3699;p39"/>
          <p:cNvSpPr/>
          <p:nvPr/>
        </p:nvSpPr>
        <p:spPr>
          <a:xfrm>
            <a:off x="83880" y="343044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196" name="Google Shape;3700;p39"/>
          <p:cNvSpPr/>
          <p:nvPr/>
        </p:nvSpPr>
        <p:spPr>
          <a:xfrm>
            <a:off x="514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197" name="Google Shape;3701;p39"/>
          <p:cNvSpPr/>
          <p:nvPr/>
        </p:nvSpPr>
        <p:spPr>
          <a:xfrm>
            <a:off x="844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198" name="Google Shape;3702;p39"/>
          <p:cNvSpPr/>
          <p:nvPr/>
        </p:nvSpPr>
        <p:spPr>
          <a:xfrm>
            <a:off x="7904520" y="1324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199" name="Google Shape;3703;p39"/>
          <p:cNvGrpSpPr/>
          <p:nvPr/>
        </p:nvGrpSpPr>
        <p:grpSpPr>
          <a:xfrm>
            <a:off x="7777080" y="4415400"/>
            <a:ext cx="743400" cy="568440"/>
            <a:chOff x="7777080" y="4415400"/>
            <a:chExt cx="743400" cy="568440"/>
          </a:xfrm>
        </p:grpSpPr>
        <p:sp>
          <p:nvSpPr>
            <p:cNvPr id="3200" name="Google Shape;3704;p39"/>
            <p:cNvSpPr/>
            <p:nvPr/>
          </p:nvSpPr>
          <p:spPr>
            <a:xfrm>
              <a:off x="8042040" y="44380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1" name="Google Shape;3705;p39"/>
            <p:cNvSpPr/>
            <p:nvPr/>
          </p:nvSpPr>
          <p:spPr>
            <a:xfrm>
              <a:off x="7823880" y="44380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2" name="Google Shape;3706;p39"/>
            <p:cNvSpPr/>
            <p:nvPr/>
          </p:nvSpPr>
          <p:spPr>
            <a:xfrm>
              <a:off x="8218080" y="44154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3" name="Google Shape;3707;p39"/>
            <p:cNvSpPr/>
            <p:nvPr/>
          </p:nvSpPr>
          <p:spPr>
            <a:xfrm>
              <a:off x="8218080" y="48996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4" name="Google Shape;3708;p39"/>
            <p:cNvSpPr/>
            <p:nvPr/>
          </p:nvSpPr>
          <p:spPr>
            <a:xfrm>
              <a:off x="7781760" y="44154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5" name="Google Shape;3709;p39"/>
            <p:cNvSpPr/>
            <p:nvPr/>
          </p:nvSpPr>
          <p:spPr>
            <a:xfrm>
              <a:off x="7777080" y="48996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6" name="Google Shape;3710;p39"/>
            <p:cNvSpPr/>
            <p:nvPr/>
          </p:nvSpPr>
          <p:spPr>
            <a:xfrm>
              <a:off x="8436240" y="47829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7" name="Google Shape;3711;p39"/>
            <p:cNvSpPr/>
            <p:nvPr/>
          </p:nvSpPr>
          <p:spPr>
            <a:xfrm>
              <a:off x="8436240" y="45331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8" name="Google Shape;3712;p39"/>
            <p:cNvSpPr/>
            <p:nvPr/>
          </p:nvSpPr>
          <p:spPr>
            <a:xfrm>
              <a:off x="7999920" y="47829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09" name="Google Shape;3713;p39"/>
            <p:cNvSpPr/>
            <p:nvPr/>
          </p:nvSpPr>
          <p:spPr>
            <a:xfrm>
              <a:off x="7999920" y="45331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210" name="Google Shape;3714;p39"/>
          <p:cNvGrpSpPr/>
          <p:nvPr/>
        </p:nvGrpSpPr>
        <p:grpSpPr>
          <a:xfrm>
            <a:off x="1658880" y="4298760"/>
            <a:ext cx="583200" cy="749520"/>
            <a:chOff x="1658880" y="4298760"/>
            <a:chExt cx="583200" cy="749520"/>
          </a:xfrm>
        </p:grpSpPr>
        <p:sp>
          <p:nvSpPr>
            <p:cNvPr id="3211" name="Google Shape;3715;p39"/>
            <p:cNvSpPr/>
            <p:nvPr/>
          </p:nvSpPr>
          <p:spPr>
            <a:xfrm flipH="1">
              <a:off x="1658880" y="4348080"/>
              <a:ext cx="583200" cy="700200"/>
            </a:xfrm>
            <a:custGeom>
              <a:avLst/>
              <a:gdLst>
                <a:gd name="textAreaLeft" fmla="*/ 360 w 583200"/>
                <a:gd name="textAreaRight" fmla="*/ 583920 w 583200"/>
                <a:gd name="textAreaTop" fmla="*/ 0 h 700200"/>
                <a:gd name="textAreaBottom" fmla="*/ 700560 h 700200"/>
              </a:gdLst>
              <a:ahLst/>
              <a:cxnLst/>
              <a:rect l="textAreaLeft" t="textAreaTop" r="textAreaRight" b="textAreaBottom"/>
              <a:pathLst>
                <a:path w="24427" h="29327">
                  <a:moveTo>
                    <a:pt x="7235" y="0"/>
                  </a:moveTo>
                  <a:lnTo>
                    <a:pt x="2927" y="1838"/>
                  </a:lnTo>
                  <a:cubicBezTo>
                    <a:pt x="3542" y="3274"/>
                    <a:pt x="4622" y="5817"/>
                    <a:pt x="5451" y="7770"/>
                  </a:cubicBezTo>
                  <a:lnTo>
                    <a:pt x="3399" y="8645"/>
                  </a:lnTo>
                  <a:cubicBezTo>
                    <a:pt x="1080" y="9635"/>
                    <a:pt x="0" y="12311"/>
                    <a:pt x="991" y="14631"/>
                  </a:cubicBezTo>
                  <a:lnTo>
                    <a:pt x="6076" y="26558"/>
                  </a:lnTo>
                  <a:cubicBezTo>
                    <a:pt x="6816" y="28291"/>
                    <a:pt x="8497" y="29327"/>
                    <a:pt x="10267" y="29327"/>
                  </a:cubicBezTo>
                  <a:cubicBezTo>
                    <a:pt x="10866" y="29327"/>
                    <a:pt x="11475" y="29208"/>
                    <a:pt x="12062" y="28958"/>
                  </a:cubicBezTo>
                  <a:lnTo>
                    <a:pt x="21036" y="25131"/>
                  </a:lnTo>
                  <a:cubicBezTo>
                    <a:pt x="23347" y="24149"/>
                    <a:pt x="24426" y="21464"/>
                    <a:pt x="23436" y="19153"/>
                  </a:cubicBezTo>
                  <a:lnTo>
                    <a:pt x="18351" y="7226"/>
                  </a:lnTo>
                  <a:cubicBezTo>
                    <a:pt x="17610" y="5491"/>
                    <a:pt x="15926" y="4450"/>
                    <a:pt x="14153" y="4450"/>
                  </a:cubicBezTo>
                  <a:cubicBezTo>
                    <a:pt x="13556" y="4450"/>
                    <a:pt x="12949" y="4568"/>
                    <a:pt x="12365" y="4817"/>
                  </a:cubicBezTo>
                  <a:lnTo>
                    <a:pt x="9760" y="5933"/>
                  </a:lnTo>
                  <a:cubicBezTo>
                    <a:pt x="8930" y="3979"/>
                    <a:pt x="7842" y="1436"/>
                    <a:pt x="7235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2" name="Google Shape;3716;p39"/>
            <p:cNvSpPr/>
            <p:nvPr/>
          </p:nvSpPr>
          <p:spPr>
            <a:xfrm flipH="1">
              <a:off x="1698120" y="4375080"/>
              <a:ext cx="504360" cy="636120"/>
            </a:xfrm>
            <a:custGeom>
              <a:avLst/>
              <a:gdLst>
                <a:gd name="textAreaLeft" fmla="*/ -360 w 504360"/>
                <a:gd name="textAreaRight" fmla="*/ 504360 w 504360"/>
                <a:gd name="textAreaTop" fmla="*/ 0 h 636120"/>
                <a:gd name="textAreaBottom" fmla="*/ 636480 h 636120"/>
              </a:gdLst>
              <a:ahLst/>
              <a:cxnLst/>
              <a:rect l="textAreaLeft" t="textAreaTop" r="textAreaRight" b="textAreaBottom"/>
              <a:pathLst>
                <a:path w="21126" h="26636">
                  <a:moveTo>
                    <a:pt x="4853" y="0"/>
                  </a:move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050" y="25700"/>
                    <a:pt x="7539" y="26636"/>
                    <a:pt x="9082" y="26636"/>
                  </a:cubicBezTo>
                  <a:cubicBezTo>
                    <a:pt x="9579" y="26636"/>
                    <a:pt x="10081" y="26539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5076" y="5684"/>
                    <a:pt x="13589" y="4745"/>
                    <a:pt x="12047" y="4745"/>
                  </a:cubicBezTo>
                  <a:cubicBezTo>
                    <a:pt x="11550" y="4745"/>
                    <a:pt x="11046" y="4843"/>
                    <a:pt x="10563" y="5049"/>
                  </a:cubicBez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3" name="Google Shape;3717;p39"/>
            <p:cNvSpPr/>
            <p:nvPr/>
          </p:nvSpPr>
          <p:spPr>
            <a:xfrm flipH="1">
              <a:off x="1699560" y="4633200"/>
              <a:ext cx="453600" cy="379440"/>
            </a:xfrm>
            <a:custGeom>
              <a:avLst/>
              <a:gdLst>
                <a:gd name="textAreaLeft" fmla="*/ 360 w 453600"/>
                <a:gd name="textAreaRight" fmla="*/ 454320 w 453600"/>
                <a:gd name="textAreaTop" fmla="*/ 0 h 379440"/>
                <a:gd name="textAreaBottom" fmla="*/ 379800 h 379440"/>
              </a:gdLst>
              <a:ahLst/>
              <a:cxnLst/>
              <a:rect l="textAreaLeft" t="textAreaTop" r="textAreaRight" b="textAreaBottom"/>
              <a:pathLst>
                <a:path w="19003" h="15898">
                  <a:moveTo>
                    <a:pt x="12514" y="1"/>
                  </a:moveTo>
                  <a:cubicBezTo>
                    <a:pt x="12348" y="1"/>
                    <a:pt x="12187" y="31"/>
                    <a:pt x="12035" y="105"/>
                  </a:cubicBezTo>
                  <a:cubicBezTo>
                    <a:pt x="11152" y="534"/>
                    <a:pt x="11241" y="2113"/>
                    <a:pt x="10295" y="2371"/>
                  </a:cubicBezTo>
                  <a:cubicBezTo>
                    <a:pt x="10211" y="2395"/>
                    <a:pt x="10128" y="2406"/>
                    <a:pt x="10045" y="2406"/>
                  </a:cubicBezTo>
                  <a:cubicBezTo>
                    <a:pt x="9447" y="2406"/>
                    <a:pt x="8868" y="1866"/>
                    <a:pt x="8254" y="1866"/>
                  </a:cubicBezTo>
                  <a:cubicBezTo>
                    <a:pt x="8218" y="1866"/>
                    <a:pt x="8182" y="1868"/>
                    <a:pt x="8145" y="1872"/>
                  </a:cubicBezTo>
                  <a:cubicBezTo>
                    <a:pt x="7905" y="1899"/>
                    <a:pt x="7690" y="2015"/>
                    <a:pt x="7503" y="2157"/>
                  </a:cubicBezTo>
                  <a:cubicBezTo>
                    <a:pt x="7173" y="2407"/>
                    <a:pt x="6923" y="2755"/>
                    <a:pt x="6780" y="3139"/>
                  </a:cubicBezTo>
                  <a:cubicBezTo>
                    <a:pt x="6664" y="3442"/>
                    <a:pt x="6611" y="3799"/>
                    <a:pt x="6379" y="4022"/>
                  </a:cubicBezTo>
                  <a:cubicBezTo>
                    <a:pt x="6212" y="4171"/>
                    <a:pt x="5984" y="4233"/>
                    <a:pt x="5753" y="4233"/>
                  </a:cubicBezTo>
                  <a:cubicBezTo>
                    <a:pt x="5639" y="4233"/>
                    <a:pt x="5524" y="4218"/>
                    <a:pt x="5416" y="4191"/>
                  </a:cubicBezTo>
                  <a:cubicBezTo>
                    <a:pt x="5085" y="4120"/>
                    <a:pt x="4773" y="3968"/>
                    <a:pt x="4443" y="3906"/>
                  </a:cubicBezTo>
                  <a:cubicBezTo>
                    <a:pt x="4317" y="3880"/>
                    <a:pt x="4188" y="3867"/>
                    <a:pt x="4059" y="3867"/>
                  </a:cubicBezTo>
                  <a:cubicBezTo>
                    <a:pt x="3399" y="3867"/>
                    <a:pt x="2738" y="4201"/>
                    <a:pt x="2365" y="4753"/>
                  </a:cubicBezTo>
                  <a:cubicBezTo>
                    <a:pt x="2061" y="5208"/>
                    <a:pt x="1901" y="5833"/>
                    <a:pt x="1392" y="6029"/>
                  </a:cubicBezTo>
                  <a:cubicBezTo>
                    <a:pt x="1283" y="6071"/>
                    <a:pt x="1175" y="6089"/>
                    <a:pt x="1066" y="6089"/>
                  </a:cubicBezTo>
                  <a:cubicBezTo>
                    <a:pt x="713" y="6089"/>
                    <a:pt x="362" y="5900"/>
                    <a:pt x="0" y="5744"/>
                  </a:cubicBezTo>
                  <a:lnTo>
                    <a:pt x="0" y="5744"/>
                  </a:lnTo>
                  <a:lnTo>
                    <a:pt x="3266" y="13407"/>
                  </a:lnTo>
                  <a:cubicBezTo>
                    <a:pt x="3926" y="14958"/>
                    <a:pt x="5413" y="15897"/>
                    <a:pt x="6955" y="15897"/>
                  </a:cubicBezTo>
                  <a:cubicBezTo>
                    <a:pt x="7453" y="15897"/>
                    <a:pt x="7956" y="15799"/>
                    <a:pt x="8440" y="15592"/>
                  </a:cubicBezTo>
                  <a:lnTo>
                    <a:pt x="16121" y="12318"/>
                  </a:lnTo>
                  <a:cubicBezTo>
                    <a:pt x="18101" y="11471"/>
                    <a:pt x="19002" y="9125"/>
                    <a:pt x="18119" y="7073"/>
                  </a:cubicBezTo>
                  <a:lnTo>
                    <a:pt x="15220" y="257"/>
                  </a:lnTo>
                  <a:cubicBezTo>
                    <a:pt x="15211" y="266"/>
                    <a:pt x="15202" y="275"/>
                    <a:pt x="15193" y="284"/>
                  </a:cubicBezTo>
                  <a:cubicBezTo>
                    <a:pt x="15006" y="432"/>
                    <a:pt x="14780" y="488"/>
                    <a:pt x="14542" y="488"/>
                  </a:cubicBezTo>
                  <a:cubicBezTo>
                    <a:pt x="14236" y="488"/>
                    <a:pt x="13909" y="394"/>
                    <a:pt x="13623" y="284"/>
                  </a:cubicBezTo>
                  <a:cubicBezTo>
                    <a:pt x="13266" y="149"/>
                    <a:pt x="12880" y="1"/>
                    <a:pt x="12514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4" name="Google Shape;3718;p39"/>
            <p:cNvSpPr/>
            <p:nvPr/>
          </p:nvSpPr>
          <p:spPr>
            <a:xfrm flipH="1">
              <a:off x="2016000" y="4563000"/>
              <a:ext cx="41040" cy="3600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1732" h="1529">
                  <a:moveTo>
                    <a:pt x="870" y="1"/>
                  </a:moveTo>
                  <a:cubicBezTo>
                    <a:pt x="768" y="1"/>
                    <a:pt x="664" y="22"/>
                    <a:pt x="563" y="65"/>
                  </a:cubicBezTo>
                  <a:cubicBezTo>
                    <a:pt x="179" y="226"/>
                    <a:pt x="1" y="672"/>
                    <a:pt x="162" y="1064"/>
                  </a:cubicBezTo>
                  <a:cubicBezTo>
                    <a:pt x="288" y="1351"/>
                    <a:pt x="570" y="1528"/>
                    <a:pt x="868" y="1528"/>
                  </a:cubicBezTo>
                  <a:cubicBezTo>
                    <a:pt x="969" y="1528"/>
                    <a:pt x="1071" y="1508"/>
                    <a:pt x="1170" y="1466"/>
                  </a:cubicBezTo>
                  <a:cubicBezTo>
                    <a:pt x="1553" y="1305"/>
                    <a:pt x="1732" y="850"/>
                    <a:pt x="1571" y="466"/>
                  </a:cubicBezTo>
                  <a:cubicBezTo>
                    <a:pt x="1445" y="174"/>
                    <a:pt x="1166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5" name="Google Shape;3719;p39"/>
            <p:cNvSpPr/>
            <p:nvPr/>
          </p:nvSpPr>
          <p:spPr>
            <a:xfrm flipH="1">
              <a:off x="2040120" y="46342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2">
                  <a:moveTo>
                    <a:pt x="1390" y="0"/>
                  </a:moveTo>
                  <a:cubicBezTo>
                    <a:pt x="1230" y="0"/>
                    <a:pt x="1067" y="32"/>
                    <a:pt x="910" y="99"/>
                  </a:cubicBezTo>
                  <a:cubicBezTo>
                    <a:pt x="286" y="367"/>
                    <a:pt x="0" y="1080"/>
                    <a:pt x="259" y="1705"/>
                  </a:cubicBezTo>
                  <a:cubicBezTo>
                    <a:pt x="460" y="2174"/>
                    <a:pt x="917" y="2451"/>
                    <a:pt x="1397" y="2451"/>
                  </a:cubicBezTo>
                  <a:cubicBezTo>
                    <a:pt x="1556" y="2451"/>
                    <a:pt x="1718" y="2421"/>
                    <a:pt x="1874" y="2356"/>
                  </a:cubicBezTo>
                  <a:cubicBezTo>
                    <a:pt x="2489" y="2089"/>
                    <a:pt x="2784" y="1366"/>
                    <a:pt x="2516" y="741"/>
                  </a:cubicBezTo>
                  <a:cubicBezTo>
                    <a:pt x="2316" y="281"/>
                    <a:pt x="1866" y="0"/>
                    <a:pt x="1390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6" name="Google Shape;3720;p39"/>
            <p:cNvSpPr/>
            <p:nvPr/>
          </p:nvSpPr>
          <p:spPr>
            <a:xfrm flipH="1">
              <a:off x="1864440" y="45370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3">
                  <a:moveTo>
                    <a:pt x="1391" y="1"/>
                  </a:moveTo>
                  <a:cubicBezTo>
                    <a:pt x="1231" y="1"/>
                    <a:pt x="1067" y="33"/>
                    <a:pt x="910" y="100"/>
                  </a:cubicBezTo>
                  <a:cubicBezTo>
                    <a:pt x="294" y="368"/>
                    <a:pt x="0" y="1081"/>
                    <a:pt x="268" y="1706"/>
                  </a:cubicBezTo>
                  <a:cubicBezTo>
                    <a:pt x="469" y="2175"/>
                    <a:pt x="921" y="2452"/>
                    <a:pt x="1398" y="2452"/>
                  </a:cubicBezTo>
                  <a:cubicBezTo>
                    <a:pt x="1556" y="2452"/>
                    <a:pt x="1718" y="2422"/>
                    <a:pt x="1873" y="2357"/>
                  </a:cubicBezTo>
                  <a:cubicBezTo>
                    <a:pt x="2498" y="2089"/>
                    <a:pt x="2783" y="1367"/>
                    <a:pt x="2525" y="742"/>
                  </a:cubicBezTo>
                  <a:cubicBezTo>
                    <a:pt x="2324" y="282"/>
                    <a:pt x="1869" y="1"/>
                    <a:pt x="1391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7" name="Google Shape;3721;p39"/>
            <p:cNvSpPr/>
            <p:nvPr/>
          </p:nvSpPr>
          <p:spPr>
            <a:xfrm flipH="1">
              <a:off x="1973880" y="462636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7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0"/>
                    <a:pt x="1" y="342"/>
                    <a:pt x="81" y="529"/>
                  </a:cubicBezTo>
                  <a:cubicBezTo>
                    <a:pt x="142" y="677"/>
                    <a:pt x="283" y="764"/>
                    <a:pt x="432" y="764"/>
                  </a:cubicBezTo>
                  <a:cubicBezTo>
                    <a:pt x="482" y="764"/>
                    <a:pt x="532" y="754"/>
                    <a:pt x="581" y="734"/>
                  </a:cubicBezTo>
                  <a:cubicBezTo>
                    <a:pt x="777" y="654"/>
                    <a:pt x="866" y="422"/>
                    <a:pt x="786" y="235"/>
                  </a:cubicBezTo>
                  <a:cubicBezTo>
                    <a:pt x="726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8" name="Google Shape;3722;p39"/>
            <p:cNvSpPr/>
            <p:nvPr/>
          </p:nvSpPr>
          <p:spPr>
            <a:xfrm flipH="1">
              <a:off x="2121480" y="463716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5" y="0"/>
                  </a:moveTo>
                  <a:cubicBezTo>
                    <a:pt x="385" y="0"/>
                    <a:pt x="335" y="10"/>
                    <a:pt x="286" y="30"/>
                  </a:cubicBezTo>
                  <a:cubicBezTo>
                    <a:pt x="90" y="110"/>
                    <a:pt x="1" y="333"/>
                    <a:pt x="81" y="529"/>
                  </a:cubicBezTo>
                  <a:cubicBezTo>
                    <a:pt x="148" y="677"/>
                    <a:pt x="291" y="764"/>
                    <a:pt x="441" y="764"/>
                  </a:cubicBezTo>
                  <a:cubicBezTo>
                    <a:pt x="490" y="764"/>
                    <a:pt x="541" y="754"/>
                    <a:pt x="589" y="734"/>
                  </a:cubicBezTo>
                  <a:cubicBezTo>
                    <a:pt x="777" y="654"/>
                    <a:pt x="875" y="422"/>
                    <a:pt x="786" y="235"/>
                  </a:cubicBezTo>
                  <a:cubicBezTo>
                    <a:pt x="725" y="87"/>
                    <a:pt x="584" y="0"/>
                    <a:pt x="435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19" name="Google Shape;3723;p39"/>
            <p:cNvSpPr/>
            <p:nvPr/>
          </p:nvSpPr>
          <p:spPr>
            <a:xfrm flipH="1">
              <a:off x="2055240" y="448380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75" h="764">
                  <a:moveTo>
                    <a:pt x="434" y="0"/>
                  </a:moveTo>
                  <a:cubicBezTo>
                    <a:pt x="385" y="0"/>
                    <a:pt x="334" y="10"/>
                    <a:pt x="286" y="30"/>
                  </a:cubicBezTo>
                  <a:cubicBezTo>
                    <a:pt x="98" y="110"/>
                    <a:pt x="0" y="342"/>
                    <a:pt x="89" y="529"/>
                  </a:cubicBezTo>
                  <a:cubicBezTo>
                    <a:pt x="150" y="677"/>
                    <a:pt x="291" y="764"/>
                    <a:pt x="440" y="764"/>
                  </a:cubicBezTo>
                  <a:cubicBezTo>
                    <a:pt x="490" y="764"/>
                    <a:pt x="540" y="754"/>
                    <a:pt x="589" y="734"/>
                  </a:cubicBezTo>
                  <a:cubicBezTo>
                    <a:pt x="785" y="654"/>
                    <a:pt x="874" y="422"/>
                    <a:pt x="785" y="235"/>
                  </a:cubicBezTo>
                  <a:cubicBezTo>
                    <a:pt x="725" y="87"/>
                    <a:pt x="58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0" name="Google Shape;3724;p39"/>
            <p:cNvSpPr/>
            <p:nvPr/>
          </p:nvSpPr>
          <p:spPr>
            <a:xfrm flipH="1">
              <a:off x="2027160" y="4872960"/>
              <a:ext cx="41040" cy="3600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1731" h="1529">
                  <a:moveTo>
                    <a:pt x="869" y="1"/>
                  </a:moveTo>
                  <a:cubicBezTo>
                    <a:pt x="767" y="1"/>
                    <a:pt x="663" y="22"/>
                    <a:pt x="562" y="65"/>
                  </a:cubicBezTo>
                  <a:cubicBezTo>
                    <a:pt x="178" y="226"/>
                    <a:pt x="0" y="672"/>
                    <a:pt x="161" y="1064"/>
                  </a:cubicBezTo>
                  <a:cubicBezTo>
                    <a:pt x="287" y="1351"/>
                    <a:pt x="569" y="1528"/>
                    <a:pt x="867" y="1528"/>
                  </a:cubicBezTo>
                  <a:cubicBezTo>
                    <a:pt x="968" y="1528"/>
                    <a:pt x="1070" y="1508"/>
                    <a:pt x="1169" y="1466"/>
                  </a:cubicBezTo>
                  <a:cubicBezTo>
                    <a:pt x="1552" y="1305"/>
                    <a:pt x="1731" y="850"/>
                    <a:pt x="1570" y="466"/>
                  </a:cubicBezTo>
                  <a:cubicBezTo>
                    <a:pt x="1444" y="174"/>
                    <a:pt x="1165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1" name="Google Shape;3725;p39"/>
            <p:cNvSpPr/>
            <p:nvPr/>
          </p:nvSpPr>
          <p:spPr>
            <a:xfrm flipH="1">
              <a:off x="1905840" y="4925160"/>
              <a:ext cx="41040" cy="3636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360"/>
                <a:gd name="textAreaBottom" fmla="*/ 36720 h 36360"/>
              </a:gdLst>
              <a:ahLst/>
              <a:cxnLst/>
              <a:rect l="textAreaLeft" t="textAreaTop" r="textAreaRight" b="textAreaBottom"/>
              <a:pathLst>
                <a:path w="1731" h="1532">
                  <a:moveTo>
                    <a:pt x="859" y="1"/>
                  </a:moveTo>
                  <a:cubicBezTo>
                    <a:pt x="760" y="1"/>
                    <a:pt x="660" y="20"/>
                    <a:pt x="562" y="60"/>
                  </a:cubicBezTo>
                  <a:cubicBezTo>
                    <a:pt x="179" y="229"/>
                    <a:pt x="0" y="675"/>
                    <a:pt x="161" y="1068"/>
                  </a:cubicBezTo>
                  <a:cubicBezTo>
                    <a:pt x="288" y="1355"/>
                    <a:pt x="569" y="1532"/>
                    <a:pt x="867" y="1532"/>
                  </a:cubicBezTo>
                  <a:cubicBezTo>
                    <a:pt x="968" y="1532"/>
                    <a:pt x="1070" y="1512"/>
                    <a:pt x="1169" y="1469"/>
                  </a:cubicBezTo>
                  <a:cubicBezTo>
                    <a:pt x="1552" y="1300"/>
                    <a:pt x="1731" y="854"/>
                    <a:pt x="1570" y="470"/>
                  </a:cubicBezTo>
                  <a:cubicBezTo>
                    <a:pt x="1443" y="175"/>
                    <a:pt x="1159" y="1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360" bIns="183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2" name="Google Shape;3726;p39"/>
            <p:cNvSpPr/>
            <p:nvPr/>
          </p:nvSpPr>
          <p:spPr>
            <a:xfrm flipH="1">
              <a:off x="1773000" y="4744800"/>
              <a:ext cx="41040" cy="36000"/>
            </a:xfrm>
            <a:custGeom>
              <a:avLst/>
              <a:gdLst>
                <a:gd name="textAreaLeft" fmla="*/ 360 w 41040"/>
                <a:gd name="textAreaRight" fmla="*/ 41760 w 410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1740" h="1528">
                  <a:moveTo>
                    <a:pt x="865" y="1"/>
                  </a:moveTo>
                  <a:cubicBezTo>
                    <a:pt x="766" y="1"/>
                    <a:pt x="667" y="20"/>
                    <a:pt x="571" y="60"/>
                  </a:cubicBezTo>
                  <a:cubicBezTo>
                    <a:pt x="178" y="229"/>
                    <a:pt x="0" y="675"/>
                    <a:pt x="170" y="1059"/>
                  </a:cubicBezTo>
                  <a:cubicBezTo>
                    <a:pt x="290" y="1354"/>
                    <a:pt x="577" y="1528"/>
                    <a:pt x="875" y="1528"/>
                  </a:cubicBezTo>
                  <a:cubicBezTo>
                    <a:pt x="974" y="1528"/>
                    <a:pt x="1073" y="1509"/>
                    <a:pt x="1169" y="1469"/>
                  </a:cubicBezTo>
                  <a:cubicBezTo>
                    <a:pt x="1561" y="1300"/>
                    <a:pt x="1740" y="854"/>
                    <a:pt x="1570" y="461"/>
                  </a:cubicBezTo>
                  <a:cubicBezTo>
                    <a:pt x="1450" y="173"/>
                    <a:pt x="1163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3" name="Google Shape;3727;p39"/>
            <p:cNvSpPr/>
            <p:nvPr/>
          </p:nvSpPr>
          <p:spPr>
            <a:xfrm flipH="1">
              <a:off x="2012040" y="47566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5" h="2450">
                  <a:moveTo>
                    <a:pt x="1396" y="0"/>
                  </a:moveTo>
                  <a:cubicBezTo>
                    <a:pt x="1234" y="0"/>
                    <a:pt x="1070" y="33"/>
                    <a:pt x="911" y="101"/>
                  </a:cubicBezTo>
                  <a:cubicBezTo>
                    <a:pt x="286" y="359"/>
                    <a:pt x="1" y="1082"/>
                    <a:pt x="259" y="1706"/>
                  </a:cubicBezTo>
                  <a:cubicBezTo>
                    <a:pt x="459" y="2172"/>
                    <a:pt x="911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0" y="2090"/>
                    <a:pt x="2784" y="1368"/>
                    <a:pt x="2516" y="743"/>
                  </a:cubicBezTo>
                  <a:cubicBezTo>
                    <a:pt x="2317" y="277"/>
                    <a:pt x="1870" y="0"/>
                    <a:pt x="139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4" name="Google Shape;3728;p39"/>
            <p:cNvSpPr/>
            <p:nvPr/>
          </p:nvSpPr>
          <p:spPr>
            <a:xfrm flipH="1">
              <a:off x="1859760" y="471168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49">
                  <a:moveTo>
                    <a:pt x="1397" y="0"/>
                  </a:moveTo>
                  <a:cubicBezTo>
                    <a:pt x="1234" y="0"/>
                    <a:pt x="1069" y="32"/>
                    <a:pt x="910" y="100"/>
                  </a:cubicBezTo>
                  <a:cubicBezTo>
                    <a:pt x="295" y="359"/>
                    <a:pt x="0" y="1082"/>
                    <a:pt x="268" y="1706"/>
                  </a:cubicBezTo>
                  <a:cubicBezTo>
                    <a:pt x="467" y="2172"/>
                    <a:pt x="915" y="2449"/>
                    <a:pt x="1388" y="2449"/>
                  </a:cubicBezTo>
                  <a:cubicBezTo>
                    <a:pt x="1550" y="2449"/>
                    <a:pt x="1715" y="2417"/>
                    <a:pt x="1874" y="2349"/>
                  </a:cubicBezTo>
                  <a:cubicBezTo>
                    <a:pt x="2498" y="2081"/>
                    <a:pt x="2784" y="1367"/>
                    <a:pt x="2525" y="743"/>
                  </a:cubicBezTo>
                  <a:cubicBezTo>
                    <a:pt x="2325" y="277"/>
                    <a:pt x="1873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5" name="Google Shape;3729;p39"/>
            <p:cNvSpPr/>
            <p:nvPr/>
          </p:nvSpPr>
          <p:spPr>
            <a:xfrm flipH="1">
              <a:off x="1913760" y="483876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0">
                  <a:moveTo>
                    <a:pt x="1397" y="1"/>
                  </a:moveTo>
                  <a:cubicBezTo>
                    <a:pt x="1234" y="1"/>
                    <a:pt x="1069" y="33"/>
                    <a:pt x="910" y="101"/>
                  </a:cubicBezTo>
                  <a:cubicBezTo>
                    <a:pt x="295" y="369"/>
                    <a:pt x="0" y="1083"/>
                    <a:pt x="268" y="1707"/>
                  </a:cubicBezTo>
                  <a:cubicBezTo>
                    <a:pt x="467" y="2173"/>
                    <a:pt x="915" y="2450"/>
                    <a:pt x="1388" y="2450"/>
                  </a:cubicBezTo>
                  <a:cubicBezTo>
                    <a:pt x="1550" y="2450"/>
                    <a:pt x="1715" y="2418"/>
                    <a:pt x="1874" y="2349"/>
                  </a:cubicBezTo>
                  <a:cubicBezTo>
                    <a:pt x="2498" y="2091"/>
                    <a:pt x="2784" y="1368"/>
                    <a:pt x="2525" y="744"/>
                  </a:cubicBezTo>
                  <a:cubicBezTo>
                    <a:pt x="2325" y="278"/>
                    <a:pt x="187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6" name="Google Shape;3730;p39"/>
            <p:cNvSpPr/>
            <p:nvPr/>
          </p:nvSpPr>
          <p:spPr>
            <a:xfrm flipH="1">
              <a:off x="1811880" y="4859640"/>
              <a:ext cx="66240" cy="58320"/>
            </a:xfrm>
            <a:custGeom>
              <a:avLst/>
              <a:gdLst>
                <a:gd name="textAreaLeft" fmla="*/ 360 w 66240"/>
                <a:gd name="textAreaRight" fmla="*/ 66960 w 6624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784" h="2456">
                  <a:moveTo>
                    <a:pt x="1389" y="1"/>
                  </a:moveTo>
                  <a:cubicBezTo>
                    <a:pt x="1230" y="1"/>
                    <a:pt x="1067" y="32"/>
                    <a:pt x="910" y="100"/>
                  </a:cubicBezTo>
                  <a:cubicBezTo>
                    <a:pt x="286" y="367"/>
                    <a:pt x="1" y="1090"/>
                    <a:pt x="259" y="1705"/>
                  </a:cubicBezTo>
                  <a:cubicBezTo>
                    <a:pt x="460" y="2173"/>
                    <a:pt x="915" y="2456"/>
                    <a:pt x="1394" y="2456"/>
                  </a:cubicBezTo>
                  <a:cubicBezTo>
                    <a:pt x="1554" y="2456"/>
                    <a:pt x="1717" y="2424"/>
                    <a:pt x="1874" y="2357"/>
                  </a:cubicBezTo>
                  <a:cubicBezTo>
                    <a:pt x="2490" y="2089"/>
                    <a:pt x="2784" y="1366"/>
                    <a:pt x="2516" y="751"/>
                  </a:cubicBezTo>
                  <a:cubicBezTo>
                    <a:pt x="2316" y="283"/>
                    <a:pt x="1865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7" name="Google Shape;3731;p39"/>
            <p:cNvSpPr/>
            <p:nvPr/>
          </p:nvSpPr>
          <p:spPr>
            <a:xfrm flipH="1">
              <a:off x="1960920" y="4755600"/>
              <a:ext cx="20520" cy="18000"/>
            </a:xfrm>
            <a:custGeom>
              <a:avLst/>
              <a:gdLst>
                <a:gd name="textAreaLeft" fmla="*/ -360 w 20520"/>
                <a:gd name="textAreaRight" fmla="*/ 20520 w 2052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75" h="768">
                  <a:moveTo>
                    <a:pt x="438" y="0"/>
                  </a:moveTo>
                  <a:cubicBezTo>
                    <a:pt x="388" y="0"/>
                    <a:pt x="336" y="11"/>
                    <a:pt x="286" y="34"/>
                  </a:cubicBezTo>
                  <a:cubicBezTo>
                    <a:pt x="89" y="114"/>
                    <a:pt x="0" y="337"/>
                    <a:pt x="89" y="533"/>
                  </a:cubicBezTo>
                  <a:cubicBezTo>
                    <a:pt x="150" y="681"/>
                    <a:pt x="291" y="768"/>
                    <a:pt x="441" y="768"/>
                  </a:cubicBezTo>
                  <a:cubicBezTo>
                    <a:pt x="490" y="768"/>
                    <a:pt x="540" y="758"/>
                    <a:pt x="589" y="739"/>
                  </a:cubicBezTo>
                  <a:cubicBezTo>
                    <a:pt x="785" y="649"/>
                    <a:pt x="874" y="426"/>
                    <a:pt x="785" y="230"/>
                  </a:cubicBezTo>
                  <a:cubicBezTo>
                    <a:pt x="725" y="90"/>
                    <a:pt x="586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8" name="Google Shape;3732;p39"/>
            <p:cNvSpPr/>
            <p:nvPr/>
          </p:nvSpPr>
          <p:spPr>
            <a:xfrm flipH="1">
              <a:off x="1856520" y="480492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29" y="0"/>
                  </a:moveTo>
                  <a:cubicBezTo>
                    <a:pt x="381" y="0"/>
                    <a:pt x="332" y="10"/>
                    <a:pt x="286" y="29"/>
                  </a:cubicBezTo>
                  <a:cubicBezTo>
                    <a:pt x="89" y="110"/>
                    <a:pt x="0" y="333"/>
                    <a:pt x="81" y="529"/>
                  </a:cubicBezTo>
                  <a:cubicBezTo>
                    <a:pt x="141" y="677"/>
                    <a:pt x="282" y="764"/>
                    <a:pt x="432" y="764"/>
                  </a:cubicBezTo>
                  <a:cubicBezTo>
                    <a:pt x="481" y="764"/>
                    <a:pt x="531" y="754"/>
                    <a:pt x="580" y="734"/>
                  </a:cubicBezTo>
                  <a:cubicBezTo>
                    <a:pt x="776" y="645"/>
                    <a:pt x="866" y="422"/>
                    <a:pt x="785" y="235"/>
                  </a:cubicBezTo>
                  <a:cubicBezTo>
                    <a:pt x="718" y="87"/>
                    <a:pt x="57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29" name="Google Shape;3733;p39"/>
            <p:cNvSpPr/>
            <p:nvPr/>
          </p:nvSpPr>
          <p:spPr>
            <a:xfrm flipH="1">
              <a:off x="1826640" y="467604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5">
                  <a:moveTo>
                    <a:pt x="425" y="1"/>
                  </a:moveTo>
                  <a:cubicBezTo>
                    <a:pt x="376" y="1"/>
                    <a:pt x="325" y="10"/>
                    <a:pt x="277" y="30"/>
                  </a:cubicBezTo>
                  <a:cubicBezTo>
                    <a:pt x="89" y="120"/>
                    <a:pt x="0" y="343"/>
                    <a:pt x="80" y="539"/>
                  </a:cubicBezTo>
                  <a:cubicBezTo>
                    <a:pt x="141" y="679"/>
                    <a:pt x="281" y="765"/>
                    <a:pt x="430" y="765"/>
                  </a:cubicBezTo>
                  <a:cubicBezTo>
                    <a:pt x="480" y="765"/>
                    <a:pt x="531" y="755"/>
                    <a:pt x="580" y="735"/>
                  </a:cubicBezTo>
                  <a:cubicBezTo>
                    <a:pt x="776" y="655"/>
                    <a:pt x="865" y="432"/>
                    <a:pt x="785" y="235"/>
                  </a:cubicBezTo>
                  <a:cubicBezTo>
                    <a:pt x="718" y="88"/>
                    <a:pt x="575" y="1"/>
                    <a:pt x="4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0" name="Google Shape;3734;p39"/>
            <p:cNvSpPr/>
            <p:nvPr/>
          </p:nvSpPr>
          <p:spPr>
            <a:xfrm flipH="1">
              <a:off x="1754280" y="484524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2" y="10"/>
                    <a:pt x="286" y="29"/>
                  </a:cubicBezTo>
                  <a:cubicBezTo>
                    <a:pt x="90" y="119"/>
                    <a:pt x="0" y="342"/>
                    <a:pt x="81" y="538"/>
                  </a:cubicBezTo>
                  <a:cubicBezTo>
                    <a:pt x="141" y="678"/>
                    <a:pt x="281" y="764"/>
                    <a:pt x="431" y="764"/>
                  </a:cubicBezTo>
                  <a:cubicBezTo>
                    <a:pt x="480" y="764"/>
                    <a:pt x="531" y="754"/>
                    <a:pt x="580" y="734"/>
                  </a:cubicBezTo>
                  <a:cubicBezTo>
                    <a:pt x="776" y="654"/>
                    <a:pt x="866" y="431"/>
                    <a:pt x="785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1" name="Google Shape;3735;p39"/>
            <p:cNvSpPr/>
            <p:nvPr/>
          </p:nvSpPr>
          <p:spPr>
            <a:xfrm flipH="1">
              <a:off x="1982160" y="4942440"/>
              <a:ext cx="20160" cy="18000"/>
            </a:xfrm>
            <a:custGeom>
              <a:avLst/>
              <a:gdLst>
                <a:gd name="textAreaLeft" fmla="*/ 360 w 20160"/>
                <a:gd name="textAreaRight" fmla="*/ 20880 w 20160"/>
                <a:gd name="textAreaTop" fmla="*/ 0 h 18000"/>
                <a:gd name="textAreaBottom" fmla="*/ 18360 h 18000"/>
              </a:gdLst>
              <a:ahLst/>
              <a:cxnLst/>
              <a:rect l="textAreaLeft" t="textAreaTop" r="textAreaRight" b="textAreaBottom"/>
              <a:pathLst>
                <a:path w="866" h="764">
                  <a:moveTo>
                    <a:pt x="431" y="0"/>
                  </a:moveTo>
                  <a:cubicBezTo>
                    <a:pt x="382" y="0"/>
                    <a:pt x="333" y="10"/>
                    <a:pt x="286" y="30"/>
                  </a:cubicBezTo>
                  <a:cubicBezTo>
                    <a:pt x="90" y="119"/>
                    <a:pt x="1" y="342"/>
                    <a:pt x="81" y="538"/>
                  </a:cubicBezTo>
                  <a:cubicBezTo>
                    <a:pt x="141" y="679"/>
                    <a:pt x="287" y="764"/>
                    <a:pt x="435" y="764"/>
                  </a:cubicBezTo>
                  <a:cubicBezTo>
                    <a:pt x="484" y="764"/>
                    <a:pt x="534" y="754"/>
                    <a:pt x="581" y="734"/>
                  </a:cubicBezTo>
                  <a:cubicBezTo>
                    <a:pt x="777" y="654"/>
                    <a:pt x="866" y="431"/>
                    <a:pt x="786" y="235"/>
                  </a:cubicBezTo>
                  <a:cubicBezTo>
                    <a:pt x="725" y="87"/>
                    <a:pt x="57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2" name="Google Shape;3736;p39"/>
            <p:cNvSpPr/>
            <p:nvPr/>
          </p:nvSpPr>
          <p:spPr>
            <a:xfrm flipH="1">
              <a:off x="1698120" y="4375080"/>
              <a:ext cx="504360" cy="648720"/>
            </a:xfrm>
            <a:custGeom>
              <a:avLst/>
              <a:gdLst>
                <a:gd name="textAreaLeft" fmla="*/ -360 w 504360"/>
                <a:gd name="textAreaRight" fmla="*/ 504360 w 504360"/>
                <a:gd name="textAreaTop" fmla="*/ 0 h 648720"/>
                <a:gd name="textAreaBottom" fmla="*/ 649080 h 648720"/>
              </a:gdLst>
              <a:ahLst/>
              <a:cxnLst/>
              <a:rect l="textAreaLeft" t="textAreaTop" r="textAreaRight" b="textAreaBottom"/>
              <a:pathLst>
                <a:path w="21126" h="27174" fill="none">
                  <a:moveTo>
                    <a:pt x="10563" y="5049"/>
                  </a:moveTo>
                  <a:lnTo>
                    <a:pt x="7556" y="6334"/>
                  </a:lnTo>
                  <a:cubicBezTo>
                    <a:pt x="6816" y="4603"/>
                    <a:pt x="5397" y="1276"/>
                    <a:pt x="4853" y="0"/>
                  </a:cubicBezTo>
                  <a:lnTo>
                    <a:pt x="2641" y="946"/>
                  </a:lnTo>
                  <a:cubicBezTo>
                    <a:pt x="3185" y="2221"/>
                    <a:pt x="4603" y="5549"/>
                    <a:pt x="5335" y="7280"/>
                  </a:cubicBezTo>
                  <a:lnTo>
                    <a:pt x="2882" y="8323"/>
                  </a:lnTo>
                  <a:cubicBezTo>
                    <a:pt x="901" y="9171"/>
                    <a:pt x="0" y="11526"/>
                    <a:pt x="874" y="13578"/>
                  </a:cubicBezTo>
                  <a:lnTo>
                    <a:pt x="5388" y="24140"/>
                  </a:lnTo>
                  <a:cubicBezTo>
                    <a:pt x="6263" y="26201"/>
                    <a:pt x="8582" y="27173"/>
                    <a:pt x="10563" y="26335"/>
                  </a:cubicBezTo>
                  <a:lnTo>
                    <a:pt x="18244" y="23052"/>
                  </a:lnTo>
                  <a:cubicBezTo>
                    <a:pt x="20224" y="22213"/>
                    <a:pt x="21125" y="19858"/>
                    <a:pt x="20242" y="17806"/>
                  </a:cubicBezTo>
                  <a:lnTo>
                    <a:pt x="15737" y="7235"/>
                  </a:lnTo>
                  <a:cubicBezTo>
                    <a:pt x="14863" y="5183"/>
                    <a:pt x="12543" y="4202"/>
                    <a:pt x="10563" y="5049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3" name="Google Shape;3737;p39"/>
            <p:cNvSpPr/>
            <p:nvPr/>
          </p:nvSpPr>
          <p:spPr>
            <a:xfrm flipH="1">
              <a:off x="2016720" y="4298760"/>
              <a:ext cx="202680" cy="140400"/>
            </a:xfrm>
            <a:custGeom>
              <a:avLst/>
              <a:gdLst>
                <a:gd name="textAreaLeft" fmla="*/ -360 w 202680"/>
                <a:gd name="textAreaRight" fmla="*/ 202680 w 202680"/>
                <a:gd name="textAreaTop" fmla="*/ 0 h 140400"/>
                <a:gd name="textAreaBottom" fmla="*/ 140760 h 140400"/>
              </a:gdLst>
              <a:ahLst/>
              <a:cxnLst/>
              <a:rect l="textAreaLeft" t="textAreaTop" r="textAreaRight" b="textAreaBottom"/>
              <a:pathLst>
                <a:path w="8503" h="5885">
                  <a:moveTo>
                    <a:pt x="7040" y="1"/>
                  </a:moveTo>
                  <a:cubicBezTo>
                    <a:pt x="6979" y="1"/>
                    <a:pt x="6919" y="13"/>
                    <a:pt x="6861" y="37"/>
                  </a:cubicBezTo>
                  <a:lnTo>
                    <a:pt x="348" y="2820"/>
                  </a:lnTo>
                  <a:cubicBezTo>
                    <a:pt x="107" y="2919"/>
                    <a:pt x="0" y="3195"/>
                    <a:pt x="99" y="3427"/>
                  </a:cubicBezTo>
                  <a:lnTo>
                    <a:pt x="1026" y="5604"/>
                  </a:lnTo>
                  <a:cubicBezTo>
                    <a:pt x="1106" y="5776"/>
                    <a:pt x="1275" y="5885"/>
                    <a:pt x="1455" y="5885"/>
                  </a:cubicBezTo>
                  <a:cubicBezTo>
                    <a:pt x="1517" y="5885"/>
                    <a:pt x="1580" y="5872"/>
                    <a:pt x="1642" y="5845"/>
                  </a:cubicBezTo>
                  <a:lnTo>
                    <a:pt x="8154" y="3070"/>
                  </a:lnTo>
                  <a:cubicBezTo>
                    <a:pt x="8386" y="2972"/>
                    <a:pt x="8502" y="2696"/>
                    <a:pt x="8395" y="2455"/>
                  </a:cubicBezTo>
                  <a:lnTo>
                    <a:pt x="7476" y="287"/>
                  </a:lnTo>
                  <a:cubicBezTo>
                    <a:pt x="7396" y="106"/>
                    <a:pt x="7220" y="1"/>
                    <a:pt x="7040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0200" bIns="70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4" name="Google Shape;3738;p39"/>
            <p:cNvSpPr/>
            <p:nvPr/>
          </p:nvSpPr>
          <p:spPr>
            <a:xfrm flipH="1">
              <a:off x="2161080" y="435852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37" h="3010">
                  <a:moveTo>
                    <a:pt x="129" y="1"/>
                  </a:moveTo>
                  <a:cubicBezTo>
                    <a:pt x="108" y="1"/>
                    <a:pt x="87" y="6"/>
                    <a:pt x="71" y="15"/>
                  </a:cubicBezTo>
                  <a:cubicBezTo>
                    <a:pt x="9" y="51"/>
                    <a:pt x="0" y="113"/>
                    <a:pt x="27" y="167"/>
                  </a:cubicBezTo>
                  <a:cubicBezTo>
                    <a:pt x="428" y="1095"/>
                    <a:pt x="821" y="2022"/>
                    <a:pt x="1222" y="2959"/>
                  </a:cubicBezTo>
                  <a:cubicBezTo>
                    <a:pt x="1234" y="2993"/>
                    <a:pt x="1271" y="3009"/>
                    <a:pt x="1310" y="3009"/>
                  </a:cubicBezTo>
                  <a:cubicBezTo>
                    <a:pt x="1332" y="3009"/>
                    <a:pt x="1355" y="3004"/>
                    <a:pt x="1374" y="2995"/>
                  </a:cubicBezTo>
                  <a:cubicBezTo>
                    <a:pt x="1427" y="2959"/>
                    <a:pt x="1436" y="2897"/>
                    <a:pt x="1410" y="2843"/>
                  </a:cubicBezTo>
                  <a:cubicBezTo>
                    <a:pt x="1017" y="1915"/>
                    <a:pt x="616" y="979"/>
                    <a:pt x="223" y="51"/>
                  </a:cubicBezTo>
                  <a:cubicBezTo>
                    <a:pt x="206" y="17"/>
                    <a:pt x="167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5" name="Google Shape;3739;p39"/>
            <p:cNvSpPr/>
            <p:nvPr/>
          </p:nvSpPr>
          <p:spPr>
            <a:xfrm flipH="1">
              <a:off x="2122200" y="434160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7" y="1"/>
                  </a:moveTo>
                  <a:cubicBezTo>
                    <a:pt x="105" y="1"/>
                    <a:pt x="82" y="6"/>
                    <a:pt x="63" y="15"/>
                  </a:cubicBezTo>
                  <a:cubicBezTo>
                    <a:pt x="9" y="51"/>
                    <a:pt x="1" y="113"/>
                    <a:pt x="27" y="167"/>
                  </a:cubicBezTo>
                  <a:cubicBezTo>
                    <a:pt x="420" y="1095"/>
                    <a:pt x="821" y="2023"/>
                    <a:pt x="1214" y="2959"/>
                  </a:cubicBezTo>
                  <a:cubicBezTo>
                    <a:pt x="1231" y="2994"/>
                    <a:pt x="1270" y="3010"/>
                    <a:pt x="1308" y="3010"/>
                  </a:cubicBezTo>
                  <a:cubicBezTo>
                    <a:pt x="1329" y="3010"/>
                    <a:pt x="1349" y="3005"/>
                    <a:pt x="1365" y="2995"/>
                  </a:cubicBezTo>
                  <a:cubicBezTo>
                    <a:pt x="1428" y="2959"/>
                    <a:pt x="1428" y="2897"/>
                    <a:pt x="1410" y="2843"/>
                  </a:cubicBezTo>
                  <a:cubicBezTo>
                    <a:pt x="1009" y="1916"/>
                    <a:pt x="616" y="988"/>
                    <a:pt x="215" y="51"/>
                  </a:cubicBezTo>
                  <a:cubicBezTo>
                    <a:pt x="203" y="17"/>
                    <a:pt x="166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6" name="Google Shape;3740;p39"/>
            <p:cNvSpPr/>
            <p:nvPr/>
          </p:nvSpPr>
          <p:spPr>
            <a:xfrm flipH="1">
              <a:off x="2083320" y="432504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28" h="3010">
                  <a:moveTo>
                    <a:pt x="120" y="1"/>
                  </a:moveTo>
                  <a:cubicBezTo>
                    <a:pt x="99" y="1"/>
                    <a:pt x="79" y="6"/>
                    <a:pt x="63" y="15"/>
                  </a:cubicBezTo>
                  <a:cubicBezTo>
                    <a:pt x="0" y="51"/>
                    <a:pt x="0" y="114"/>
                    <a:pt x="18" y="167"/>
                  </a:cubicBezTo>
                  <a:cubicBezTo>
                    <a:pt x="419" y="1095"/>
                    <a:pt x="812" y="2023"/>
                    <a:pt x="1213" y="2959"/>
                  </a:cubicBezTo>
                  <a:cubicBezTo>
                    <a:pt x="1225" y="2994"/>
                    <a:pt x="1266" y="3010"/>
                    <a:pt x="1305" y="3010"/>
                  </a:cubicBezTo>
                  <a:cubicBezTo>
                    <a:pt x="1327" y="3010"/>
                    <a:pt x="1349" y="3005"/>
                    <a:pt x="1365" y="2995"/>
                  </a:cubicBezTo>
                  <a:cubicBezTo>
                    <a:pt x="1419" y="2959"/>
                    <a:pt x="1427" y="2897"/>
                    <a:pt x="1401" y="2843"/>
                  </a:cubicBezTo>
                  <a:cubicBezTo>
                    <a:pt x="1008" y="1916"/>
                    <a:pt x="607" y="988"/>
                    <a:pt x="214" y="51"/>
                  </a:cubicBezTo>
                  <a:cubicBezTo>
                    <a:pt x="197" y="17"/>
                    <a:pt x="158" y="1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37" name="Google Shape;3741;p39"/>
            <p:cNvSpPr/>
            <p:nvPr/>
          </p:nvSpPr>
          <p:spPr>
            <a:xfrm flipH="1">
              <a:off x="2044080" y="4308480"/>
              <a:ext cx="33840" cy="71640"/>
            </a:xfrm>
            <a:custGeom>
              <a:avLst/>
              <a:gdLst>
                <a:gd name="textAreaLeft" fmla="*/ 360 w 33840"/>
                <a:gd name="textAreaRight" fmla="*/ 34560 w 33840"/>
                <a:gd name="textAreaTop" fmla="*/ 0 h 71640"/>
                <a:gd name="textAreaBottom" fmla="*/ 72000 h 71640"/>
              </a:gdLst>
              <a:ahLst/>
              <a:cxnLst/>
              <a:rect l="textAreaLeft" t="textAreaTop" r="textAreaRight" b="textAreaBottom"/>
              <a:pathLst>
                <a:path w="1438" h="3009">
                  <a:moveTo>
                    <a:pt x="130" y="0"/>
                  </a:moveTo>
                  <a:cubicBezTo>
                    <a:pt x="109" y="0"/>
                    <a:pt x="88" y="5"/>
                    <a:pt x="72" y="15"/>
                  </a:cubicBezTo>
                  <a:cubicBezTo>
                    <a:pt x="10" y="50"/>
                    <a:pt x="1" y="113"/>
                    <a:pt x="28" y="166"/>
                  </a:cubicBezTo>
                  <a:cubicBezTo>
                    <a:pt x="429" y="1094"/>
                    <a:pt x="821" y="2031"/>
                    <a:pt x="1214" y="2959"/>
                  </a:cubicBezTo>
                  <a:cubicBezTo>
                    <a:pt x="1231" y="2993"/>
                    <a:pt x="1270" y="3009"/>
                    <a:pt x="1310" y="3009"/>
                  </a:cubicBezTo>
                  <a:cubicBezTo>
                    <a:pt x="1333" y="3009"/>
                    <a:pt x="1355" y="3004"/>
                    <a:pt x="1375" y="2994"/>
                  </a:cubicBezTo>
                  <a:cubicBezTo>
                    <a:pt x="1428" y="2968"/>
                    <a:pt x="1437" y="2896"/>
                    <a:pt x="1410" y="2843"/>
                  </a:cubicBezTo>
                  <a:cubicBezTo>
                    <a:pt x="1018" y="1915"/>
                    <a:pt x="616" y="987"/>
                    <a:pt x="224" y="50"/>
                  </a:cubicBezTo>
                  <a:cubicBezTo>
                    <a:pt x="207" y="16"/>
                    <a:pt x="167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000" bIns="36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239" name="Google Shape;328;p5"/>
          <p:cNvSpPr/>
          <p:nvPr/>
        </p:nvSpPr>
        <p:spPr>
          <a:xfrm rot="6184200">
            <a:off x="-605520" y="-80280"/>
            <a:ext cx="2936160" cy="2206080"/>
          </a:xfrm>
          <a:custGeom>
            <a:avLst/>
            <a:gdLst>
              <a:gd name="textAreaLeft" fmla="*/ 0 w 2936160"/>
              <a:gd name="textAreaRight" fmla="*/ 2936520 w 2936160"/>
              <a:gd name="textAreaTop" fmla="*/ 0 h 2206080"/>
              <a:gd name="textAreaBottom" fmla="*/ 2206440 h 220608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240" name="Google Shape;329;p5"/>
          <p:cNvSpPr/>
          <p:nvPr/>
        </p:nvSpPr>
        <p:spPr>
          <a:xfrm flipH="1">
            <a:off x="6549840" y="3627000"/>
            <a:ext cx="2704680" cy="1554120"/>
          </a:xfrm>
          <a:custGeom>
            <a:avLst/>
            <a:gdLst>
              <a:gd name="textAreaLeft" fmla="*/ -360 w 2704680"/>
              <a:gd name="textAreaRight" fmla="*/ 2704680 w 2704680"/>
              <a:gd name="textAreaTop" fmla="*/ 0 h 1554120"/>
              <a:gd name="textAreaBottom" fmla="*/ 1554480 h 155412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241" name="Google Shape;330;p5"/>
          <p:cNvSpPr/>
          <p:nvPr/>
        </p:nvSpPr>
        <p:spPr>
          <a:xfrm>
            <a:off x="2477160" y="478404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242" name="Google Shape;331;p5"/>
          <p:cNvSpPr/>
          <p:nvPr/>
        </p:nvSpPr>
        <p:spPr>
          <a:xfrm>
            <a:off x="230400" y="339588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243" name="Google Shape;332;p5"/>
          <p:cNvSpPr/>
          <p:nvPr/>
        </p:nvSpPr>
        <p:spPr>
          <a:xfrm>
            <a:off x="1322280" y="3171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244" name="Google Shape;333;p5"/>
          <p:cNvSpPr/>
          <p:nvPr/>
        </p:nvSpPr>
        <p:spPr>
          <a:xfrm>
            <a:off x="5707440" y="484704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245" name="Google Shape;334;p5"/>
          <p:cNvSpPr/>
          <p:nvPr/>
        </p:nvSpPr>
        <p:spPr>
          <a:xfrm>
            <a:off x="6037560" y="496476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246" name="Google Shape;335;p5"/>
          <p:cNvGrpSpPr/>
          <p:nvPr/>
        </p:nvGrpSpPr>
        <p:grpSpPr>
          <a:xfrm>
            <a:off x="138600" y="4361040"/>
            <a:ext cx="743040" cy="568800"/>
            <a:chOff x="138600" y="4361040"/>
            <a:chExt cx="743040" cy="568800"/>
          </a:xfrm>
        </p:grpSpPr>
        <p:sp>
          <p:nvSpPr>
            <p:cNvPr id="3247" name="Google Shape;336;p5"/>
            <p:cNvSpPr/>
            <p:nvPr/>
          </p:nvSpPr>
          <p:spPr>
            <a:xfrm>
              <a:off x="403560" y="438372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48" name="Google Shape;337;p5"/>
            <p:cNvSpPr/>
            <p:nvPr/>
          </p:nvSpPr>
          <p:spPr>
            <a:xfrm>
              <a:off x="185400" y="438372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49" name="Google Shape;338;p5"/>
            <p:cNvSpPr/>
            <p:nvPr/>
          </p:nvSpPr>
          <p:spPr>
            <a:xfrm>
              <a:off x="579240" y="436104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0" name="Google Shape;339;p5"/>
            <p:cNvSpPr/>
            <p:nvPr/>
          </p:nvSpPr>
          <p:spPr>
            <a:xfrm>
              <a:off x="579240" y="484524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1" name="Google Shape;340;p5"/>
            <p:cNvSpPr/>
            <p:nvPr/>
          </p:nvSpPr>
          <p:spPr>
            <a:xfrm>
              <a:off x="142920" y="436104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2" name="Google Shape;341;p5"/>
            <p:cNvSpPr/>
            <p:nvPr/>
          </p:nvSpPr>
          <p:spPr>
            <a:xfrm>
              <a:off x="138600" y="48456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3" name="Google Shape;342;p5"/>
            <p:cNvSpPr/>
            <p:nvPr/>
          </p:nvSpPr>
          <p:spPr>
            <a:xfrm>
              <a:off x="797400" y="47286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4" name="Google Shape;343;p5"/>
            <p:cNvSpPr/>
            <p:nvPr/>
          </p:nvSpPr>
          <p:spPr>
            <a:xfrm>
              <a:off x="797400" y="44791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5" name="Google Shape;344;p5"/>
            <p:cNvSpPr/>
            <p:nvPr/>
          </p:nvSpPr>
          <p:spPr>
            <a:xfrm>
              <a:off x="361080" y="47286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6" name="Google Shape;345;p5"/>
            <p:cNvSpPr/>
            <p:nvPr/>
          </p:nvSpPr>
          <p:spPr>
            <a:xfrm>
              <a:off x="361080" y="44791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257" name="Google Shape;346;p5"/>
          <p:cNvGrpSpPr/>
          <p:nvPr/>
        </p:nvGrpSpPr>
        <p:grpSpPr>
          <a:xfrm>
            <a:off x="226080" y="1112760"/>
            <a:ext cx="414000" cy="496080"/>
            <a:chOff x="226080" y="1112760"/>
            <a:chExt cx="414000" cy="496080"/>
          </a:xfrm>
        </p:grpSpPr>
        <p:sp>
          <p:nvSpPr>
            <p:cNvPr id="3258" name="Google Shape;347;p5"/>
            <p:cNvSpPr/>
            <p:nvPr/>
          </p:nvSpPr>
          <p:spPr>
            <a:xfrm>
              <a:off x="226080" y="111564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59" name="Google Shape;348;p5"/>
            <p:cNvSpPr/>
            <p:nvPr/>
          </p:nvSpPr>
          <p:spPr>
            <a:xfrm>
              <a:off x="236160" y="111276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0" name="Google Shape;349;p5"/>
            <p:cNvSpPr/>
            <p:nvPr/>
          </p:nvSpPr>
          <p:spPr>
            <a:xfrm>
              <a:off x="298080" y="120744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1" name="Google Shape;350;p5"/>
            <p:cNvSpPr/>
            <p:nvPr/>
          </p:nvSpPr>
          <p:spPr>
            <a:xfrm>
              <a:off x="292680" y="126000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2" name="Google Shape;351;p5"/>
            <p:cNvSpPr/>
            <p:nvPr/>
          </p:nvSpPr>
          <p:spPr>
            <a:xfrm>
              <a:off x="417240" y="118944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3" name="Google Shape;352;p5"/>
            <p:cNvSpPr/>
            <p:nvPr/>
          </p:nvSpPr>
          <p:spPr>
            <a:xfrm>
              <a:off x="348120" y="122760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4" name="Google Shape;353;p5"/>
            <p:cNvSpPr/>
            <p:nvPr/>
          </p:nvSpPr>
          <p:spPr>
            <a:xfrm>
              <a:off x="371880" y="120672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5" name="Google Shape;354;p5"/>
            <p:cNvSpPr/>
            <p:nvPr/>
          </p:nvSpPr>
          <p:spPr>
            <a:xfrm>
              <a:off x="401400" y="120024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6" name="Google Shape;355;p5"/>
            <p:cNvSpPr/>
            <p:nvPr/>
          </p:nvSpPr>
          <p:spPr>
            <a:xfrm>
              <a:off x="528480" y="152964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7" name="Google Shape;356;p5"/>
            <p:cNvSpPr/>
            <p:nvPr/>
          </p:nvSpPr>
          <p:spPr>
            <a:xfrm>
              <a:off x="490680" y="14896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8" name="Google Shape;357;p5"/>
            <p:cNvSpPr/>
            <p:nvPr/>
          </p:nvSpPr>
          <p:spPr>
            <a:xfrm>
              <a:off x="490320" y="14871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69" name="Google Shape;358;p5"/>
            <p:cNvSpPr/>
            <p:nvPr/>
          </p:nvSpPr>
          <p:spPr>
            <a:xfrm>
              <a:off x="469800" y="14533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0" name="Google Shape;359;p5"/>
            <p:cNvSpPr/>
            <p:nvPr/>
          </p:nvSpPr>
          <p:spPr>
            <a:xfrm>
              <a:off x="475920" y="146484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1" name="Google Shape;360;p5"/>
            <p:cNvSpPr/>
            <p:nvPr/>
          </p:nvSpPr>
          <p:spPr>
            <a:xfrm>
              <a:off x="475200" y="14623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2" name="Google Shape;361;p5"/>
            <p:cNvSpPr/>
            <p:nvPr/>
          </p:nvSpPr>
          <p:spPr>
            <a:xfrm>
              <a:off x="449280" y="143028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3" name="Google Shape;362;p5"/>
            <p:cNvSpPr/>
            <p:nvPr/>
          </p:nvSpPr>
          <p:spPr>
            <a:xfrm>
              <a:off x="455400" y="1502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4" name="Google Shape;363;p5"/>
            <p:cNvSpPr/>
            <p:nvPr/>
          </p:nvSpPr>
          <p:spPr>
            <a:xfrm>
              <a:off x="470520" y="1493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5" name="Google Shape;364;p5"/>
            <p:cNvSpPr/>
            <p:nvPr/>
          </p:nvSpPr>
          <p:spPr>
            <a:xfrm>
              <a:off x="485640" y="1484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6" name="Google Shape;365;p5"/>
            <p:cNvSpPr/>
            <p:nvPr/>
          </p:nvSpPr>
          <p:spPr>
            <a:xfrm>
              <a:off x="500760" y="1475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7" name="Google Shape;366;p5"/>
            <p:cNvSpPr/>
            <p:nvPr/>
          </p:nvSpPr>
          <p:spPr>
            <a:xfrm>
              <a:off x="516240" y="1465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8" name="Google Shape;367;p5"/>
            <p:cNvSpPr/>
            <p:nvPr/>
          </p:nvSpPr>
          <p:spPr>
            <a:xfrm>
              <a:off x="531360" y="1456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79" name="Google Shape;368;p5"/>
            <p:cNvSpPr/>
            <p:nvPr/>
          </p:nvSpPr>
          <p:spPr>
            <a:xfrm>
              <a:off x="546480" y="1447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0" name="Google Shape;369;p5"/>
            <p:cNvSpPr/>
            <p:nvPr/>
          </p:nvSpPr>
          <p:spPr>
            <a:xfrm>
              <a:off x="561600" y="1438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1" name="Google Shape;370;p5"/>
            <p:cNvSpPr/>
            <p:nvPr/>
          </p:nvSpPr>
          <p:spPr>
            <a:xfrm>
              <a:off x="577080" y="1429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2" name="Google Shape;371;p5"/>
            <p:cNvSpPr/>
            <p:nvPr/>
          </p:nvSpPr>
          <p:spPr>
            <a:xfrm>
              <a:off x="448920" y="142740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283" name="Google Shape;372;p5"/>
          <p:cNvGrpSpPr/>
          <p:nvPr/>
        </p:nvGrpSpPr>
        <p:grpSpPr>
          <a:xfrm>
            <a:off x="8255880" y="136440"/>
            <a:ext cx="591120" cy="744120"/>
            <a:chOff x="8255880" y="136440"/>
            <a:chExt cx="591120" cy="744120"/>
          </a:xfrm>
        </p:grpSpPr>
        <p:sp>
          <p:nvSpPr>
            <p:cNvPr id="3284" name="Google Shape;373;p5"/>
            <p:cNvSpPr/>
            <p:nvPr/>
          </p:nvSpPr>
          <p:spPr>
            <a:xfrm rot="5976000" flipV="1">
              <a:off x="8242920" y="28728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-360 h 495000"/>
                <a:gd name="textAreaBottom" fmla="*/ 49500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5" name="Google Shape;374;p5"/>
            <p:cNvSpPr/>
            <p:nvPr/>
          </p:nvSpPr>
          <p:spPr>
            <a:xfrm rot="5976000" flipV="1">
              <a:off x="8283600" y="326520"/>
              <a:ext cx="538560" cy="4194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19400"/>
                <a:gd name="textAreaBottom" fmla="*/ 419400 h 41940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6" name="Google Shape;375;p5"/>
            <p:cNvSpPr/>
            <p:nvPr/>
          </p:nvSpPr>
          <p:spPr>
            <a:xfrm rot="5976000" flipV="1">
              <a:off x="8358480" y="415080"/>
              <a:ext cx="374040" cy="409680"/>
            </a:xfrm>
            <a:custGeom>
              <a:avLst/>
              <a:gdLst>
                <a:gd name="textAreaLeft" fmla="*/ 0 w 374040"/>
                <a:gd name="textAreaRight" fmla="*/ 374400 w 374040"/>
                <a:gd name="textAreaTop" fmla="*/ 360 h 409680"/>
                <a:gd name="textAreaBottom" fmla="*/ 41040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7" name="Google Shape;376;p5"/>
            <p:cNvSpPr/>
            <p:nvPr/>
          </p:nvSpPr>
          <p:spPr>
            <a:xfrm rot="5976000" flipV="1">
              <a:off x="8467920" y="4266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8" name="Google Shape;377;p5"/>
            <p:cNvSpPr/>
            <p:nvPr/>
          </p:nvSpPr>
          <p:spPr>
            <a:xfrm rot="5976000" flipV="1">
              <a:off x="8388360" y="517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89" name="Google Shape;378;p5"/>
            <p:cNvSpPr/>
            <p:nvPr/>
          </p:nvSpPr>
          <p:spPr>
            <a:xfrm rot="5976000" flipV="1">
              <a:off x="8420400" y="3121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0" name="Google Shape;379;p5"/>
            <p:cNvSpPr/>
            <p:nvPr/>
          </p:nvSpPr>
          <p:spPr>
            <a:xfrm rot="5976000" flipV="1">
              <a:off x="8519760" y="4503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1" name="Google Shape;380;p5"/>
            <p:cNvSpPr/>
            <p:nvPr/>
          </p:nvSpPr>
          <p:spPr>
            <a:xfrm rot="5976000" flipV="1">
              <a:off x="8459280" y="4903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2" name="Google Shape;381;p5"/>
            <p:cNvSpPr/>
            <p:nvPr/>
          </p:nvSpPr>
          <p:spPr>
            <a:xfrm rot="5976000" flipV="1">
              <a:off x="8469000" y="361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3" name="Google Shape;382;p5"/>
            <p:cNvSpPr/>
            <p:nvPr/>
          </p:nvSpPr>
          <p:spPr>
            <a:xfrm rot="5976000" flipV="1">
              <a:off x="8615520" y="4395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4" name="Google Shape;383;p5"/>
            <p:cNvSpPr/>
            <p:nvPr/>
          </p:nvSpPr>
          <p:spPr>
            <a:xfrm rot="5976000" flipV="1">
              <a:off x="8677800" y="5043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5" name="Google Shape;384;p5"/>
            <p:cNvSpPr/>
            <p:nvPr/>
          </p:nvSpPr>
          <p:spPr>
            <a:xfrm rot="5976000" flipV="1">
              <a:off x="8604000" y="5515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6" name="Google Shape;385;p5"/>
            <p:cNvSpPr/>
            <p:nvPr/>
          </p:nvSpPr>
          <p:spPr>
            <a:xfrm rot="5976000" flipV="1">
              <a:off x="8534520" y="7077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7" name="Google Shape;386;p5"/>
            <p:cNvSpPr/>
            <p:nvPr/>
          </p:nvSpPr>
          <p:spPr>
            <a:xfrm rot="5976000" flipV="1">
              <a:off x="8571960" y="6310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8" name="Google Shape;387;p5"/>
            <p:cNvSpPr/>
            <p:nvPr/>
          </p:nvSpPr>
          <p:spPr>
            <a:xfrm rot="5976000" flipV="1">
              <a:off x="8368200" y="6498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99" name="Google Shape;388;p5"/>
            <p:cNvSpPr/>
            <p:nvPr/>
          </p:nvSpPr>
          <p:spPr>
            <a:xfrm rot="5976000" flipV="1">
              <a:off x="8646840" y="6134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0" name="Google Shape;389;p5"/>
            <p:cNvSpPr/>
            <p:nvPr/>
          </p:nvSpPr>
          <p:spPr>
            <a:xfrm rot="5976000" flipV="1">
              <a:off x="8478720" y="5893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1" name="Google Shape;390;p5"/>
            <p:cNvSpPr/>
            <p:nvPr/>
          </p:nvSpPr>
          <p:spPr>
            <a:xfrm rot="5976000" flipV="1">
              <a:off x="8421120" y="6796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2" name="Google Shape;391;p5"/>
            <p:cNvSpPr/>
            <p:nvPr/>
          </p:nvSpPr>
          <p:spPr>
            <a:xfrm rot="5976000" flipV="1">
              <a:off x="8692200" y="5644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3" name="Google Shape;392;p5"/>
            <p:cNvSpPr/>
            <p:nvPr/>
          </p:nvSpPr>
          <p:spPr>
            <a:xfrm rot="5976000" flipV="1">
              <a:off x="8550360" y="5767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4" name="Google Shape;393;p5"/>
            <p:cNvSpPr/>
            <p:nvPr/>
          </p:nvSpPr>
          <p:spPr>
            <a:xfrm rot="5976000" flipV="1">
              <a:off x="8414640" y="6325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5" name="Google Shape;394;p5"/>
            <p:cNvSpPr/>
            <p:nvPr/>
          </p:nvSpPr>
          <p:spPr>
            <a:xfrm rot="5976000" flipV="1">
              <a:off x="8617680" y="6890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6" name="Google Shape;395;p5"/>
            <p:cNvSpPr/>
            <p:nvPr/>
          </p:nvSpPr>
          <p:spPr>
            <a:xfrm rot="5976000" flipV="1">
              <a:off x="8515080" y="66672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7" name="Google Shape;396;p5"/>
            <p:cNvSpPr/>
            <p:nvPr/>
          </p:nvSpPr>
          <p:spPr>
            <a:xfrm rot="5976000" flipV="1">
              <a:off x="8287560" y="302040"/>
              <a:ext cx="538560" cy="4698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69800"/>
                <a:gd name="textAreaBottom" fmla="*/ 469800 h 46980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8" name="Google Shape;397;p5"/>
            <p:cNvSpPr/>
            <p:nvPr/>
          </p:nvSpPr>
          <p:spPr>
            <a:xfrm rot="5976000" flipV="1">
              <a:off x="8318880" y="12888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360 h 231120"/>
                <a:gd name="textAreaBottom" fmla="*/ 23184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09" name="Google Shape;398;p5"/>
            <p:cNvSpPr/>
            <p:nvPr/>
          </p:nvSpPr>
          <p:spPr>
            <a:xfrm rot="5976000" flipV="1">
              <a:off x="8463240" y="1886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10" name="Google Shape;399;p5"/>
            <p:cNvSpPr/>
            <p:nvPr/>
          </p:nvSpPr>
          <p:spPr>
            <a:xfrm rot="5976000" flipV="1">
              <a:off x="8429040" y="2030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11" name="Google Shape;400;p5"/>
            <p:cNvSpPr/>
            <p:nvPr/>
          </p:nvSpPr>
          <p:spPr>
            <a:xfrm rot="5976000" flipV="1">
              <a:off x="8395200" y="2167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12" name="Google Shape;401;p5"/>
            <p:cNvSpPr/>
            <p:nvPr/>
          </p:nvSpPr>
          <p:spPr>
            <a:xfrm rot="5976000" flipV="1">
              <a:off x="8361360" y="2311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13" name="Google Shape;402;p5"/>
            <p:cNvSpPr/>
            <p:nvPr/>
          </p:nvSpPr>
          <p:spPr>
            <a:xfrm rot="5976000" flipV="1">
              <a:off x="8327520" y="2451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14" name="Google Shape;403;p5"/>
            <p:cNvSpPr/>
            <p:nvPr/>
          </p:nvSpPr>
          <p:spPr>
            <a:xfrm rot="5976000" flipV="1">
              <a:off x="8293320" y="2592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405;p6"/>
          <p:cNvSpPr/>
          <p:nvPr/>
        </p:nvSpPr>
        <p:spPr>
          <a:xfrm flipH="1">
            <a:off x="0" y="5040"/>
            <a:ext cx="1547280" cy="2063160"/>
          </a:xfrm>
          <a:custGeom>
            <a:avLst/>
            <a:gdLst>
              <a:gd name="textAreaLeft" fmla="*/ 360 w 1547280"/>
              <a:gd name="textAreaRight" fmla="*/ 1548000 w 1547280"/>
              <a:gd name="textAreaTop" fmla="*/ 0 h 2063160"/>
              <a:gd name="textAreaBottom" fmla="*/ 2063520 h 2063160"/>
            </a:gdLst>
            <a:ahLst/>
            <a:cxnLst/>
            <a:rect l="textAreaLeft" t="textAreaTop" r="textAreaRight" b="textAreaBottom"/>
            <a:pathLst>
              <a:path w="38512" h="41004">
                <a:moveTo>
                  <a:pt x="1125" y="0"/>
                </a:moveTo>
                <a:cubicBezTo>
                  <a:pt x="0" y="4377"/>
                  <a:pt x="2462" y="9119"/>
                  <a:pt x="5958" y="12037"/>
                </a:cubicBezTo>
                <a:cubicBezTo>
                  <a:pt x="9636" y="15077"/>
                  <a:pt x="14286" y="16688"/>
                  <a:pt x="18602" y="18724"/>
                </a:cubicBezTo>
                <a:cubicBezTo>
                  <a:pt x="21125" y="19909"/>
                  <a:pt x="23861" y="21703"/>
                  <a:pt x="24043" y="24438"/>
                </a:cubicBezTo>
                <a:cubicBezTo>
                  <a:pt x="24226" y="26748"/>
                  <a:pt x="22493" y="28876"/>
                  <a:pt x="22432" y="31186"/>
                </a:cubicBezTo>
                <a:cubicBezTo>
                  <a:pt x="22402" y="34347"/>
                  <a:pt x="25411" y="36627"/>
                  <a:pt x="28268" y="37964"/>
                </a:cubicBezTo>
                <a:cubicBezTo>
                  <a:pt x="31490" y="39484"/>
                  <a:pt x="34955" y="40518"/>
                  <a:pt x="38512" y="41004"/>
                </a:cubicBezTo>
                <a:lnTo>
                  <a:pt x="38512" y="0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316" name="Google Shape;406;p6"/>
          <p:cNvSpPr/>
          <p:nvPr/>
        </p:nvSpPr>
        <p:spPr>
          <a:xfrm>
            <a:off x="7789680" y="2023560"/>
            <a:ext cx="1547280" cy="3251520"/>
          </a:xfrm>
          <a:custGeom>
            <a:avLst/>
            <a:gdLst>
              <a:gd name="textAreaLeft" fmla="*/ 0 w 1547280"/>
              <a:gd name="textAreaRight" fmla="*/ 1547640 w 1547280"/>
              <a:gd name="textAreaTop" fmla="*/ 0 h 3251520"/>
              <a:gd name="textAreaBottom" fmla="*/ 3251880 h 3251520"/>
            </a:gdLst>
            <a:ahLst/>
            <a:cxnLst/>
            <a:rect l="textAreaLeft" t="textAreaTop" r="textAreaRight" b="textAreaBottom"/>
            <a:pathLst>
              <a:path w="75499" h="141340">
                <a:moveTo>
                  <a:pt x="75498" y="1"/>
                </a:moveTo>
                <a:cubicBezTo>
                  <a:pt x="75497" y="1"/>
                  <a:pt x="48971" y="6478"/>
                  <a:pt x="49364" y="38089"/>
                </a:cubicBezTo>
                <a:cubicBezTo>
                  <a:pt x="49507" y="49316"/>
                  <a:pt x="51484" y="61008"/>
                  <a:pt x="49055" y="72117"/>
                </a:cubicBezTo>
                <a:cubicBezTo>
                  <a:pt x="47793" y="77856"/>
                  <a:pt x="45054" y="84345"/>
                  <a:pt x="39720" y="87381"/>
                </a:cubicBezTo>
                <a:cubicBezTo>
                  <a:pt x="33100" y="91155"/>
                  <a:pt x="24790" y="89679"/>
                  <a:pt x="17860" y="93274"/>
                </a:cubicBezTo>
                <a:cubicBezTo>
                  <a:pt x="8621" y="98060"/>
                  <a:pt x="1965" y="106990"/>
                  <a:pt x="406" y="117313"/>
                </a:cubicBezTo>
                <a:cubicBezTo>
                  <a:pt x="1" y="120016"/>
                  <a:pt x="168" y="141340"/>
                  <a:pt x="3442" y="141340"/>
                </a:cubicBezTo>
                <a:lnTo>
                  <a:pt x="67974" y="141340"/>
                </a:lnTo>
                <a:lnTo>
                  <a:pt x="75498" y="1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317" name="Google Shape;407;p6"/>
          <p:cNvSpPr/>
          <p:nvPr/>
        </p:nvSpPr>
        <p:spPr>
          <a:xfrm>
            <a:off x="6824520" y="4856760"/>
            <a:ext cx="217800" cy="198000"/>
          </a:xfrm>
          <a:custGeom>
            <a:avLst/>
            <a:gdLst>
              <a:gd name="textAreaLeft" fmla="*/ 0 w 217800"/>
              <a:gd name="textAreaRight" fmla="*/ 218160 w 217800"/>
              <a:gd name="textAreaTop" fmla="*/ 0 h 198000"/>
              <a:gd name="textAreaBottom" fmla="*/ 198360 h 198000"/>
            </a:gdLst>
            <a:ahLst/>
            <a:cxnLst/>
            <a:rect l="textAreaLeft" t="textAreaTop" r="textAreaRight" b="textAreaBottom"/>
            <a:pathLst>
              <a:path w="18110" h="16461">
                <a:moveTo>
                  <a:pt x="9049" y="0"/>
                </a:moveTo>
                <a:cubicBezTo>
                  <a:pt x="5318" y="0"/>
                  <a:pt x="1945" y="2553"/>
                  <a:pt x="1048" y="6344"/>
                </a:cubicBezTo>
                <a:cubicBezTo>
                  <a:pt x="0" y="10761"/>
                  <a:pt x="2739" y="15202"/>
                  <a:pt x="7168" y="16238"/>
                </a:cubicBezTo>
                <a:cubicBezTo>
                  <a:pt x="7804" y="16389"/>
                  <a:pt x="8441" y="16461"/>
                  <a:pt x="9069" y="16461"/>
                </a:cubicBezTo>
                <a:cubicBezTo>
                  <a:pt x="12794" y="16461"/>
                  <a:pt x="16175" y="13909"/>
                  <a:pt x="17062" y="10118"/>
                </a:cubicBezTo>
                <a:cubicBezTo>
                  <a:pt x="18110" y="5701"/>
                  <a:pt x="15371" y="1260"/>
                  <a:pt x="10954" y="224"/>
                </a:cubicBezTo>
                <a:cubicBezTo>
                  <a:pt x="10316" y="73"/>
                  <a:pt x="9677" y="0"/>
                  <a:pt x="9049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318" name="Google Shape;408;p6"/>
          <p:cNvSpPr/>
          <p:nvPr/>
        </p:nvSpPr>
        <p:spPr>
          <a:xfrm>
            <a:off x="6662160" y="4988520"/>
            <a:ext cx="96480" cy="96480"/>
          </a:xfrm>
          <a:custGeom>
            <a:avLst/>
            <a:gdLst>
              <a:gd name="textAreaLeft" fmla="*/ 0 w 96480"/>
              <a:gd name="textAreaRight" fmla="*/ 9684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319" name="Google Shape;409;p6"/>
          <p:cNvSpPr/>
          <p:nvPr/>
        </p:nvSpPr>
        <p:spPr>
          <a:xfrm>
            <a:off x="1667520" y="108720"/>
            <a:ext cx="340920" cy="317160"/>
          </a:xfrm>
          <a:custGeom>
            <a:avLst/>
            <a:gdLst>
              <a:gd name="textAreaLeft" fmla="*/ 0 w 340920"/>
              <a:gd name="textAreaRight" fmla="*/ 341280 w 340920"/>
              <a:gd name="textAreaTop" fmla="*/ 0 h 317160"/>
              <a:gd name="textAreaBottom" fmla="*/ 317520 h 31716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320" name="Google Shape;410;p6"/>
          <p:cNvSpPr/>
          <p:nvPr/>
        </p:nvSpPr>
        <p:spPr>
          <a:xfrm>
            <a:off x="7675560" y="6768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321" name="Google Shape;411;p6"/>
          <p:cNvSpPr/>
          <p:nvPr/>
        </p:nvSpPr>
        <p:spPr>
          <a:xfrm>
            <a:off x="155520" y="54000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322" name="Google Shape;412;p6"/>
          <p:cNvSpPr/>
          <p:nvPr/>
        </p:nvSpPr>
        <p:spPr>
          <a:xfrm>
            <a:off x="6333120" y="1854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323" name="Google Shape;413;p6"/>
          <p:cNvSpPr/>
          <p:nvPr/>
        </p:nvSpPr>
        <p:spPr>
          <a:xfrm>
            <a:off x="2187360" y="285480"/>
            <a:ext cx="113400" cy="105480"/>
          </a:xfrm>
          <a:custGeom>
            <a:avLst/>
            <a:gdLst>
              <a:gd name="textAreaLeft" fmla="*/ 0 w 113400"/>
              <a:gd name="textAreaRight" fmla="*/ 113760 w 113400"/>
              <a:gd name="textAreaTop" fmla="*/ 0 h 105480"/>
              <a:gd name="textAreaBottom" fmla="*/ 105840 h 10548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52920" bIns="529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324" name="Google Shape;414;p6"/>
          <p:cNvGrpSpPr/>
          <p:nvPr/>
        </p:nvGrpSpPr>
        <p:grpSpPr>
          <a:xfrm>
            <a:off x="199800" y="4474080"/>
            <a:ext cx="743040" cy="568800"/>
            <a:chOff x="199800" y="4474080"/>
            <a:chExt cx="743040" cy="568800"/>
          </a:xfrm>
        </p:grpSpPr>
        <p:sp>
          <p:nvSpPr>
            <p:cNvPr id="3325" name="Google Shape;415;p6"/>
            <p:cNvSpPr/>
            <p:nvPr/>
          </p:nvSpPr>
          <p:spPr>
            <a:xfrm>
              <a:off x="464400" y="449676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26" name="Google Shape;416;p6"/>
            <p:cNvSpPr/>
            <p:nvPr/>
          </p:nvSpPr>
          <p:spPr>
            <a:xfrm>
              <a:off x="246240" y="449676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27" name="Google Shape;417;p6"/>
            <p:cNvSpPr/>
            <p:nvPr/>
          </p:nvSpPr>
          <p:spPr>
            <a:xfrm>
              <a:off x="640440" y="447408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28" name="Google Shape;418;p6"/>
            <p:cNvSpPr/>
            <p:nvPr/>
          </p:nvSpPr>
          <p:spPr>
            <a:xfrm>
              <a:off x="640440" y="495864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29" name="Google Shape;419;p6"/>
            <p:cNvSpPr/>
            <p:nvPr/>
          </p:nvSpPr>
          <p:spPr>
            <a:xfrm>
              <a:off x="204120" y="447408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0" name="Google Shape;420;p6"/>
            <p:cNvSpPr/>
            <p:nvPr/>
          </p:nvSpPr>
          <p:spPr>
            <a:xfrm>
              <a:off x="199800" y="495864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1" name="Google Shape;421;p6"/>
            <p:cNvSpPr/>
            <p:nvPr/>
          </p:nvSpPr>
          <p:spPr>
            <a:xfrm>
              <a:off x="858600" y="484164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2" name="Google Shape;422;p6"/>
            <p:cNvSpPr/>
            <p:nvPr/>
          </p:nvSpPr>
          <p:spPr>
            <a:xfrm>
              <a:off x="858600" y="45921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3" name="Google Shape;423;p6"/>
            <p:cNvSpPr/>
            <p:nvPr/>
          </p:nvSpPr>
          <p:spPr>
            <a:xfrm>
              <a:off x="422280" y="484164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4" name="Google Shape;424;p6"/>
            <p:cNvSpPr/>
            <p:nvPr/>
          </p:nvSpPr>
          <p:spPr>
            <a:xfrm>
              <a:off x="422280" y="45921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335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grpSp>
        <p:nvGrpSpPr>
          <p:cNvPr id="3336" name="Google Shape;426;p6"/>
          <p:cNvGrpSpPr/>
          <p:nvPr/>
        </p:nvGrpSpPr>
        <p:grpSpPr>
          <a:xfrm>
            <a:off x="8480160" y="185760"/>
            <a:ext cx="591120" cy="744120"/>
            <a:chOff x="8480160" y="185760"/>
            <a:chExt cx="591120" cy="744120"/>
          </a:xfrm>
        </p:grpSpPr>
        <p:sp>
          <p:nvSpPr>
            <p:cNvPr id="3337" name="Google Shape;427;p6"/>
            <p:cNvSpPr/>
            <p:nvPr/>
          </p:nvSpPr>
          <p:spPr>
            <a:xfrm rot="5976000" flipV="1">
              <a:off x="8467200" y="33660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-360 h 495000"/>
                <a:gd name="textAreaBottom" fmla="*/ 49500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8" name="Google Shape;428;p6"/>
            <p:cNvSpPr/>
            <p:nvPr/>
          </p:nvSpPr>
          <p:spPr>
            <a:xfrm rot="5976000" flipV="1">
              <a:off x="8508240" y="375840"/>
              <a:ext cx="538560" cy="4194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19400"/>
                <a:gd name="textAreaBottom" fmla="*/ 419400 h 41940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39" name="Google Shape;429;p6"/>
            <p:cNvSpPr/>
            <p:nvPr/>
          </p:nvSpPr>
          <p:spPr>
            <a:xfrm rot="5976000" flipV="1">
              <a:off x="8582760" y="464760"/>
              <a:ext cx="374040" cy="409680"/>
            </a:xfrm>
            <a:custGeom>
              <a:avLst/>
              <a:gdLst>
                <a:gd name="textAreaLeft" fmla="*/ 0 w 374040"/>
                <a:gd name="textAreaRight" fmla="*/ 374400 w 374040"/>
                <a:gd name="textAreaTop" fmla="*/ 360 h 409680"/>
                <a:gd name="textAreaBottom" fmla="*/ 41040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0" name="Google Shape;430;p6"/>
            <p:cNvSpPr/>
            <p:nvPr/>
          </p:nvSpPr>
          <p:spPr>
            <a:xfrm rot="5976000" flipV="1">
              <a:off x="8692200" y="4762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1" name="Google Shape;431;p6"/>
            <p:cNvSpPr/>
            <p:nvPr/>
          </p:nvSpPr>
          <p:spPr>
            <a:xfrm rot="5976000" flipV="1">
              <a:off x="8612640" y="567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2" name="Google Shape;432;p6"/>
            <p:cNvSpPr/>
            <p:nvPr/>
          </p:nvSpPr>
          <p:spPr>
            <a:xfrm rot="5976000" flipV="1">
              <a:off x="8644680" y="3618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3" name="Google Shape;433;p6"/>
            <p:cNvSpPr/>
            <p:nvPr/>
          </p:nvSpPr>
          <p:spPr>
            <a:xfrm rot="5976000" flipV="1">
              <a:off x="8744040" y="5000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4" name="Google Shape;434;p6"/>
            <p:cNvSpPr/>
            <p:nvPr/>
          </p:nvSpPr>
          <p:spPr>
            <a:xfrm rot="5976000" flipV="1">
              <a:off x="8683560" y="5400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5" name="Google Shape;435;p6"/>
            <p:cNvSpPr/>
            <p:nvPr/>
          </p:nvSpPr>
          <p:spPr>
            <a:xfrm rot="5976000" flipV="1">
              <a:off x="8693280" y="4114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6" name="Google Shape;436;p6"/>
            <p:cNvSpPr/>
            <p:nvPr/>
          </p:nvSpPr>
          <p:spPr>
            <a:xfrm rot="5976000" flipV="1">
              <a:off x="8839800" y="4888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7" name="Google Shape;437;p6"/>
            <p:cNvSpPr/>
            <p:nvPr/>
          </p:nvSpPr>
          <p:spPr>
            <a:xfrm rot="5976000" flipV="1">
              <a:off x="8902080" y="553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8" name="Google Shape;438;p6"/>
            <p:cNvSpPr/>
            <p:nvPr/>
          </p:nvSpPr>
          <p:spPr>
            <a:xfrm rot="5976000" flipV="1">
              <a:off x="8828280" y="600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49" name="Google Shape;439;p6"/>
            <p:cNvSpPr/>
            <p:nvPr/>
          </p:nvSpPr>
          <p:spPr>
            <a:xfrm rot="5976000" flipV="1">
              <a:off x="8759160" y="757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0" name="Google Shape;440;p6"/>
            <p:cNvSpPr/>
            <p:nvPr/>
          </p:nvSpPr>
          <p:spPr>
            <a:xfrm rot="5976000" flipV="1">
              <a:off x="8796240" y="6807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1" name="Google Shape;441;p6"/>
            <p:cNvSpPr/>
            <p:nvPr/>
          </p:nvSpPr>
          <p:spPr>
            <a:xfrm rot="5976000" flipV="1">
              <a:off x="8592480" y="6994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2" name="Google Shape;442;p6"/>
            <p:cNvSpPr/>
            <p:nvPr/>
          </p:nvSpPr>
          <p:spPr>
            <a:xfrm rot="5976000" flipV="1">
              <a:off x="8871120" y="6631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3" name="Google Shape;443;p6"/>
            <p:cNvSpPr/>
            <p:nvPr/>
          </p:nvSpPr>
          <p:spPr>
            <a:xfrm rot="5976000" flipV="1">
              <a:off x="8703000" y="6386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4" name="Google Shape;444;p6"/>
            <p:cNvSpPr/>
            <p:nvPr/>
          </p:nvSpPr>
          <p:spPr>
            <a:xfrm rot="5976000" flipV="1">
              <a:off x="8645400" y="7290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5" name="Google Shape;445;p6"/>
            <p:cNvSpPr/>
            <p:nvPr/>
          </p:nvSpPr>
          <p:spPr>
            <a:xfrm rot="5976000" flipV="1">
              <a:off x="8916480" y="613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6" name="Google Shape;446;p6"/>
            <p:cNvSpPr/>
            <p:nvPr/>
          </p:nvSpPr>
          <p:spPr>
            <a:xfrm rot="5976000" flipV="1">
              <a:off x="8774640" y="6260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7" name="Google Shape;447;p6"/>
            <p:cNvSpPr/>
            <p:nvPr/>
          </p:nvSpPr>
          <p:spPr>
            <a:xfrm rot="5976000" flipV="1">
              <a:off x="8638920" y="6818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8" name="Google Shape;448;p6"/>
            <p:cNvSpPr/>
            <p:nvPr/>
          </p:nvSpPr>
          <p:spPr>
            <a:xfrm rot="5976000" flipV="1">
              <a:off x="8841960" y="7383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59" name="Google Shape;449;p6"/>
            <p:cNvSpPr/>
            <p:nvPr/>
          </p:nvSpPr>
          <p:spPr>
            <a:xfrm rot="5976000" flipV="1">
              <a:off x="8739360" y="71604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0" name="Google Shape;450;p6"/>
            <p:cNvSpPr/>
            <p:nvPr/>
          </p:nvSpPr>
          <p:spPr>
            <a:xfrm rot="5976000" flipV="1">
              <a:off x="8511840" y="351720"/>
              <a:ext cx="538560" cy="4698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69800"/>
                <a:gd name="textAreaBottom" fmla="*/ 469800 h 46980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1" name="Google Shape;451;p6"/>
            <p:cNvSpPr/>
            <p:nvPr/>
          </p:nvSpPr>
          <p:spPr>
            <a:xfrm rot="5976000" flipV="1">
              <a:off x="8543520" y="17820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360 h 231120"/>
                <a:gd name="textAreaBottom" fmla="*/ 23184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2" name="Google Shape;452;p6"/>
            <p:cNvSpPr/>
            <p:nvPr/>
          </p:nvSpPr>
          <p:spPr>
            <a:xfrm rot="5976000" flipV="1">
              <a:off x="8687520" y="2383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3" name="Google Shape;453;p6"/>
            <p:cNvSpPr/>
            <p:nvPr/>
          </p:nvSpPr>
          <p:spPr>
            <a:xfrm rot="5976000" flipV="1">
              <a:off x="8653320" y="2523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4" name="Google Shape;454;p6"/>
            <p:cNvSpPr/>
            <p:nvPr/>
          </p:nvSpPr>
          <p:spPr>
            <a:xfrm rot="5976000" flipV="1">
              <a:off x="8619480" y="2664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5" name="Google Shape;455;p6"/>
            <p:cNvSpPr/>
            <p:nvPr/>
          </p:nvSpPr>
          <p:spPr>
            <a:xfrm rot="5976000" flipV="1">
              <a:off x="8585640" y="2804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6" name="Google Shape;456;p6"/>
            <p:cNvSpPr/>
            <p:nvPr/>
          </p:nvSpPr>
          <p:spPr>
            <a:xfrm rot="5976000" flipV="1">
              <a:off x="8551800" y="2944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67" name="Google Shape;457;p6"/>
            <p:cNvSpPr/>
            <p:nvPr/>
          </p:nvSpPr>
          <p:spPr>
            <a:xfrm rot="5976000" flipV="1">
              <a:off x="8517600" y="3085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" name="PlaceHolder 1"/>
          <p:cNvSpPr>
            <a:spLocks noGrp="1"/>
          </p:cNvSpPr>
          <p:nvPr>
            <p:ph type="body"/>
          </p:nvPr>
        </p:nvSpPr>
        <p:spPr>
          <a:xfrm>
            <a:off x="2089080" y="1487520"/>
            <a:ext cx="4223160" cy="2588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369" name="PlaceHolder 2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370" name="Google Shape;461;p7"/>
          <p:cNvSpPr/>
          <p:nvPr/>
        </p:nvSpPr>
        <p:spPr>
          <a:xfrm rot="6184200">
            <a:off x="-605520" y="-80280"/>
            <a:ext cx="2936160" cy="2206080"/>
          </a:xfrm>
          <a:custGeom>
            <a:avLst/>
            <a:gdLst>
              <a:gd name="textAreaLeft" fmla="*/ 0 w 2936160"/>
              <a:gd name="textAreaRight" fmla="*/ 2936520 w 2936160"/>
              <a:gd name="textAreaTop" fmla="*/ 0 h 2206080"/>
              <a:gd name="textAreaBottom" fmla="*/ 2206440 h 220608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371" name="Google Shape;462;p7"/>
          <p:cNvSpPr/>
          <p:nvPr/>
        </p:nvSpPr>
        <p:spPr>
          <a:xfrm flipH="1">
            <a:off x="5491080" y="2975040"/>
            <a:ext cx="3763080" cy="2206080"/>
          </a:xfrm>
          <a:custGeom>
            <a:avLst/>
            <a:gdLst>
              <a:gd name="textAreaLeft" fmla="*/ -360 w 3763080"/>
              <a:gd name="textAreaRight" fmla="*/ 3763080 w 3763080"/>
              <a:gd name="textAreaTop" fmla="*/ 0 h 2206080"/>
              <a:gd name="textAreaBottom" fmla="*/ 2206440 h 2206080"/>
            </a:gdLst>
            <a:ahLst/>
            <a:cxnLst/>
            <a:rect l="textAreaLeft" t="textAreaTop" r="textAreaRight" b="textAreaBottom"/>
            <a:pathLst>
              <a:path w="175785" h="103052">
                <a:moveTo>
                  <a:pt x="10613" y="1"/>
                </a:moveTo>
                <a:cubicBezTo>
                  <a:pt x="4483" y="1"/>
                  <a:pt x="0" y="1027"/>
                  <a:pt x="0" y="1027"/>
                </a:cubicBezTo>
                <a:lnTo>
                  <a:pt x="4751" y="103051"/>
                </a:lnTo>
                <a:lnTo>
                  <a:pt x="175784" y="103051"/>
                </a:lnTo>
                <a:cubicBezTo>
                  <a:pt x="171586" y="71353"/>
                  <a:pt x="139782" y="66161"/>
                  <a:pt x="111843" y="66161"/>
                </a:cubicBezTo>
                <a:cubicBezTo>
                  <a:pt x="98231" y="66161"/>
                  <a:pt x="85537" y="67393"/>
                  <a:pt x="77398" y="67393"/>
                </a:cubicBezTo>
                <a:cubicBezTo>
                  <a:pt x="75474" y="67393"/>
                  <a:pt x="73805" y="67324"/>
                  <a:pt x="72438" y="67154"/>
                </a:cubicBezTo>
                <a:cubicBezTo>
                  <a:pt x="53424" y="64797"/>
                  <a:pt x="51912" y="40579"/>
                  <a:pt x="41529" y="17231"/>
                </a:cubicBezTo>
                <a:cubicBezTo>
                  <a:pt x="35086" y="2748"/>
                  <a:pt x="20643" y="1"/>
                  <a:pt x="1061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372" name="Google Shape;463;p7"/>
          <p:cNvGrpSpPr/>
          <p:nvPr/>
        </p:nvGrpSpPr>
        <p:grpSpPr>
          <a:xfrm>
            <a:off x="155520" y="3312360"/>
            <a:ext cx="564120" cy="781560"/>
            <a:chOff x="155520" y="3312360"/>
            <a:chExt cx="564120" cy="781560"/>
          </a:xfrm>
        </p:grpSpPr>
        <p:sp>
          <p:nvSpPr>
            <p:cNvPr id="3373" name="Google Shape;464;p7"/>
            <p:cNvSpPr/>
            <p:nvPr/>
          </p:nvSpPr>
          <p:spPr>
            <a:xfrm>
              <a:off x="299520" y="3448800"/>
              <a:ext cx="420120" cy="290520"/>
            </a:xfrm>
            <a:custGeom>
              <a:avLst/>
              <a:gdLst>
                <a:gd name="textAreaLeft" fmla="*/ 0 w 420120"/>
                <a:gd name="textAreaRight" fmla="*/ 420480 w 420120"/>
                <a:gd name="textAreaTop" fmla="*/ 0 h 290520"/>
                <a:gd name="textAreaBottom" fmla="*/ 290880 h 290520"/>
              </a:gdLst>
              <a:ahLst/>
              <a:cxnLst/>
              <a:rect l="textAreaLeft" t="textAreaTop" r="textAreaRight" b="textAreaBottom"/>
              <a:pathLst>
                <a:path w="16817" h="11632">
                  <a:moveTo>
                    <a:pt x="15683" y="0"/>
                  </a:moveTo>
                  <a:lnTo>
                    <a:pt x="0" y="3890"/>
                  </a:lnTo>
                  <a:lnTo>
                    <a:pt x="553" y="6102"/>
                  </a:lnTo>
                  <a:cubicBezTo>
                    <a:pt x="1213" y="8752"/>
                    <a:pt x="3274" y="10866"/>
                    <a:pt x="5941" y="11437"/>
                  </a:cubicBezTo>
                  <a:cubicBezTo>
                    <a:pt x="6511" y="11559"/>
                    <a:pt x="7126" y="11632"/>
                    <a:pt x="7787" y="11632"/>
                  </a:cubicBezTo>
                  <a:cubicBezTo>
                    <a:pt x="8524" y="11632"/>
                    <a:pt x="9319" y="11541"/>
                    <a:pt x="10170" y="11330"/>
                  </a:cubicBezTo>
                  <a:cubicBezTo>
                    <a:pt x="12597" y="10723"/>
                    <a:pt x="14158" y="9474"/>
                    <a:pt x="15157" y="8216"/>
                  </a:cubicBezTo>
                  <a:cubicBezTo>
                    <a:pt x="16415" y="6637"/>
                    <a:pt x="16816" y="4550"/>
                    <a:pt x="16326" y="2596"/>
                  </a:cubicBezTo>
                  <a:lnTo>
                    <a:pt x="15683" y="0"/>
                  </a:ln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4" name="Google Shape;465;p7"/>
            <p:cNvSpPr/>
            <p:nvPr/>
          </p:nvSpPr>
          <p:spPr>
            <a:xfrm>
              <a:off x="576000" y="3617280"/>
              <a:ext cx="108720" cy="90000"/>
            </a:xfrm>
            <a:custGeom>
              <a:avLst/>
              <a:gdLst>
                <a:gd name="textAreaLeft" fmla="*/ 0 w 108720"/>
                <a:gd name="textAreaRight" fmla="*/ 109080 w 108720"/>
                <a:gd name="textAreaTop" fmla="*/ 0 h 90000"/>
                <a:gd name="textAreaBottom" fmla="*/ 90360 h 90000"/>
              </a:gdLst>
              <a:ahLst/>
              <a:cxnLst/>
              <a:rect l="textAreaLeft" t="textAreaTop" r="textAreaRight" b="textAreaBottom"/>
              <a:pathLst>
                <a:path w="4359" h="3609">
                  <a:moveTo>
                    <a:pt x="4205" y="0"/>
                  </a:moveTo>
                  <a:cubicBezTo>
                    <a:pt x="4171" y="0"/>
                    <a:pt x="4137" y="16"/>
                    <a:pt x="4113" y="54"/>
                  </a:cubicBezTo>
                  <a:cubicBezTo>
                    <a:pt x="3390" y="1241"/>
                    <a:pt x="2355" y="2222"/>
                    <a:pt x="1142" y="2900"/>
                  </a:cubicBezTo>
                  <a:cubicBezTo>
                    <a:pt x="803" y="3087"/>
                    <a:pt x="455" y="3248"/>
                    <a:pt x="98" y="3390"/>
                  </a:cubicBezTo>
                  <a:cubicBezTo>
                    <a:pt x="36" y="3408"/>
                    <a:pt x="0" y="3462"/>
                    <a:pt x="18" y="3524"/>
                  </a:cubicBezTo>
                  <a:cubicBezTo>
                    <a:pt x="33" y="3570"/>
                    <a:pt x="80" y="3609"/>
                    <a:pt x="127" y="3609"/>
                  </a:cubicBezTo>
                  <a:cubicBezTo>
                    <a:pt x="135" y="3609"/>
                    <a:pt x="144" y="3607"/>
                    <a:pt x="152" y="3605"/>
                  </a:cubicBezTo>
                  <a:cubicBezTo>
                    <a:pt x="1490" y="3096"/>
                    <a:pt x="2685" y="2249"/>
                    <a:pt x="3595" y="1151"/>
                  </a:cubicBezTo>
                  <a:cubicBezTo>
                    <a:pt x="3863" y="839"/>
                    <a:pt x="4095" y="509"/>
                    <a:pt x="4309" y="170"/>
                  </a:cubicBezTo>
                  <a:cubicBezTo>
                    <a:pt x="4359" y="83"/>
                    <a:pt x="4283" y="0"/>
                    <a:pt x="4205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5000" bIns="45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5" name="Google Shape;466;p7"/>
            <p:cNvSpPr/>
            <p:nvPr/>
          </p:nvSpPr>
          <p:spPr>
            <a:xfrm>
              <a:off x="684720" y="3607200"/>
              <a:ext cx="5760" cy="540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400"/>
                <a:gd name="textAreaBottom" fmla="*/ 5760 h 5400"/>
              </a:gdLst>
              <a:ahLst/>
              <a:cxnLst/>
              <a:rect l="textAreaLeft" t="textAreaTop" r="textAreaRight" b="textAreaBottom"/>
              <a:pathLst>
                <a:path w="251" h="228">
                  <a:moveTo>
                    <a:pt x="135" y="0"/>
                  </a:moveTo>
                  <a:cubicBezTo>
                    <a:pt x="126" y="0"/>
                    <a:pt x="117" y="2"/>
                    <a:pt x="108" y="7"/>
                  </a:cubicBezTo>
                  <a:lnTo>
                    <a:pt x="81" y="7"/>
                  </a:lnTo>
                  <a:cubicBezTo>
                    <a:pt x="72" y="16"/>
                    <a:pt x="54" y="16"/>
                    <a:pt x="45" y="34"/>
                  </a:cubicBezTo>
                  <a:cubicBezTo>
                    <a:pt x="36" y="34"/>
                    <a:pt x="27" y="52"/>
                    <a:pt x="19" y="60"/>
                  </a:cubicBezTo>
                  <a:cubicBezTo>
                    <a:pt x="10" y="69"/>
                    <a:pt x="1" y="87"/>
                    <a:pt x="1" y="105"/>
                  </a:cubicBezTo>
                  <a:cubicBezTo>
                    <a:pt x="1" y="114"/>
                    <a:pt x="1" y="132"/>
                    <a:pt x="1" y="150"/>
                  </a:cubicBezTo>
                  <a:cubicBezTo>
                    <a:pt x="10" y="159"/>
                    <a:pt x="10" y="167"/>
                    <a:pt x="19" y="176"/>
                  </a:cubicBezTo>
                  <a:cubicBezTo>
                    <a:pt x="27" y="194"/>
                    <a:pt x="36" y="203"/>
                    <a:pt x="54" y="212"/>
                  </a:cubicBezTo>
                  <a:cubicBezTo>
                    <a:pt x="63" y="221"/>
                    <a:pt x="72" y="221"/>
                    <a:pt x="81" y="221"/>
                  </a:cubicBezTo>
                  <a:cubicBezTo>
                    <a:pt x="90" y="225"/>
                    <a:pt x="101" y="228"/>
                    <a:pt x="112" y="228"/>
                  </a:cubicBezTo>
                  <a:cubicBezTo>
                    <a:pt x="123" y="228"/>
                    <a:pt x="135" y="225"/>
                    <a:pt x="143" y="221"/>
                  </a:cubicBezTo>
                  <a:lnTo>
                    <a:pt x="161" y="221"/>
                  </a:lnTo>
                  <a:cubicBezTo>
                    <a:pt x="179" y="212"/>
                    <a:pt x="188" y="212"/>
                    <a:pt x="206" y="203"/>
                  </a:cubicBezTo>
                  <a:cubicBezTo>
                    <a:pt x="215" y="194"/>
                    <a:pt x="224" y="185"/>
                    <a:pt x="233" y="167"/>
                  </a:cubicBezTo>
                  <a:cubicBezTo>
                    <a:pt x="242" y="159"/>
                    <a:pt x="242" y="141"/>
                    <a:pt x="242" y="123"/>
                  </a:cubicBezTo>
                  <a:cubicBezTo>
                    <a:pt x="251" y="114"/>
                    <a:pt x="251" y="96"/>
                    <a:pt x="242" y="78"/>
                  </a:cubicBezTo>
                  <a:cubicBezTo>
                    <a:pt x="242" y="69"/>
                    <a:pt x="233" y="60"/>
                    <a:pt x="233" y="52"/>
                  </a:cubicBezTo>
                  <a:cubicBezTo>
                    <a:pt x="224" y="43"/>
                    <a:pt x="206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2" y="2"/>
                    <a:pt x="143" y="0"/>
                    <a:pt x="135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6" name="Google Shape;467;p7"/>
            <p:cNvSpPr/>
            <p:nvPr/>
          </p:nvSpPr>
          <p:spPr>
            <a:xfrm>
              <a:off x="351720" y="3650760"/>
              <a:ext cx="42840" cy="28080"/>
            </a:xfrm>
            <a:custGeom>
              <a:avLst/>
              <a:gdLst>
                <a:gd name="textAreaLeft" fmla="*/ 0 w 42840"/>
                <a:gd name="textAreaRight" fmla="*/ 43200 w 42840"/>
                <a:gd name="textAreaTop" fmla="*/ 0 h 28080"/>
                <a:gd name="textAreaBottom" fmla="*/ 28440 h 28080"/>
              </a:gdLst>
              <a:ahLst/>
              <a:cxnLst/>
              <a:rect l="textAreaLeft" t="textAreaTop" r="textAreaRight" b="textAreaBottom"/>
              <a:pathLst>
                <a:path w="1726" h="1137">
                  <a:moveTo>
                    <a:pt x="170" y="1"/>
                  </a:moveTo>
                  <a:cubicBezTo>
                    <a:pt x="80" y="1"/>
                    <a:pt x="0" y="115"/>
                    <a:pt x="84" y="192"/>
                  </a:cubicBezTo>
                  <a:cubicBezTo>
                    <a:pt x="512" y="602"/>
                    <a:pt x="1012" y="915"/>
                    <a:pt x="1565" y="1129"/>
                  </a:cubicBezTo>
                  <a:cubicBezTo>
                    <a:pt x="1577" y="1134"/>
                    <a:pt x="1590" y="1137"/>
                    <a:pt x="1602" y="1137"/>
                  </a:cubicBezTo>
                  <a:cubicBezTo>
                    <a:pt x="1651" y="1137"/>
                    <a:pt x="1693" y="1098"/>
                    <a:pt x="1708" y="1048"/>
                  </a:cubicBezTo>
                  <a:cubicBezTo>
                    <a:pt x="1725" y="986"/>
                    <a:pt x="1681" y="941"/>
                    <a:pt x="1627" y="915"/>
                  </a:cubicBezTo>
                  <a:cubicBezTo>
                    <a:pt x="1110" y="718"/>
                    <a:pt x="637" y="415"/>
                    <a:pt x="244" y="31"/>
                  </a:cubicBezTo>
                  <a:cubicBezTo>
                    <a:pt x="221" y="10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040" bIns="14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7" name="Google Shape;468;p7"/>
            <p:cNvSpPr/>
            <p:nvPr/>
          </p:nvSpPr>
          <p:spPr>
            <a:xfrm>
              <a:off x="343800" y="3639960"/>
              <a:ext cx="5400" cy="5760"/>
            </a:xfrm>
            <a:custGeom>
              <a:avLst/>
              <a:gdLst>
                <a:gd name="textAreaLeft" fmla="*/ 0 w 5400"/>
                <a:gd name="textAreaRight" fmla="*/ 5760 w 540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33" h="246">
                  <a:moveTo>
                    <a:pt x="114" y="0"/>
                  </a:moveTo>
                  <a:cubicBezTo>
                    <a:pt x="105" y="0"/>
                    <a:pt x="93" y="4"/>
                    <a:pt x="81" y="4"/>
                  </a:cubicBezTo>
                  <a:cubicBezTo>
                    <a:pt x="72" y="4"/>
                    <a:pt x="63" y="13"/>
                    <a:pt x="54" y="13"/>
                  </a:cubicBezTo>
                  <a:cubicBezTo>
                    <a:pt x="36" y="22"/>
                    <a:pt x="27" y="40"/>
                    <a:pt x="18" y="58"/>
                  </a:cubicBezTo>
                  <a:cubicBezTo>
                    <a:pt x="9" y="67"/>
                    <a:pt x="9" y="76"/>
                    <a:pt x="0" y="85"/>
                  </a:cubicBezTo>
                  <a:cubicBezTo>
                    <a:pt x="0" y="103"/>
                    <a:pt x="0" y="120"/>
                    <a:pt x="0" y="138"/>
                  </a:cubicBezTo>
                  <a:cubicBezTo>
                    <a:pt x="9" y="147"/>
                    <a:pt x="9" y="156"/>
                    <a:pt x="9" y="165"/>
                  </a:cubicBezTo>
                  <a:cubicBezTo>
                    <a:pt x="9" y="183"/>
                    <a:pt x="18" y="192"/>
                    <a:pt x="27" y="201"/>
                  </a:cubicBezTo>
                  <a:cubicBezTo>
                    <a:pt x="36" y="218"/>
                    <a:pt x="45" y="227"/>
                    <a:pt x="63" y="236"/>
                  </a:cubicBezTo>
                  <a:cubicBezTo>
                    <a:pt x="72" y="236"/>
                    <a:pt x="90" y="245"/>
                    <a:pt x="99" y="245"/>
                  </a:cubicBezTo>
                  <a:lnTo>
                    <a:pt x="143" y="245"/>
                  </a:lnTo>
                  <a:cubicBezTo>
                    <a:pt x="152" y="236"/>
                    <a:pt x="161" y="236"/>
                    <a:pt x="170" y="236"/>
                  </a:cubicBezTo>
                  <a:cubicBezTo>
                    <a:pt x="188" y="218"/>
                    <a:pt x="206" y="210"/>
                    <a:pt x="215" y="192"/>
                  </a:cubicBezTo>
                  <a:cubicBezTo>
                    <a:pt x="215" y="183"/>
                    <a:pt x="223" y="174"/>
                    <a:pt x="223" y="165"/>
                  </a:cubicBezTo>
                  <a:cubicBezTo>
                    <a:pt x="232" y="147"/>
                    <a:pt x="232" y="129"/>
                    <a:pt x="223" y="103"/>
                  </a:cubicBezTo>
                  <a:lnTo>
                    <a:pt x="223" y="85"/>
                  </a:lnTo>
                  <a:cubicBezTo>
                    <a:pt x="215" y="67"/>
                    <a:pt x="206" y="58"/>
                    <a:pt x="197" y="49"/>
                  </a:cubicBezTo>
                  <a:cubicBezTo>
                    <a:pt x="188" y="31"/>
                    <a:pt x="179" y="22"/>
                    <a:pt x="170" y="13"/>
                  </a:cubicBezTo>
                  <a:cubicBezTo>
                    <a:pt x="152" y="4"/>
                    <a:pt x="143" y="4"/>
                    <a:pt x="125" y="4"/>
                  </a:cubicBezTo>
                  <a:cubicBezTo>
                    <a:pt x="122" y="1"/>
                    <a:pt x="118" y="0"/>
                    <a:pt x="114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8" name="Google Shape;469;p7"/>
            <p:cNvSpPr/>
            <p:nvPr/>
          </p:nvSpPr>
          <p:spPr>
            <a:xfrm>
              <a:off x="275400" y="3312360"/>
              <a:ext cx="440640" cy="369720"/>
            </a:xfrm>
            <a:custGeom>
              <a:avLst/>
              <a:gdLst>
                <a:gd name="textAreaLeft" fmla="*/ 0 w 440640"/>
                <a:gd name="textAreaRight" fmla="*/ 441000 w 44064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7638" h="14802">
                  <a:moveTo>
                    <a:pt x="9181" y="0"/>
                  </a:moveTo>
                  <a:cubicBezTo>
                    <a:pt x="8481" y="0"/>
                    <a:pt x="7765" y="85"/>
                    <a:pt x="7048" y="264"/>
                  </a:cubicBezTo>
                  <a:cubicBezTo>
                    <a:pt x="2722" y="1335"/>
                    <a:pt x="1" y="5403"/>
                    <a:pt x="973" y="9346"/>
                  </a:cubicBezTo>
                  <a:cubicBezTo>
                    <a:pt x="1792" y="12636"/>
                    <a:pt x="4921" y="14802"/>
                    <a:pt x="8454" y="14802"/>
                  </a:cubicBezTo>
                  <a:cubicBezTo>
                    <a:pt x="9155" y="14802"/>
                    <a:pt x="9872" y="14716"/>
                    <a:pt x="10590" y="14538"/>
                  </a:cubicBezTo>
                  <a:cubicBezTo>
                    <a:pt x="14917" y="13467"/>
                    <a:pt x="17638" y="9399"/>
                    <a:pt x="16656" y="5456"/>
                  </a:cubicBezTo>
                  <a:cubicBezTo>
                    <a:pt x="15845" y="2166"/>
                    <a:pt x="12711" y="0"/>
                    <a:pt x="918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79" name="Google Shape;470;p7"/>
            <p:cNvSpPr/>
            <p:nvPr/>
          </p:nvSpPr>
          <p:spPr>
            <a:xfrm>
              <a:off x="671040" y="3474000"/>
              <a:ext cx="13680" cy="60480"/>
            </a:xfrm>
            <a:custGeom>
              <a:avLst/>
              <a:gdLst>
                <a:gd name="textAreaLeft" fmla="*/ 0 w 13680"/>
                <a:gd name="textAreaRight" fmla="*/ 14040 w 13680"/>
                <a:gd name="textAreaTop" fmla="*/ 0 h 60480"/>
                <a:gd name="textAreaBottom" fmla="*/ 60840 h 60480"/>
              </a:gdLst>
              <a:ahLst/>
              <a:cxnLst/>
              <a:rect l="textAreaLeft" t="textAreaTop" r="textAreaRight" b="textAreaBottom"/>
              <a:pathLst>
                <a:path w="563" h="2428">
                  <a:moveTo>
                    <a:pt x="373" y="0"/>
                  </a:moveTo>
                  <a:cubicBezTo>
                    <a:pt x="317" y="0"/>
                    <a:pt x="264" y="36"/>
                    <a:pt x="268" y="107"/>
                  </a:cubicBezTo>
                  <a:cubicBezTo>
                    <a:pt x="331" y="839"/>
                    <a:pt x="250" y="1579"/>
                    <a:pt x="27" y="2293"/>
                  </a:cubicBezTo>
                  <a:cubicBezTo>
                    <a:pt x="1" y="2373"/>
                    <a:pt x="67" y="2428"/>
                    <a:pt x="134" y="2428"/>
                  </a:cubicBezTo>
                  <a:cubicBezTo>
                    <a:pt x="179" y="2428"/>
                    <a:pt x="224" y="2403"/>
                    <a:pt x="241" y="2346"/>
                  </a:cubicBezTo>
                  <a:cubicBezTo>
                    <a:pt x="473" y="1624"/>
                    <a:pt x="563" y="857"/>
                    <a:pt x="491" y="107"/>
                  </a:cubicBezTo>
                  <a:cubicBezTo>
                    <a:pt x="487" y="36"/>
                    <a:pt x="429" y="0"/>
                    <a:pt x="37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240" bIns="30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0" name="Google Shape;471;p7"/>
            <p:cNvSpPr/>
            <p:nvPr/>
          </p:nvSpPr>
          <p:spPr>
            <a:xfrm>
              <a:off x="367200" y="3346560"/>
              <a:ext cx="54720" cy="352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5280"/>
                <a:gd name="textAreaBottom" fmla="*/ 35640 h 35280"/>
              </a:gdLst>
              <a:ahLst/>
              <a:cxnLst/>
              <a:rect l="textAreaLeft" t="textAreaTop" r="textAreaRight" b="textAreaBottom"/>
              <a:pathLst>
                <a:path w="2205" h="1432">
                  <a:moveTo>
                    <a:pt x="2033" y="0"/>
                  </a:moveTo>
                  <a:cubicBezTo>
                    <a:pt x="2016" y="0"/>
                    <a:pt x="1999" y="4"/>
                    <a:pt x="1981" y="12"/>
                  </a:cubicBezTo>
                  <a:cubicBezTo>
                    <a:pt x="1303" y="360"/>
                    <a:pt x="651" y="771"/>
                    <a:pt x="54" y="1243"/>
                  </a:cubicBezTo>
                  <a:cubicBezTo>
                    <a:pt x="0" y="1279"/>
                    <a:pt x="9" y="1359"/>
                    <a:pt x="54" y="1395"/>
                  </a:cubicBezTo>
                  <a:cubicBezTo>
                    <a:pt x="75" y="1421"/>
                    <a:pt x="100" y="1432"/>
                    <a:pt x="126" y="1432"/>
                  </a:cubicBezTo>
                  <a:cubicBezTo>
                    <a:pt x="154" y="1432"/>
                    <a:pt x="182" y="1418"/>
                    <a:pt x="205" y="1395"/>
                  </a:cubicBezTo>
                  <a:cubicBezTo>
                    <a:pt x="794" y="940"/>
                    <a:pt x="1427" y="539"/>
                    <a:pt x="2097" y="209"/>
                  </a:cubicBezTo>
                  <a:cubicBezTo>
                    <a:pt x="2205" y="154"/>
                    <a:pt x="2139" y="0"/>
                    <a:pt x="203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1" name="Google Shape;472;p7"/>
            <p:cNvSpPr/>
            <p:nvPr/>
          </p:nvSpPr>
          <p:spPr>
            <a:xfrm>
              <a:off x="428760" y="3342960"/>
              <a:ext cx="6480" cy="6480"/>
            </a:xfrm>
            <a:custGeom>
              <a:avLst/>
              <a:gdLst>
                <a:gd name="textAreaLeft" fmla="*/ 0 w 6480"/>
                <a:gd name="textAreaRight" fmla="*/ 6840 w 6480"/>
                <a:gd name="textAreaTop" fmla="*/ 0 h 6480"/>
                <a:gd name="textAreaBottom" fmla="*/ 6840 h 6480"/>
              </a:gdLst>
              <a:ahLst/>
              <a:cxnLst/>
              <a:rect l="textAreaLeft" t="textAreaTop" r="textAreaRight" b="textAreaBottom"/>
              <a:pathLst>
                <a:path w="268" h="269">
                  <a:moveTo>
                    <a:pt x="125" y="1"/>
                  </a:moveTo>
                  <a:cubicBezTo>
                    <a:pt x="107" y="10"/>
                    <a:pt x="89" y="19"/>
                    <a:pt x="81" y="27"/>
                  </a:cubicBezTo>
                  <a:cubicBezTo>
                    <a:pt x="63" y="45"/>
                    <a:pt x="45" y="63"/>
                    <a:pt x="36" y="81"/>
                  </a:cubicBezTo>
                  <a:cubicBezTo>
                    <a:pt x="27" y="90"/>
                    <a:pt x="18" y="99"/>
                    <a:pt x="9" y="117"/>
                  </a:cubicBezTo>
                  <a:cubicBezTo>
                    <a:pt x="0" y="126"/>
                    <a:pt x="0" y="143"/>
                    <a:pt x="0" y="161"/>
                  </a:cubicBezTo>
                  <a:cubicBezTo>
                    <a:pt x="0" y="170"/>
                    <a:pt x="0" y="188"/>
                    <a:pt x="9" y="197"/>
                  </a:cubicBezTo>
                  <a:cubicBezTo>
                    <a:pt x="18" y="215"/>
                    <a:pt x="27" y="224"/>
                    <a:pt x="36" y="233"/>
                  </a:cubicBezTo>
                  <a:cubicBezTo>
                    <a:pt x="45" y="242"/>
                    <a:pt x="45" y="250"/>
                    <a:pt x="54" y="250"/>
                  </a:cubicBezTo>
                  <a:cubicBezTo>
                    <a:pt x="72" y="268"/>
                    <a:pt x="89" y="268"/>
                    <a:pt x="116" y="268"/>
                  </a:cubicBezTo>
                  <a:lnTo>
                    <a:pt x="143" y="268"/>
                  </a:lnTo>
                  <a:cubicBezTo>
                    <a:pt x="161" y="259"/>
                    <a:pt x="179" y="250"/>
                    <a:pt x="188" y="233"/>
                  </a:cubicBezTo>
                  <a:cubicBezTo>
                    <a:pt x="205" y="224"/>
                    <a:pt x="223" y="206"/>
                    <a:pt x="232" y="188"/>
                  </a:cubicBezTo>
                  <a:cubicBezTo>
                    <a:pt x="250" y="179"/>
                    <a:pt x="250" y="161"/>
                    <a:pt x="259" y="152"/>
                  </a:cubicBezTo>
                  <a:cubicBezTo>
                    <a:pt x="268" y="135"/>
                    <a:pt x="268" y="126"/>
                    <a:pt x="268" y="108"/>
                  </a:cubicBezTo>
                  <a:cubicBezTo>
                    <a:pt x="268" y="90"/>
                    <a:pt x="268" y="81"/>
                    <a:pt x="259" y="63"/>
                  </a:cubicBezTo>
                  <a:cubicBezTo>
                    <a:pt x="250" y="54"/>
                    <a:pt x="250" y="36"/>
                    <a:pt x="232" y="27"/>
                  </a:cubicBezTo>
                  <a:cubicBezTo>
                    <a:pt x="223" y="27"/>
                    <a:pt x="223" y="19"/>
                    <a:pt x="214" y="10"/>
                  </a:cubicBezTo>
                  <a:cubicBezTo>
                    <a:pt x="197" y="1"/>
                    <a:pt x="179" y="1"/>
                    <a:pt x="152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2" name="Google Shape;473;p7"/>
            <p:cNvSpPr/>
            <p:nvPr/>
          </p:nvSpPr>
          <p:spPr>
            <a:xfrm>
              <a:off x="507600" y="3659760"/>
              <a:ext cx="33480" cy="10080"/>
            </a:xfrm>
            <a:custGeom>
              <a:avLst/>
              <a:gdLst>
                <a:gd name="textAreaLeft" fmla="*/ 0 w 33480"/>
                <a:gd name="textAreaRight" fmla="*/ 33840 w 33480"/>
                <a:gd name="textAreaTop" fmla="*/ 0 h 10080"/>
                <a:gd name="textAreaBottom" fmla="*/ 10440 h 10080"/>
              </a:gdLst>
              <a:ahLst/>
              <a:cxnLst/>
              <a:rect l="textAreaLeft" t="textAreaTop" r="textAreaRight" b="textAreaBottom"/>
              <a:pathLst>
                <a:path w="1348" h="420">
                  <a:moveTo>
                    <a:pt x="1228" y="1"/>
                  </a:moveTo>
                  <a:cubicBezTo>
                    <a:pt x="1209" y="1"/>
                    <a:pt x="1188" y="6"/>
                    <a:pt x="1169" y="15"/>
                  </a:cubicBezTo>
                  <a:cubicBezTo>
                    <a:pt x="884" y="134"/>
                    <a:pt x="570" y="197"/>
                    <a:pt x="260" y="197"/>
                  </a:cubicBezTo>
                  <a:cubicBezTo>
                    <a:pt x="221" y="197"/>
                    <a:pt x="182" y="196"/>
                    <a:pt x="143" y="194"/>
                  </a:cubicBezTo>
                  <a:cubicBezTo>
                    <a:pt x="140" y="194"/>
                    <a:pt x="138" y="193"/>
                    <a:pt x="135" y="193"/>
                  </a:cubicBezTo>
                  <a:cubicBezTo>
                    <a:pt x="0" y="193"/>
                    <a:pt x="3" y="408"/>
                    <a:pt x="143" y="417"/>
                  </a:cubicBezTo>
                  <a:cubicBezTo>
                    <a:pt x="182" y="418"/>
                    <a:pt x="222" y="419"/>
                    <a:pt x="261" y="419"/>
                  </a:cubicBezTo>
                  <a:cubicBezTo>
                    <a:pt x="612" y="419"/>
                    <a:pt x="956" y="347"/>
                    <a:pt x="1285" y="203"/>
                  </a:cubicBezTo>
                  <a:cubicBezTo>
                    <a:pt x="1339" y="176"/>
                    <a:pt x="1347" y="96"/>
                    <a:pt x="1321" y="51"/>
                  </a:cubicBezTo>
                  <a:cubicBezTo>
                    <a:pt x="1298" y="17"/>
                    <a:pt x="1264" y="1"/>
                    <a:pt x="1228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3" name="Google Shape;474;p7"/>
            <p:cNvSpPr/>
            <p:nvPr/>
          </p:nvSpPr>
          <p:spPr>
            <a:xfrm>
              <a:off x="309600" y="3500280"/>
              <a:ext cx="58680" cy="117360"/>
            </a:xfrm>
            <a:custGeom>
              <a:avLst/>
              <a:gdLst>
                <a:gd name="textAreaLeft" fmla="*/ 0 w 58680"/>
                <a:gd name="textAreaRight" fmla="*/ 59040 w 58680"/>
                <a:gd name="textAreaTop" fmla="*/ 0 h 117360"/>
                <a:gd name="textAreaBottom" fmla="*/ 117720 h 117360"/>
              </a:gdLst>
              <a:ahLst/>
              <a:cxnLst/>
              <a:rect l="textAreaLeft" t="textAreaTop" r="textAreaRight" b="textAreaBottom"/>
              <a:pathLst>
                <a:path w="2355" h="4708">
                  <a:moveTo>
                    <a:pt x="110" y="1"/>
                  </a:moveTo>
                  <a:cubicBezTo>
                    <a:pt x="54" y="1"/>
                    <a:pt x="1" y="37"/>
                    <a:pt x="5" y="108"/>
                  </a:cubicBezTo>
                  <a:cubicBezTo>
                    <a:pt x="68" y="1455"/>
                    <a:pt x="550" y="2766"/>
                    <a:pt x="1361" y="3837"/>
                  </a:cubicBezTo>
                  <a:cubicBezTo>
                    <a:pt x="1584" y="4140"/>
                    <a:pt x="1843" y="4426"/>
                    <a:pt x="2111" y="4676"/>
                  </a:cubicBezTo>
                  <a:cubicBezTo>
                    <a:pt x="2135" y="4698"/>
                    <a:pt x="2162" y="4707"/>
                    <a:pt x="2189" y="4707"/>
                  </a:cubicBezTo>
                  <a:cubicBezTo>
                    <a:pt x="2277" y="4707"/>
                    <a:pt x="2354" y="4600"/>
                    <a:pt x="2271" y="4524"/>
                  </a:cubicBezTo>
                  <a:cubicBezTo>
                    <a:pt x="1326" y="3632"/>
                    <a:pt x="657" y="2454"/>
                    <a:pt x="371" y="1187"/>
                  </a:cubicBezTo>
                  <a:cubicBezTo>
                    <a:pt x="291" y="831"/>
                    <a:pt x="246" y="474"/>
                    <a:pt x="228" y="108"/>
                  </a:cubicBezTo>
                  <a:cubicBezTo>
                    <a:pt x="224" y="37"/>
                    <a:pt x="166" y="1"/>
                    <a:pt x="11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8680" bIns="58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4" name="Google Shape;475;p7"/>
            <p:cNvSpPr/>
            <p:nvPr/>
          </p:nvSpPr>
          <p:spPr>
            <a:xfrm>
              <a:off x="373680" y="3621600"/>
              <a:ext cx="5760" cy="612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6120"/>
                <a:gd name="textAreaBottom" fmla="*/ 6480 h 6120"/>
              </a:gdLst>
              <a:ahLst/>
              <a:cxnLst/>
              <a:rect l="textAreaLeft" t="textAreaTop" r="textAreaRight" b="textAreaBottom"/>
              <a:pathLst>
                <a:path w="242" h="255">
                  <a:moveTo>
                    <a:pt x="130" y="0"/>
                  </a:moveTo>
                  <a:cubicBezTo>
                    <a:pt x="119" y="0"/>
                    <a:pt x="108" y="2"/>
                    <a:pt x="99" y="7"/>
                  </a:cubicBezTo>
                  <a:cubicBezTo>
                    <a:pt x="90" y="7"/>
                    <a:pt x="81" y="16"/>
                    <a:pt x="72" y="16"/>
                  </a:cubicBezTo>
                  <a:cubicBezTo>
                    <a:pt x="54" y="25"/>
                    <a:pt x="45" y="43"/>
                    <a:pt x="37" y="60"/>
                  </a:cubicBezTo>
                  <a:lnTo>
                    <a:pt x="19" y="87"/>
                  </a:lnTo>
                  <a:cubicBezTo>
                    <a:pt x="10" y="96"/>
                    <a:pt x="1" y="114"/>
                    <a:pt x="1" y="132"/>
                  </a:cubicBezTo>
                  <a:cubicBezTo>
                    <a:pt x="1" y="141"/>
                    <a:pt x="1" y="159"/>
                    <a:pt x="1" y="176"/>
                  </a:cubicBezTo>
                  <a:cubicBezTo>
                    <a:pt x="10" y="185"/>
                    <a:pt x="19" y="203"/>
                    <a:pt x="28" y="212"/>
                  </a:cubicBezTo>
                  <a:cubicBezTo>
                    <a:pt x="28" y="221"/>
                    <a:pt x="45" y="230"/>
                    <a:pt x="54" y="239"/>
                  </a:cubicBezTo>
                  <a:cubicBezTo>
                    <a:pt x="63" y="239"/>
                    <a:pt x="72" y="248"/>
                    <a:pt x="81" y="248"/>
                  </a:cubicBezTo>
                  <a:cubicBezTo>
                    <a:pt x="90" y="252"/>
                    <a:pt x="101" y="254"/>
                    <a:pt x="112" y="254"/>
                  </a:cubicBezTo>
                  <a:cubicBezTo>
                    <a:pt x="124" y="254"/>
                    <a:pt x="135" y="252"/>
                    <a:pt x="144" y="248"/>
                  </a:cubicBezTo>
                  <a:cubicBezTo>
                    <a:pt x="153" y="248"/>
                    <a:pt x="161" y="239"/>
                    <a:pt x="170" y="239"/>
                  </a:cubicBezTo>
                  <a:cubicBezTo>
                    <a:pt x="188" y="230"/>
                    <a:pt x="197" y="212"/>
                    <a:pt x="206" y="203"/>
                  </a:cubicBezTo>
                  <a:lnTo>
                    <a:pt x="224" y="168"/>
                  </a:lnTo>
                  <a:cubicBezTo>
                    <a:pt x="233" y="159"/>
                    <a:pt x="242" y="141"/>
                    <a:pt x="242" y="132"/>
                  </a:cubicBezTo>
                  <a:cubicBezTo>
                    <a:pt x="242" y="114"/>
                    <a:pt x="242" y="96"/>
                    <a:pt x="233" y="87"/>
                  </a:cubicBezTo>
                  <a:cubicBezTo>
                    <a:pt x="233" y="69"/>
                    <a:pt x="224" y="60"/>
                    <a:pt x="215" y="43"/>
                  </a:cubicBezTo>
                  <a:cubicBezTo>
                    <a:pt x="206" y="34"/>
                    <a:pt x="197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3" y="2"/>
                    <a:pt x="141" y="0"/>
                    <a:pt x="130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5" name="Google Shape;476;p7"/>
            <p:cNvSpPr/>
            <p:nvPr/>
          </p:nvSpPr>
          <p:spPr>
            <a:xfrm>
              <a:off x="555840" y="3330720"/>
              <a:ext cx="32400" cy="15480"/>
            </a:xfrm>
            <a:custGeom>
              <a:avLst/>
              <a:gdLst>
                <a:gd name="textAreaLeft" fmla="*/ 0 w 32400"/>
                <a:gd name="textAreaRight" fmla="*/ 32760 w 324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1309" h="637">
                  <a:moveTo>
                    <a:pt x="129" y="0"/>
                  </a:moveTo>
                  <a:cubicBezTo>
                    <a:pt x="77" y="0"/>
                    <a:pt x="34" y="28"/>
                    <a:pt x="18" y="82"/>
                  </a:cubicBezTo>
                  <a:cubicBezTo>
                    <a:pt x="0" y="136"/>
                    <a:pt x="36" y="207"/>
                    <a:pt x="90" y="216"/>
                  </a:cubicBezTo>
                  <a:cubicBezTo>
                    <a:pt x="446" y="296"/>
                    <a:pt x="785" y="430"/>
                    <a:pt x="1098" y="618"/>
                  </a:cubicBezTo>
                  <a:cubicBezTo>
                    <a:pt x="1117" y="631"/>
                    <a:pt x="1136" y="636"/>
                    <a:pt x="1154" y="636"/>
                  </a:cubicBezTo>
                  <a:cubicBezTo>
                    <a:pt x="1245" y="636"/>
                    <a:pt x="1309" y="490"/>
                    <a:pt x="1205" y="430"/>
                  </a:cubicBezTo>
                  <a:cubicBezTo>
                    <a:pt x="884" y="234"/>
                    <a:pt x="527" y="82"/>
                    <a:pt x="152" y="2"/>
                  </a:cubicBezTo>
                  <a:cubicBezTo>
                    <a:pt x="144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6" name="Google Shape;477;p7"/>
            <p:cNvSpPr/>
            <p:nvPr/>
          </p:nvSpPr>
          <p:spPr>
            <a:xfrm>
              <a:off x="347760" y="3368520"/>
              <a:ext cx="303840" cy="255240"/>
            </a:xfrm>
            <a:custGeom>
              <a:avLst/>
              <a:gdLst>
                <a:gd name="textAreaLeft" fmla="*/ 0 w 303840"/>
                <a:gd name="textAreaRight" fmla="*/ 304200 w 303840"/>
                <a:gd name="textAreaTop" fmla="*/ 0 h 255240"/>
                <a:gd name="textAreaBottom" fmla="*/ 255600 h 255240"/>
              </a:gdLst>
              <a:ahLst/>
              <a:cxnLst/>
              <a:rect l="textAreaLeft" t="textAreaTop" r="textAreaRight" b="textAreaBottom"/>
              <a:pathLst>
                <a:path w="12169" h="10220">
                  <a:moveTo>
                    <a:pt x="6329" y="1"/>
                  </a:moveTo>
                  <a:cubicBezTo>
                    <a:pt x="5847" y="1"/>
                    <a:pt x="5355" y="59"/>
                    <a:pt x="4862" y="181"/>
                  </a:cubicBezTo>
                  <a:cubicBezTo>
                    <a:pt x="1873" y="921"/>
                    <a:pt x="0" y="3731"/>
                    <a:pt x="669" y="6452"/>
                  </a:cubicBezTo>
                  <a:cubicBezTo>
                    <a:pt x="1235" y="8725"/>
                    <a:pt x="3400" y="10219"/>
                    <a:pt x="5839" y="10219"/>
                  </a:cubicBezTo>
                  <a:cubicBezTo>
                    <a:pt x="6321" y="10219"/>
                    <a:pt x="6813" y="10161"/>
                    <a:pt x="7306" y="10039"/>
                  </a:cubicBezTo>
                  <a:cubicBezTo>
                    <a:pt x="10295" y="9298"/>
                    <a:pt x="12168" y="6488"/>
                    <a:pt x="11490" y="3767"/>
                  </a:cubicBezTo>
                  <a:cubicBezTo>
                    <a:pt x="10932" y="1495"/>
                    <a:pt x="8768" y="1"/>
                    <a:pt x="6329" y="1"/>
                  </a:cubicBezTo>
                  <a:close/>
                </a:path>
              </a:pathLst>
            </a:custGeom>
            <a:solidFill>
              <a:srgbClr val="B0C2F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7" name="Google Shape;478;p7"/>
            <p:cNvSpPr/>
            <p:nvPr/>
          </p:nvSpPr>
          <p:spPr>
            <a:xfrm>
              <a:off x="561960" y="3443040"/>
              <a:ext cx="45000" cy="119520"/>
            </a:xfrm>
            <a:custGeom>
              <a:avLst/>
              <a:gdLst>
                <a:gd name="textAreaLeft" fmla="*/ 0 w 45000"/>
                <a:gd name="textAreaRight" fmla="*/ 45360 w 45000"/>
                <a:gd name="textAreaTop" fmla="*/ 0 h 119520"/>
                <a:gd name="textAreaBottom" fmla="*/ 119880 h 119520"/>
              </a:gdLst>
              <a:ahLst/>
              <a:cxnLst/>
              <a:rect l="textAreaLeft" t="textAreaTop" r="textAreaRight" b="textAreaBottom"/>
              <a:pathLst>
                <a:path w="1811" h="4796">
                  <a:moveTo>
                    <a:pt x="1285" y="0"/>
                  </a:moveTo>
                  <a:cubicBezTo>
                    <a:pt x="1276" y="0"/>
                    <a:pt x="1267" y="1"/>
                    <a:pt x="1257" y="4"/>
                  </a:cubicBezTo>
                  <a:cubicBezTo>
                    <a:pt x="1203" y="22"/>
                    <a:pt x="1159" y="93"/>
                    <a:pt x="1177" y="147"/>
                  </a:cubicBezTo>
                  <a:cubicBezTo>
                    <a:pt x="1453" y="807"/>
                    <a:pt x="1587" y="1521"/>
                    <a:pt x="1516" y="2225"/>
                  </a:cubicBezTo>
                  <a:cubicBezTo>
                    <a:pt x="1453" y="2841"/>
                    <a:pt x="1230" y="3430"/>
                    <a:pt x="856" y="3912"/>
                  </a:cubicBezTo>
                  <a:cubicBezTo>
                    <a:pt x="641" y="4179"/>
                    <a:pt x="392" y="4411"/>
                    <a:pt x="97" y="4590"/>
                  </a:cubicBezTo>
                  <a:cubicBezTo>
                    <a:pt x="0" y="4649"/>
                    <a:pt x="59" y="4796"/>
                    <a:pt x="154" y="4796"/>
                  </a:cubicBezTo>
                  <a:cubicBezTo>
                    <a:pt x="173" y="4796"/>
                    <a:pt x="193" y="4790"/>
                    <a:pt x="213" y="4777"/>
                  </a:cubicBezTo>
                  <a:cubicBezTo>
                    <a:pt x="757" y="4447"/>
                    <a:pt x="1186" y="3938"/>
                    <a:pt x="1444" y="3350"/>
                  </a:cubicBezTo>
                  <a:cubicBezTo>
                    <a:pt x="1730" y="2707"/>
                    <a:pt x="1810" y="2002"/>
                    <a:pt x="1721" y="1307"/>
                  </a:cubicBezTo>
                  <a:cubicBezTo>
                    <a:pt x="1667" y="887"/>
                    <a:pt x="1560" y="477"/>
                    <a:pt x="1391" y="84"/>
                  </a:cubicBezTo>
                  <a:cubicBezTo>
                    <a:pt x="1376" y="39"/>
                    <a:pt x="1335" y="0"/>
                    <a:pt x="1285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760" bIns="59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8" name="Google Shape;479;p7"/>
            <p:cNvSpPr/>
            <p:nvPr/>
          </p:nvSpPr>
          <p:spPr>
            <a:xfrm>
              <a:off x="532800" y="3571560"/>
              <a:ext cx="5760" cy="576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42" h="251">
                  <a:moveTo>
                    <a:pt x="99" y="1"/>
                  </a:moveTo>
                  <a:cubicBezTo>
                    <a:pt x="90" y="10"/>
                    <a:pt x="90" y="10"/>
                    <a:pt x="81" y="18"/>
                  </a:cubicBezTo>
                  <a:cubicBezTo>
                    <a:pt x="63" y="27"/>
                    <a:pt x="45" y="36"/>
                    <a:pt x="36" y="54"/>
                  </a:cubicBezTo>
                  <a:lnTo>
                    <a:pt x="18" y="81"/>
                  </a:lnTo>
                  <a:cubicBezTo>
                    <a:pt x="9" y="99"/>
                    <a:pt x="9" y="108"/>
                    <a:pt x="9" y="126"/>
                  </a:cubicBezTo>
                  <a:cubicBezTo>
                    <a:pt x="1" y="143"/>
                    <a:pt x="1" y="152"/>
                    <a:pt x="9" y="170"/>
                  </a:cubicBezTo>
                  <a:cubicBezTo>
                    <a:pt x="9" y="188"/>
                    <a:pt x="18" y="197"/>
                    <a:pt x="27" y="206"/>
                  </a:cubicBezTo>
                  <a:cubicBezTo>
                    <a:pt x="36" y="224"/>
                    <a:pt x="45" y="233"/>
                    <a:pt x="63" y="233"/>
                  </a:cubicBezTo>
                  <a:cubicBezTo>
                    <a:pt x="72" y="241"/>
                    <a:pt x="81" y="241"/>
                    <a:pt x="90" y="250"/>
                  </a:cubicBezTo>
                  <a:lnTo>
                    <a:pt x="143" y="250"/>
                  </a:lnTo>
                  <a:cubicBezTo>
                    <a:pt x="152" y="241"/>
                    <a:pt x="161" y="241"/>
                    <a:pt x="170" y="233"/>
                  </a:cubicBezTo>
                  <a:cubicBezTo>
                    <a:pt x="188" y="224"/>
                    <a:pt x="206" y="215"/>
                    <a:pt x="215" y="197"/>
                  </a:cubicBezTo>
                  <a:lnTo>
                    <a:pt x="233" y="170"/>
                  </a:lnTo>
                  <a:cubicBezTo>
                    <a:pt x="241" y="152"/>
                    <a:pt x="241" y="143"/>
                    <a:pt x="241" y="126"/>
                  </a:cubicBezTo>
                  <a:cubicBezTo>
                    <a:pt x="241" y="108"/>
                    <a:pt x="241" y="99"/>
                    <a:pt x="241" y="81"/>
                  </a:cubicBezTo>
                  <a:cubicBezTo>
                    <a:pt x="233" y="63"/>
                    <a:pt x="233" y="54"/>
                    <a:pt x="224" y="45"/>
                  </a:cubicBezTo>
                  <a:cubicBezTo>
                    <a:pt x="215" y="27"/>
                    <a:pt x="206" y="18"/>
                    <a:pt x="188" y="18"/>
                  </a:cubicBezTo>
                  <a:cubicBezTo>
                    <a:pt x="179" y="10"/>
                    <a:pt x="170" y="10"/>
                    <a:pt x="161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89" name="Google Shape;480;p7"/>
            <p:cNvSpPr/>
            <p:nvPr/>
          </p:nvSpPr>
          <p:spPr>
            <a:xfrm>
              <a:off x="268560" y="3329280"/>
              <a:ext cx="360360" cy="284040"/>
            </a:xfrm>
            <a:custGeom>
              <a:avLst/>
              <a:gdLst>
                <a:gd name="textAreaLeft" fmla="*/ 0 w 360360"/>
                <a:gd name="textAreaRight" fmla="*/ 360720 w 360360"/>
                <a:gd name="textAreaTop" fmla="*/ 0 h 284040"/>
                <a:gd name="textAreaBottom" fmla="*/ 284400 h 284040"/>
              </a:gdLst>
              <a:ahLst/>
              <a:cxnLst/>
              <a:rect l="textAreaLeft" t="textAreaTop" r="textAreaRight" b="textAreaBottom"/>
              <a:pathLst>
                <a:path w="14435" h="11375" fill="none">
                  <a:moveTo>
                    <a:pt x="4862" y="9974"/>
                  </a:moveTo>
                  <a:cubicBezTo>
                    <a:pt x="4862" y="9974"/>
                    <a:pt x="3907" y="6049"/>
                    <a:pt x="7181" y="3845"/>
                  </a:cubicBezTo>
                  <a:cubicBezTo>
                    <a:pt x="10447" y="1651"/>
                    <a:pt x="13257" y="2811"/>
                    <a:pt x="14434" y="3141"/>
                  </a:cubicBezTo>
                  <a:cubicBezTo>
                    <a:pt x="14434" y="3141"/>
                    <a:pt x="12998" y="0"/>
                    <a:pt x="6495" y="1615"/>
                  </a:cubicBezTo>
                  <a:cubicBezTo>
                    <a:pt x="0" y="3230"/>
                    <a:pt x="2882" y="9189"/>
                    <a:pt x="4148" y="10286"/>
                  </a:cubicBezTo>
                  <a:cubicBezTo>
                    <a:pt x="5424" y="11375"/>
                    <a:pt x="4862" y="9974"/>
                    <a:pt x="4862" y="9974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0" name="Google Shape;481;p7"/>
            <p:cNvSpPr/>
            <p:nvPr/>
          </p:nvSpPr>
          <p:spPr>
            <a:xfrm>
              <a:off x="293040" y="3687480"/>
              <a:ext cx="143280" cy="185760"/>
            </a:xfrm>
            <a:custGeom>
              <a:avLst/>
              <a:gdLst>
                <a:gd name="textAreaLeft" fmla="*/ 0 w 143280"/>
                <a:gd name="textAreaRight" fmla="*/ 143640 w 143280"/>
                <a:gd name="textAreaTop" fmla="*/ 0 h 185760"/>
                <a:gd name="textAreaBottom" fmla="*/ 186120 h 185760"/>
              </a:gdLst>
              <a:ahLst/>
              <a:cxnLst/>
              <a:rect l="textAreaLeft" t="textAreaTop" r="textAreaRight" b="textAreaBottom"/>
              <a:pathLst>
                <a:path w="5746" h="7449">
                  <a:moveTo>
                    <a:pt x="4522" y="1"/>
                  </a:moveTo>
                  <a:cubicBezTo>
                    <a:pt x="4253" y="1"/>
                    <a:pt x="4068" y="80"/>
                    <a:pt x="4068" y="80"/>
                  </a:cubicBezTo>
                  <a:cubicBezTo>
                    <a:pt x="4068" y="80"/>
                    <a:pt x="1223" y="3952"/>
                    <a:pt x="0" y="5834"/>
                  </a:cubicBezTo>
                  <a:lnTo>
                    <a:pt x="2775" y="7449"/>
                  </a:lnTo>
                  <a:cubicBezTo>
                    <a:pt x="2775" y="7449"/>
                    <a:pt x="4773" y="3523"/>
                    <a:pt x="5746" y="874"/>
                  </a:cubicBezTo>
                  <a:cubicBezTo>
                    <a:pt x="5746" y="874"/>
                    <a:pt x="5665" y="419"/>
                    <a:pt x="5121" y="142"/>
                  </a:cubicBezTo>
                  <a:cubicBezTo>
                    <a:pt x="4904" y="34"/>
                    <a:pt x="4695" y="1"/>
                    <a:pt x="4522" y="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1" name="Google Shape;482;p7"/>
            <p:cNvSpPr/>
            <p:nvPr/>
          </p:nvSpPr>
          <p:spPr>
            <a:xfrm>
              <a:off x="289800" y="3684600"/>
              <a:ext cx="149400" cy="191520"/>
            </a:xfrm>
            <a:custGeom>
              <a:avLst/>
              <a:gdLst>
                <a:gd name="textAreaLeft" fmla="*/ 0 w 149400"/>
                <a:gd name="textAreaRight" fmla="*/ 149760 w 149400"/>
                <a:gd name="textAreaTop" fmla="*/ 0 h 191520"/>
                <a:gd name="textAreaBottom" fmla="*/ 191880 h 191520"/>
              </a:gdLst>
              <a:ahLst/>
              <a:cxnLst/>
              <a:rect l="textAreaLeft" t="textAreaTop" r="textAreaRight" b="textAreaBottom"/>
              <a:pathLst>
                <a:path w="5988" h="7673">
                  <a:moveTo>
                    <a:pt x="4637" y="222"/>
                  </a:moveTo>
                  <a:cubicBezTo>
                    <a:pt x="4745" y="222"/>
                    <a:pt x="4855" y="236"/>
                    <a:pt x="4961" y="264"/>
                  </a:cubicBezTo>
                  <a:cubicBezTo>
                    <a:pt x="5273" y="353"/>
                    <a:pt x="5558" y="559"/>
                    <a:pt x="5710" y="853"/>
                  </a:cubicBezTo>
                  <a:cubicBezTo>
                    <a:pt x="5710" y="861"/>
                    <a:pt x="5717" y="890"/>
                    <a:pt x="5719" y="890"/>
                  </a:cubicBezTo>
                  <a:cubicBezTo>
                    <a:pt x="5719" y="890"/>
                    <a:pt x="5719" y="890"/>
                    <a:pt x="5719" y="889"/>
                  </a:cubicBezTo>
                  <a:cubicBezTo>
                    <a:pt x="5719" y="888"/>
                    <a:pt x="5719" y="887"/>
                    <a:pt x="5719" y="887"/>
                  </a:cubicBezTo>
                  <a:cubicBezTo>
                    <a:pt x="5721" y="887"/>
                    <a:pt x="5728" y="908"/>
                    <a:pt x="5728" y="916"/>
                  </a:cubicBezTo>
                  <a:cubicBezTo>
                    <a:pt x="5737" y="933"/>
                    <a:pt x="5746" y="951"/>
                    <a:pt x="5746" y="969"/>
                  </a:cubicBezTo>
                  <a:cubicBezTo>
                    <a:pt x="5749" y="976"/>
                    <a:pt x="5751" y="982"/>
                    <a:pt x="5753" y="987"/>
                  </a:cubicBezTo>
                  <a:lnTo>
                    <a:pt x="5753" y="987"/>
                  </a:lnTo>
                  <a:cubicBezTo>
                    <a:pt x="5327" y="2120"/>
                    <a:pt x="4841" y="3226"/>
                    <a:pt x="4336" y="4323"/>
                  </a:cubicBezTo>
                  <a:cubicBezTo>
                    <a:pt x="3926" y="5215"/>
                    <a:pt x="3498" y="6108"/>
                    <a:pt x="3060" y="6991"/>
                  </a:cubicBezTo>
                  <a:cubicBezTo>
                    <a:pt x="2988" y="7129"/>
                    <a:pt x="2921" y="7267"/>
                    <a:pt x="2851" y="7405"/>
                  </a:cubicBezTo>
                  <a:lnTo>
                    <a:pt x="2851" y="7405"/>
                  </a:lnTo>
                  <a:cubicBezTo>
                    <a:pt x="2573" y="7244"/>
                    <a:pt x="2295" y="7078"/>
                    <a:pt x="2017" y="6919"/>
                  </a:cubicBezTo>
                  <a:cubicBezTo>
                    <a:pt x="1517" y="6634"/>
                    <a:pt x="1026" y="6339"/>
                    <a:pt x="527" y="6054"/>
                  </a:cubicBezTo>
                  <a:lnTo>
                    <a:pt x="286" y="5912"/>
                  </a:lnTo>
                  <a:lnTo>
                    <a:pt x="286" y="5912"/>
                  </a:lnTo>
                  <a:cubicBezTo>
                    <a:pt x="544" y="5508"/>
                    <a:pt x="816" y="5112"/>
                    <a:pt x="1089" y="4716"/>
                  </a:cubicBezTo>
                  <a:cubicBezTo>
                    <a:pt x="1428" y="4225"/>
                    <a:pt x="1776" y="3735"/>
                    <a:pt x="2124" y="3244"/>
                  </a:cubicBezTo>
                  <a:cubicBezTo>
                    <a:pt x="2463" y="2771"/>
                    <a:pt x="2802" y="2298"/>
                    <a:pt x="3141" y="1834"/>
                  </a:cubicBezTo>
                  <a:cubicBezTo>
                    <a:pt x="3399" y="1469"/>
                    <a:pt x="3667" y="1103"/>
                    <a:pt x="3926" y="746"/>
                  </a:cubicBezTo>
                  <a:cubicBezTo>
                    <a:pt x="4006" y="630"/>
                    <a:pt x="4086" y="523"/>
                    <a:pt x="4176" y="407"/>
                  </a:cubicBezTo>
                  <a:cubicBezTo>
                    <a:pt x="4205" y="371"/>
                    <a:pt x="4240" y="328"/>
                    <a:pt x="4266" y="285"/>
                  </a:cubicBezTo>
                  <a:lnTo>
                    <a:pt x="4266" y="285"/>
                  </a:lnTo>
                  <a:cubicBezTo>
                    <a:pt x="4277" y="280"/>
                    <a:pt x="4286" y="276"/>
                    <a:pt x="4291" y="273"/>
                  </a:cubicBezTo>
                  <a:cubicBezTo>
                    <a:pt x="4336" y="264"/>
                    <a:pt x="4390" y="246"/>
                    <a:pt x="4443" y="238"/>
                  </a:cubicBezTo>
                  <a:cubicBezTo>
                    <a:pt x="4507" y="227"/>
                    <a:pt x="4572" y="222"/>
                    <a:pt x="4637" y="222"/>
                  </a:cubicBezTo>
                  <a:close/>
                  <a:moveTo>
                    <a:pt x="4643" y="0"/>
                  </a:moveTo>
                  <a:cubicBezTo>
                    <a:pt x="4520" y="0"/>
                    <a:pt x="4396" y="17"/>
                    <a:pt x="4274" y="50"/>
                  </a:cubicBezTo>
                  <a:cubicBezTo>
                    <a:pt x="4211" y="68"/>
                    <a:pt x="4140" y="86"/>
                    <a:pt x="4095" y="139"/>
                  </a:cubicBezTo>
                  <a:cubicBezTo>
                    <a:pt x="4077" y="166"/>
                    <a:pt x="4060" y="193"/>
                    <a:pt x="4042" y="211"/>
                  </a:cubicBezTo>
                  <a:cubicBezTo>
                    <a:pt x="3944" y="345"/>
                    <a:pt x="3854" y="469"/>
                    <a:pt x="3765" y="594"/>
                  </a:cubicBezTo>
                  <a:cubicBezTo>
                    <a:pt x="3408" y="1076"/>
                    <a:pt x="3060" y="1558"/>
                    <a:pt x="2712" y="2048"/>
                  </a:cubicBezTo>
                  <a:cubicBezTo>
                    <a:pt x="2257" y="2673"/>
                    <a:pt x="1803" y="3306"/>
                    <a:pt x="1356" y="3940"/>
                  </a:cubicBezTo>
                  <a:cubicBezTo>
                    <a:pt x="946" y="4529"/>
                    <a:pt x="536" y="5117"/>
                    <a:pt x="143" y="5715"/>
                  </a:cubicBezTo>
                  <a:cubicBezTo>
                    <a:pt x="108" y="5769"/>
                    <a:pt x="72" y="5831"/>
                    <a:pt x="27" y="5893"/>
                  </a:cubicBezTo>
                  <a:cubicBezTo>
                    <a:pt x="0" y="5947"/>
                    <a:pt x="18" y="6018"/>
                    <a:pt x="72" y="6045"/>
                  </a:cubicBezTo>
                  <a:cubicBezTo>
                    <a:pt x="384" y="6224"/>
                    <a:pt x="696" y="6411"/>
                    <a:pt x="1009" y="6589"/>
                  </a:cubicBezTo>
                  <a:cubicBezTo>
                    <a:pt x="1508" y="6875"/>
                    <a:pt x="1999" y="7169"/>
                    <a:pt x="2498" y="7455"/>
                  </a:cubicBezTo>
                  <a:lnTo>
                    <a:pt x="2846" y="7660"/>
                  </a:lnTo>
                  <a:cubicBezTo>
                    <a:pt x="2860" y="7668"/>
                    <a:pt x="2877" y="7672"/>
                    <a:pt x="2895" y="7672"/>
                  </a:cubicBezTo>
                  <a:cubicBezTo>
                    <a:pt x="2935" y="7672"/>
                    <a:pt x="2979" y="7652"/>
                    <a:pt x="2998" y="7615"/>
                  </a:cubicBezTo>
                  <a:cubicBezTo>
                    <a:pt x="3248" y="7116"/>
                    <a:pt x="3489" y="6616"/>
                    <a:pt x="3738" y="6116"/>
                  </a:cubicBezTo>
                  <a:cubicBezTo>
                    <a:pt x="4247" y="5055"/>
                    <a:pt x="4746" y="3984"/>
                    <a:pt x="5219" y="2896"/>
                  </a:cubicBezTo>
                  <a:cubicBezTo>
                    <a:pt x="5487" y="2280"/>
                    <a:pt x="5746" y="1647"/>
                    <a:pt x="5978" y="1014"/>
                  </a:cubicBezTo>
                  <a:cubicBezTo>
                    <a:pt x="5988" y="983"/>
                    <a:pt x="5984" y="956"/>
                    <a:pt x="5973" y="935"/>
                  </a:cubicBezTo>
                  <a:lnTo>
                    <a:pt x="5973" y="935"/>
                  </a:lnTo>
                  <a:cubicBezTo>
                    <a:pt x="5921" y="703"/>
                    <a:pt x="5748" y="474"/>
                    <a:pt x="5567" y="336"/>
                  </a:cubicBezTo>
                  <a:cubicBezTo>
                    <a:pt x="5306" y="120"/>
                    <a:pt x="4978" y="0"/>
                    <a:pt x="464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2" name="Google Shape;483;p7"/>
            <p:cNvSpPr/>
            <p:nvPr/>
          </p:nvSpPr>
          <p:spPr>
            <a:xfrm>
              <a:off x="299160" y="3686400"/>
              <a:ext cx="113400" cy="15804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158040"/>
                <a:gd name="textAreaBottom" fmla="*/ 158400 h 158040"/>
              </a:gdLst>
              <a:ahLst/>
              <a:cxnLst/>
              <a:rect l="textAreaLeft" t="textAreaTop" r="textAreaRight" b="textAreaBottom"/>
              <a:pathLst>
                <a:path w="4548" h="6335">
                  <a:moveTo>
                    <a:pt x="4390" y="1"/>
                  </a:moveTo>
                  <a:cubicBezTo>
                    <a:pt x="4355" y="1"/>
                    <a:pt x="4320" y="15"/>
                    <a:pt x="4295" y="50"/>
                  </a:cubicBezTo>
                  <a:cubicBezTo>
                    <a:pt x="4153" y="256"/>
                    <a:pt x="4010" y="461"/>
                    <a:pt x="3876" y="657"/>
                  </a:cubicBezTo>
                  <a:cubicBezTo>
                    <a:pt x="3537" y="1148"/>
                    <a:pt x="3198" y="1629"/>
                    <a:pt x="2859" y="2120"/>
                  </a:cubicBezTo>
                  <a:cubicBezTo>
                    <a:pt x="2458" y="2709"/>
                    <a:pt x="2047" y="3298"/>
                    <a:pt x="1637" y="3895"/>
                  </a:cubicBezTo>
                  <a:cubicBezTo>
                    <a:pt x="1280" y="4404"/>
                    <a:pt x="932" y="4912"/>
                    <a:pt x="584" y="5412"/>
                  </a:cubicBezTo>
                  <a:cubicBezTo>
                    <a:pt x="468" y="5581"/>
                    <a:pt x="343" y="5751"/>
                    <a:pt x="227" y="5920"/>
                  </a:cubicBezTo>
                  <a:cubicBezTo>
                    <a:pt x="174" y="6001"/>
                    <a:pt x="111" y="6081"/>
                    <a:pt x="67" y="6161"/>
                  </a:cubicBezTo>
                  <a:cubicBezTo>
                    <a:pt x="67" y="6161"/>
                    <a:pt x="58" y="6170"/>
                    <a:pt x="58" y="6170"/>
                  </a:cubicBezTo>
                  <a:cubicBezTo>
                    <a:pt x="1" y="6252"/>
                    <a:pt x="82" y="6334"/>
                    <a:pt x="163" y="6334"/>
                  </a:cubicBezTo>
                  <a:cubicBezTo>
                    <a:pt x="197" y="6334"/>
                    <a:pt x="230" y="6320"/>
                    <a:pt x="254" y="6286"/>
                  </a:cubicBezTo>
                  <a:cubicBezTo>
                    <a:pt x="388" y="6081"/>
                    <a:pt x="531" y="5876"/>
                    <a:pt x="673" y="5671"/>
                  </a:cubicBezTo>
                  <a:cubicBezTo>
                    <a:pt x="1012" y="5189"/>
                    <a:pt x="1351" y="4698"/>
                    <a:pt x="1681" y="4217"/>
                  </a:cubicBezTo>
                  <a:cubicBezTo>
                    <a:pt x="2092" y="3619"/>
                    <a:pt x="2502" y="3030"/>
                    <a:pt x="2912" y="2441"/>
                  </a:cubicBezTo>
                  <a:cubicBezTo>
                    <a:pt x="3260" y="1933"/>
                    <a:pt x="3617" y="1424"/>
                    <a:pt x="3965" y="916"/>
                  </a:cubicBezTo>
                  <a:cubicBezTo>
                    <a:pt x="4081" y="746"/>
                    <a:pt x="4197" y="577"/>
                    <a:pt x="4313" y="407"/>
                  </a:cubicBezTo>
                  <a:cubicBezTo>
                    <a:pt x="4367" y="327"/>
                    <a:pt x="4429" y="256"/>
                    <a:pt x="4483" y="175"/>
                  </a:cubicBezTo>
                  <a:cubicBezTo>
                    <a:pt x="4483" y="166"/>
                    <a:pt x="4483" y="166"/>
                    <a:pt x="4492" y="158"/>
                  </a:cubicBezTo>
                  <a:cubicBezTo>
                    <a:pt x="4547" y="77"/>
                    <a:pt x="4469" y="1"/>
                    <a:pt x="4390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0" bIns="79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3" name="Google Shape;484;p7"/>
            <p:cNvSpPr/>
            <p:nvPr/>
          </p:nvSpPr>
          <p:spPr>
            <a:xfrm>
              <a:off x="334080" y="3688920"/>
              <a:ext cx="88560" cy="145080"/>
            </a:xfrm>
            <a:custGeom>
              <a:avLst/>
              <a:gdLst>
                <a:gd name="textAreaLeft" fmla="*/ 0 w 88560"/>
                <a:gd name="textAreaRight" fmla="*/ 88920 w 88560"/>
                <a:gd name="textAreaTop" fmla="*/ 0 h 145080"/>
                <a:gd name="textAreaBottom" fmla="*/ 145440 h 145080"/>
              </a:gdLst>
              <a:ahLst/>
              <a:cxnLst/>
              <a:rect l="textAreaLeft" t="textAreaTop" r="textAreaRight" b="textAreaBottom"/>
              <a:pathLst>
                <a:path w="3562" h="5818">
                  <a:moveTo>
                    <a:pt x="3404" y="1"/>
                  </a:moveTo>
                  <a:cubicBezTo>
                    <a:pt x="3370" y="1"/>
                    <a:pt x="3337" y="17"/>
                    <a:pt x="3315" y="55"/>
                  </a:cubicBezTo>
                  <a:cubicBezTo>
                    <a:pt x="3208" y="242"/>
                    <a:pt x="3101" y="429"/>
                    <a:pt x="2985" y="617"/>
                  </a:cubicBezTo>
                  <a:cubicBezTo>
                    <a:pt x="2727" y="1063"/>
                    <a:pt x="2468" y="1500"/>
                    <a:pt x="2209" y="1946"/>
                  </a:cubicBezTo>
                  <a:cubicBezTo>
                    <a:pt x="1897" y="2490"/>
                    <a:pt x="1585" y="3025"/>
                    <a:pt x="1264" y="3569"/>
                  </a:cubicBezTo>
                  <a:cubicBezTo>
                    <a:pt x="996" y="4033"/>
                    <a:pt x="728" y="4497"/>
                    <a:pt x="452" y="4961"/>
                  </a:cubicBezTo>
                  <a:cubicBezTo>
                    <a:pt x="318" y="5193"/>
                    <a:pt x="184" y="5416"/>
                    <a:pt x="59" y="5639"/>
                  </a:cubicBezTo>
                  <a:cubicBezTo>
                    <a:pt x="59" y="5648"/>
                    <a:pt x="50" y="5648"/>
                    <a:pt x="50" y="5648"/>
                  </a:cubicBezTo>
                  <a:cubicBezTo>
                    <a:pt x="1" y="5735"/>
                    <a:pt x="81" y="5818"/>
                    <a:pt x="158" y="5818"/>
                  </a:cubicBezTo>
                  <a:cubicBezTo>
                    <a:pt x="192" y="5818"/>
                    <a:pt x="225" y="5802"/>
                    <a:pt x="247" y="5764"/>
                  </a:cubicBezTo>
                  <a:cubicBezTo>
                    <a:pt x="354" y="5577"/>
                    <a:pt x="461" y="5389"/>
                    <a:pt x="568" y="5211"/>
                  </a:cubicBezTo>
                  <a:lnTo>
                    <a:pt x="1344" y="3873"/>
                  </a:lnTo>
                  <a:cubicBezTo>
                    <a:pt x="1665" y="3329"/>
                    <a:pt x="1977" y="2793"/>
                    <a:pt x="2290" y="2249"/>
                  </a:cubicBezTo>
                  <a:cubicBezTo>
                    <a:pt x="2566" y="1785"/>
                    <a:pt x="2834" y="1321"/>
                    <a:pt x="3101" y="857"/>
                  </a:cubicBezTo>
                  <a:cubicBezTo>
                    <a:pt x="3235" y="634"/>
                    <a:pt x="3378" y="411"/>
                    <a:pt x="3503" y="179"/>
                  </a:cubicBezTo>
                  <a:cubicBezTo>
                    <a:pt x="3503" y="179"/>
                    <a:pt x="3503" y="171"/>
                    <a:pt x="3512" y="171"/>
                  </a:cubicBezTo>
                  <a:cubicBezTo>
                    <a:pt x="3561" y="84"/>
                    <a:pt x="3481" y="1"/>
                    <a:pt x="3404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720" bIns="72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4" name="Google Shape;485;p7"/>
            <p:cNvSpPr/>
            <p:nvPr/>
          </p:nvSpPr>
          <p:spPr>
            <a:xfrm>
              <a:off x="345600" y="3693960"/>
              <a:ext cx="87120" cy="167040"/>
            </a:xfrm>
            <a:custGeom>
              <a:avLst/>
              <a:gdLst>
                <a:gd name="textAreaLeft" fmla="*/ 0 w 87120"/>
                <a:gd name="textAreaRight" fmla="*/ 87480 w 87120"/>
                <a:gd name="textAreaTop" fmla="*/ 0 h 167040"/>
                <a:gd name="textAreaBottom" fmla="*/ 167400 h 167040"/>
              </a:gdLst>
              <a:ahLst/>
              <a:cxnLst/>
              <a:rect l="textAreaLeft" t="textAreaTop" r="textAreaRight" b="textAreaBottom"/>
              <a:pathLst>
                <a:path w="3496" h="6694">
                  <a:moveTo>
                    <a:pt x="3346" y="0"/>
                  </a:moveTo>
                  <a:cubicBezTo>
                    <a:pt x="3312" y="0"/>
                    <a:pt x="3278" y="17"/>
                    <a:pt x="3256" y="56"/>
                  </a:cubicBezTo>
                  <a:cubicBezTo>
                    <a:pt x="3158" y="270"/>
                    <a:pt x="3051" y="484"/>
                    <a:pt x="2944" y="698"/>
                  </a:cubicBezTo>
                  <a:cubicBezTo>
                    <a:pt x="2685" y="1216"/>
                    <a:pt x="2426" y="1733"/>
                    <a:pt x="2176" y="2250"/>
                  </a:cubicBezTo>
                  <a:cubicBezTo>
                    <a:pt x="1864" y="2875"/>
                    <a:pt x="1552" y="3490"/>
                    <a:pt x="1240" y="4115"/>
                  </a:cubicBezTo>
                  <a:cubicBezTo>
                    <a:pt x="972" y="4650"/>
                    <a:pt x="713" y="5194"/>
                    <a:pt x="446" y="5730"/>
                  </a:cubicBezTo>
                  <a:cubicBezTo>
                    <a:pt x="312" y="5988"/>
                    <a:pt x="178" y="6247"/>
                    <a:pt x="53" y="6515"/>
                  </a:cubicBezTo>
                  <a:cubicBezTo>
                    <a:pt x="53" y="6515"/>
                    <a:pt x="53" y="6524"/>
                    <a:pt x="44" y="6524"/>
                  </a:cubicBezTo>
                  <a:cubicBezTo>
                    <a:pt x="1" y="6610"/>
                    <a:pt x="83" y="6693"/>
                    <a:pt x="158" y="6693"/>
                  </a:cubicBezTo>
                  <a:cubicBezTo>
                    <a:pt x="190" y="6693"/>
                    <a:pt x="222" y="6677"/>
                    <a:pt x="241" y="6639"/>
                  </a:cubicBezTo>
                  <a:cubicBezTo>
                    <a:pt x="348" y="6425"/>
                    <a:pt x="455" y="6202"/>
                    <a:pt x="562" y="5988"/>
                  </a:cubicBezTo>
                  <a:cubicBezTo>
                    <a:pt x="820" y="5480"/>
                    <a:pt x="1070" y="4962"/>
                    <a:pt x="1329" y="4445"/>
                  </a:cubicBezTo>
                  <a:cubicBezTo>
                    <a:pt x="1641" y="3820"/>
                    <a:pt x="1945" y="3196"/>
                    <a:pt x="2257" y="2572"/>
                  </a:cubicBezTo>
                  <a:cubicBezTo>
                    <a:pt x="2524" y="2036"/>
                    <a:pt x="2792" y="1501"/>
                    <a:pt x="3060" y="966"/>
                  </a:cubicBezTo>
                  <a:cubicBezTo>
                    <a:pt x="3185" y="707"/>
                    <a:pt x="3318" y="448"/>
                    <a:pt x="3443" y="181"/>
                  </a:cubicBezTo>
                  <a:cubicBezTo>
                    <a:pt x="3452" y="181"/>
                    <a:pt x="3452" y="172"/>
                    <a:pt x="3452" y="172"/>
                  </a:cubicBezTo>
                  <a:cubicBezTo>
                    <a:pt x="3495" y="80"/>
                    <a:pt x="3420" y="0"/>
                    <a:pt x="3346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520" bIns="83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5" name="Google Shape;486;p7"/>
            <p:cNvSpPr/>
            <p:nvPr/>
          </p:nvSpPr>
          <p:spPr>
            <a:xfrm>
              <a:off x="158760" y="3808440"/>
              <a:ext cx="228960" cy="282600"/>
            </a:xfrm>
            <a:custGeom>
              <a:avLst/>
              <a:gdLst>
                <a:gd name="textAreaLeft" fmla="*/ 0 w 228960"/>
                <a:gd name="textAreaRight" fmla="*/ 229320 w 228960"/>
                <a:gd name="textAreaTop" fmla="*/ 0 h 282600"/>
                <a:gd name="textAreaBottom" fmla="*/ 282960 h 282600"/>
              </a:gdLst>
              <a:ahLst/>
              <a:cxnLst/>
              <a:rect l="textAreaLeft" t="textAreaTop" r="textAreaRight" b="textAreaBottom"/>
              <a:pathLst>
                <a:path w="9172" h="11314">
                  <a:moveTo>
                    <a:pt x="5806" y="1"/>
                  </a:moveTo>
                  <a:cubicBezTo>
                    <a:pt x="5494" y="1"/>
                    <a:pt x="5182" y="42"/>
                    <a:pt x="4881" y="127"/>
                  </a:cubicBezTo>
                  <a:lnTo>
                    <a:pt x="1" y="8637"/>
                  </a:lnTo>
                  <a:lnTo>
                    <a:pt x="4444" y="11314"/>
                  </a:lnTo>
                  <a:lnTo>
                    <a:pt x="9172" y="2642"/>
                  </a:lnTo>
                  <a:cubicBezTo>
                    <a:pt x="8958" y="1741"/>
                    <a:pt x="8360" y="938"/>
                    <a:pt x="7566" y="475"/>
                  </a:cubicBezTo>
                  <a:cubicBezTo>
                    <a:pt x="7034" y="161"/>
                    <a:pt x="6420" y="1"/>
                    <a:pt x="5806" y="1"/>
                  </a:cubicBezTo>
                  <a:close/>
                </a:path>
              </a:pathLst>
            </a:custGeom>
            <a:solidFill>
              <a:srgbClr val="6184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6" name="Google Shape;487;p7"/>
            <p:cNvSpPr/>
            <p:nvPr/>
          </p:nvSpPr>
          <p:spPr>
            <a:xfrm>
              <a:off x="155520" y="3805920"/>
              <a:ext cx="235080" cy="288000"/>
            </a:xfrm>
            <a:custGeom>
              <a:avLst/>
              <a:gdLst>
                <a:gd name="textAreaLeft" fmla="*/ 0 w 235080"/>
                <a:gd name="textAreaRight" fmla="*/ 235440 w 235080"/>
                <a:gd name="textAreaTop" fmla="*/ 0 h 288000"/>
                <a:gd name="textAreaBottom" fmla="*/ 288360 h 288000"/>
              </a:gdLst>
              <a:ahLst/>
              <a:cxnLst/>
              <a:rect l="textAreaLeft" t="textAreaTop" r="textAreaRight" b="textAreaBottom"/>
              <a:pathLst>
                <a:path w="9415" h="11531">
                  <a:moveTo>
                    <a:pt x="5931" y="220"/>
                  </a:moveTo>
                  <a:cubicBezTo>
                    <a:pt x="6367" y="220"/>
                    <a:pt x="6805" y="304"/>
                    <a:pt x="7217" y="473"/>
                  </a:cubicBezTo>
                  <a:cubicBezTo>
                    <a:pt x="7842" y="723"/>
                    <a:pt x="8386" y="1187"/>
                    <a:pt x="8752" y="1749"/>
                  </a:cubicBezTo>
                  <a:cubicBezTo>
                    <a:pt x="8941" y="2058"/>
                    <a:pt x="9088" y="2392"/>
                    <a:pt x="9179" y="2735"/>
                  </a:cubicBezTo>
                  <a:lnTo>
                    <a:pt x="9179" y="2735"/>
                  </a:lnTo>
                  <a:cubicBezTo>
                    <a:pt x="9147" y="2800"/>
                    <a:pt x="9110" y="2860"/>
                    <a:pt x="9073" y="2927"/>
                  </a:cubicBezTo>
                  <a:cubicBezTo>
                    <a:pt x="8957" y="3132"/>
                    <a:pt x="8850" y="3346"/>
                    <a:pt x="8734" y="3551"/>
                  </a:cubicBezTo>
                  <a:cubicBezTo>
                    <a:pt x="8564" y="3863"/>
                    <a:pt x="8395" y="4176"/>
                    <a:pt x="8225" y="4488"/>
                  </a:cubicBezTo>
                  <a:cubicBezTo>
                    <a:pt x="8011" y="4872"/>
                    <a:pt x="7806" y="5246"/>
                    <a:pt x="7601" y="5630"/>
                  </a:cubicBezTo>
                  <a:lnTo>
                    <a:pt x="6923" y="6879"/>
                  </a:lnTo>
                  <a:cubicBezTo>
                    <a:pt x="6691" y="7298"/>
                    <a:pt x="6468" y="7717"/>
                    <a:pt x="6236" y="8128"/>
                  </a:cubicBezTo>
                  <a:cubicBezTo>
                    <a:pt x="6022" y="8520"/>
                    <a:pt x="5808" y="8913"/>
                    <a:pt x="5594" y="9305"/>
                  </a:cubicBezTo>
                  <a:cubicBezTo>
                    <a:pt x="5415" y="9635"/>
                    <a:pt x="5237" y="9965"/>
                    <a:pt x="5058" y="10296"/>
                  </a:cubicBezTo>
                  <a:cubicBezTo>
                    <a:pt x="4924" y="10536"/>
                    <a:pt x="4800" y="10777"/>
                    <a:pt x="4666" y="11009"/>
                  </a:cubicBezTo>
                  <a:cubicBezTo>
                    <a:pt x="4620" y="11095"/>
                    <a:pt x="4568" y="11176"/>
                    <a:pt x="4523" y="11259"/>
                  </a:cubicBezTo>
                  <a:lnTo>
                    <a:pt x="4523" y="11259"/>
                  </a:lnTo>
                  <a:cubicBezTo>
                    <a:pt x="4410" y="11194"/>
                    <a:pt x="4300" y="11131"/>
                    <a:pt x="4184" y="11063"/>
                  </a:cubicBezTo>
                  <a:cubicBezTo>
                    <a:pt x="3836" y="10849"/>
                    <a:pt x="3479" y="10634"/>
                    <a:pt x="3122" y="10420"/>
                  </a:cubicBezTo>
                  <a:cubicBezTo>
                    <a:pt x="2694" y="10162"/>
                    <a:pt x="2266" y="9903"/>
                    <a:pt x="1838" y="9644"/>
                  </a:cubicBezTo>
                  <a:cubicBezTo>
                    <a:pt x="1472" y="9421"/>
                    <a:pt x="1097" y="9198"/>
                    <a:pt x="723" y="8975"/>
                  </a:cubicBezTo>
                  <a:cubicBezTo>
                    <a:pt x="607" y="8904"/>
                    <a:pt x="482" y="8832"/>
                    <a:pt x="357" y="8752"/>
                  </a:cubicBezTo>
                  <a:cubicBezTo>
                    <a:pt x="330" y="8734"/>
                    <a:pt x="303" y="8716"/>
                    <a:pt x="274" y="8699"/>
                  </a:cubicBezTo>
                  <a:lnTo>
                    <a:pt x="274" y="8699"/>
                  </a:lnTo>
                  <a:cubicBezTo>
                    <a:pt x="298" y="8657"/>
                    <a:pt x="323" y="8614"/>
                    <a:pt x="348" y="8574"/>
                  </a:cubicBezTo>
                  <a:cubicBezTo>
                    <a:pt x="464" y="8369"/>
                    <a:pt x="589" y="8154"/>
                    <a:pt x="705" y="7949"/>
                  </a:cubicBezTo>
                  <a:cubicBezTo>
                    <a:pt x="883" y="7646"/>
                    <a:pt x="1053" y="7343"/>
                    <a:pt x="1231" y="7039"/>
                  </a:cubicBezTo>
                  <a:cubicBezTo>
                    <a:pt x="1445" y="6665"/>
                    <a:pt x="1659" y="6290"/>
                    <a:pt x="1873" y="5915"/>
                  </a:cubicBezTo>
                  <a:lnTo>
                    <a:pt x="2578" y="4693"/>
                  </a:lnTo>
                  <a:cubicBezTo>
                    <a:pt x="2810" y="4283"/>
                    <a:pt x="3051" y="3872"/>
                    <a:pt x="3283" y="3462"/>
                  </a:cubicBezTo>
                  <a:cubicBezTo>
                    <a:pt x="3506" y="3078"/>
                    <a:pt x="3720" y="2695"/>
                    <a:pt x="3943" y="2311"/>
                  </a:cubicBezTo>
                  <a:cubicBezTo>
                    <a:pt x="4131" y="1990"/>
                    <a:pt x="4318" y="1660"/>
                    <a:pt x="4505" y="1339"/>
                  </a:cubicBezTo>
                  <a:cubicBezTo>
                    <a:pt x="4639" y="1107"/>
                    <a:pt x="4773" y="875"/>
                    <a:pt x="4907" y="634"/>
                  </a:cubicBezTo>
                  <a:cubicBezTo>
                    <a:pt x="4965" y="535"/>
                    <a:pt x="5030" y="435"/>
                    <a:pt x="5082" y="328"/>
                  </a:cubicBezTo>
                  <a:lnTo>
                    <a:pt x="5082" y="328"/>
                  </a:lnTo>
                  <a:cubicBezTo>
                    <a:pt x="5360" y="256"/>
                    <a:pt x="5645" y="220"/>
                    <a:pt x="5931" y="220"/>
                  </a:cubicBezTo>
                  <a:close/>
                  <a:moveTo>
                    <a:pt x="5933" y="0"/>
                  </a:moveTo>
                  <a:cubicBezTo>
                    <a:pt x="5843" y="0"/>
                    <a:pt x="5753" y="3"/>
                    <a:pt x="5665" y="10"/>
                  </a:cubicBezTo>
                  <a:cubicBezTo>
                    <a:pt x="5540" y="19"/>
                    <a:pt x="5415" y="36"/>
                    <a:pt x="5290" y="54"/>
                  </a:cubicBezTo>
                  <a:cubicBezTo>
                    <a:pt x="5228" y="63"/>
                    <a:pt x="5174" y="81"/>
                    <a:pt x="5112" y="90"/>
                  </a:cubicBezTo>
                  <a:cubicBezTo>
                    <a:pt x="5049" y="108"/>
                    <a:pt x="4960" y="117"/>
                    <a:pt x="4916" y="170"/>
                  </a:cubicBezTo>
                  <a:cubicBezTo>
                    <a:pt x="4898" y="197"/>
                    <a:pt x="4880" y="233"/>
                    <a:pt x="4862" y="268"/>
                  </a:cubicBezTo>
                  <a:cubicBezTo>
                    <a:pt x="4809" y="349"/>
                    <a:pt x="4764" y="438"/>
                    <a:pt x="4710" y="518"/>
                  </a:cubicBezTo>
                  <a:lnTo>
                    <a:pt x="4193" y="1437"/>
                  </a:lnTo>
                  <a:cubicBezTo>
                    <a:pt x="3943" y="1865"/>
                    <a:pt x="3693" y="2302"/>
                    <a:pt x="3444" y="2739"/>
                  </a:cubicBezTo>
                  <a:cubicBezTo>
                    <a:pt x="3158" y="3239"/>
                    <a:pt x="2864" y="3739"/>
                    <a:pt x="2578" y="4238"/>
                  </a:cubicBezTo>
                  <a:cubicBezTo>
                    <a:pt x="2284" y="4747"/>
                    <a:pt x="1998" y="5255"/>
                    <a:pt x="1704" y="5764"/>
                  </a:cubicBezTo>
                  <a:cubicBezTo>
                    <a:pt x="1436" y="6219"/>
                    <a:pt x="1178" y="6682"/>
                    <a:pt x="919" y="7137"/>
                  </a:cubicBezTo>
                  <a:cubicBezTo>
                    <a:pt x="723" y="7476"/>
                    <a:pt x="526" y="7824"/>
                    <a:pt x="330" y="8163"/>
                  </a:cubicBezTo>
                  <a:cubicBezTo>
                    <a:pt x="232" y="8333"/>
                    <a:pt x="134" y="8493"/>
                    <a:pt x="36" y="8663"/>
                  </a:cubicBezTo>
                  <a:cubicBezTo>
                    <a:pt x="36" y="8672"/>
                    <a:pt x="27" y="8681"/>
                    <a:pt x="27" y="8690"/>
                  </a:cubicBezTo>
                  <a:cubicBezTo>
                    <a:pt x="0" y="8734"/>
                    <a:pt x="18" y="8806"/>
                    <a:pt x="63" y="8841"/>
                  </a:cubicBezTo>
                  <a:cubicBezTo>
                    <a:pt x="214" y="8931"/>
                    <a:pt x="357" y="9011"/>
                    <a:pt x="509" y="9100"/>
                  </a:cubicBezTo>
                  <a:cubicBezTo>
                    <a:pt x="865" y="9314"/>
                    <a:pt x="1213" y="9528"/>
                    <a:pt x="1570" y="9742"/>
                  </a:cubicBezTo>
                  <a:cubicBezTo>
                    <a:pt x="1998" y="10001"/>
                    <a:pt x="2427" y="10260"/>
                    <a:pt x="2855" y="10519"/>
                  </a:cubicBezTo>
                  <a:cubicBezTo>
                    <a:pt x="3221" y="10742"/>
                    <a:pt x="3595" y="10965"/>
                    <a:pt x="3970" y="11188"/>
                  </a:cubicBezTo>
                  <a:cubicBezTo>
                    <a:pt x="4148" y="11295"/>
                    <a:pt x="4327" y="11411"/>
                    <a:pt x="4505" y="11509"/>
                  </a:cubicBezTo>
                  <a:cubicBezTo>
                    <a:pt x="4505" y="11518"/>
                    <a:pt x="4514" y="11518"/>
                    <a:pt x="4514" y="11518"/>
                  </a:cubicBezTo>
                  <a:cubicBezTo>
                    <a:pt x="4531" y="11526"/>
                    <a:pt x="4550" y="11530"/>
                    <a:pt x="4569" y="11530"/>
                  </a:cubicBezTo>
                  <a:cubicBezTo>
                    <a:pt x="4609" y="11530"/>
                    <a:pt x="4648" y="11512"/>
                    <a:pt x="4666" y="11482"/>
                  </a:cubicBezTo>
                  <a:cubicBezTo>
                    <a:pt x="4710" y="11402"/>
                    <a:pt x="4755" y="11321"/>
                    <a:pt x="4791" y="11241"/>
                  </a:cubicBezTo>
                  <a:cubicBezTo>
                    <a:pt x="4907" y="11036"/>
                    <a:pt x="5023" y="10822"/>
                    <a:pt x="5139" y="10617"/>
                  </a:cubicBezTo>
                  <a:cubicBezTo>
                    <a:pt x="5308" y="10304"/>
                    <a:pt x="5478" y="9992"/>
                    <a:pt x="5647" y="9680"/>
                  </a:cubicBezTo>
                  <a:cubicBezTo>
                    <a:pt x="5852" y="9305"/>
                    <a:pt x="6057" y="8922"/>
                    <a:pt x="6263" y="8547"/>
                  </a:cubicBezTo>
                  <a:lnTo>
                    <a:pt x="6950" y="7298"/>
                  </a:lnTo>
                  <a:cubicBezTo>
                    <a:pt x="7173" y="6879"/>
                    <a:pt x="7405" y="6459"/>
                    <a:pt x="7628" y="6040"/>
                  </a:cubicBezTo>
                  <a:cubicBezTo>
                    <a:pt x="7842" y="5648"/>
                    <a:pt x="8056" y="5255"/>
                    <a:pt x="8270" y="4863"/>
                  </a:cubicBezTo>
                  <a:cubicBezTo>
                    <a:pt x="8457" y="4533"/>
                    <a:pt x="8636" y="4202"/>
                    <a:pt x="8814" y="3872"/>
                  </a:cubicBezTo>
                  <a:cubicBezTo>
                    <a:pt x="8939" y="3632"/>
                    <a:pt x="9073" y="3400"/>
                    <a:pt x="9207" y="3159"/>
                  </a:cubicBezTo>
                  <a:cubicBezTo>
                    <a:pt x="9260" y="3043"/>
                    <a:pt x="9331" y="2936"/>
                    <a:pt x="9385" y="2820"/>
                  </a:cubicBezTo>
                  <a:cubicBezTo>
                    <a:pt x="9385" y="2820"/>
                    <a:pt x="9394" y="2811"/>
                    <a:pt x="9394" y="2802"/>
                  </a:cubicBezTo>
                  <a:cubicBezTo>
                    <a:pt x="9414" y="2766"/>
                    <a:pt x="9413" y="2732"/>
                    <a:pt x="9399" y="2704"/>
                  </a:cubicBezTo>
                  <a:lnTo>
                    <a:pt x="9399" y="2704"/>
                  </a:lnTo>
                  <a:cubicBezTo>
                    <a:pt x="9181" y="1819"/>
                    <a:pt x="8604" y="1023"/>
                    <a:pt x="7833" y="536"/>
                  </a:cubicBezTo>
                  <a:cubicBezTo>
                    <a:pt x="7405" y="268"/>
                    <a:pt x="6923" y="99"/>
                    <a:pt x="6423" y="27"/>
                  </a:cubicBezTo>
                  <a:cubicBezTo>
                    <a:pt x="6262" y="10"/>
                    <a:pt x="6097" y="0"/>
                    <a:pt x="593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7" name="Google Shape;488;p7"/>
            <p:cNvSpPr/>
            <p:nvPr/>
          </p:nvSpPr>
          <p:spPr>
            <a:xfrm>
              <a:off x="204840" y="3935880"/>
              <a:ext cx="113400" cy="7308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4556" h="2934">
                  <a:moveTo>
                    <a:pt x="235" y="1"/>
                  </a:moveTo>
                  <a:cubicBezTo>
                    <a:pt x="204" y="1"/>
                    <a:pt x="174" y="1"/>
                    <a:pt x="143" y="2"/>
                  </a:cubicBezTo>
                  <a:cubicBezTo>
                    <a:pt x="1" y="2"/>
                    <a:pt x="1" y="225"/>
                    <a:pt x="143" y="225"/>
                  </a:cubicBezTo>
                  <a:cubicBezTo>
                    <a:pt x="162" y="224"/>
                    <a:pt x="180" y="224"/>
                    <a:pt x="198" y="224"/>
                  </a:cubicBezTo>
                  <a:cubicBezTo>
                    <a:pt x="911" y="224"/>
                    <a:pt x="1613" y="394"/>
                    <a:pt x="2240" y="733"/>
                  </a:cubicBezTo>
                  <a:cubicBezTo>
                    <a:pt x="2543" y="894"/>
                    <a:pt x="2820" y="1090"/>
                    <a:pt x="3087" y="1304"/>
                  </a:cubicBezTo>
                  <a:cubicBezTo>
                    <a:pt x="3337" y="1491"/>
                    <a:pt x="3578" y="1705"/>
                    <a:pt x="3783" y="1955"/>
                  </a:cubicBezTo>
                  <a:cubicBezTo>
                    <a:pt x="4015" y="2223"/>
                    <a:pt x="4193" y="2526"/>
                    <a:pt x="4309" y="2856"/>
                  </a:cubicBezTo>
                  <a:cubicBezTo>
                    <a:pt x="4331" y="2910"/>
                    <a:pt x="4379" y="2934"/>
                    <a:pt x="4425" y="2934"/>
                  </a:cubicBezTo>
                  <a:cubicBezTo>
                    <a:pt x="4492" y="2934"/>
                    <a:pt x="4555" y="2883"/>
                    <a:pt x="4524" y="2803"/>
                  </a:cubicBezTo>
                  <a:cubicBezTo>
                    <a:pt x="4292" y="2160"/>
                    <a:pt x="3863" y="1643"/>
                    <a:pt x="3346" y="1224"/>
                  </a:cubicBezTo>
                  <a:cubicBezTo>
                    <a:pt x="3069" y="1001"/>
                    <a:pt x="2784" y="787"/>
                    <a:pt x="2481" y="608"/>
                  </a:cubicBezTo>
                  <a:cubicBezTo>
                    <a:pt x="2142" y="412"/>
                    <a:pt x="1785" y="269"/>
                    <a:pt x="1410" y="162"/>
                  </a:cubicBezTo>
                  <a:cubicBezTo>
                    <a:pt x="1029" y="54"/>
                    <a:pt x="633" y="1"/>
                    <a:pt x="235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8" name="Google Shape;489;p7"/>
            <p:cNvSpPr/>
            <p:nvPr/>
          </p:nvSpPr>
          <p:spPr>
            <a:xfrm>
              <a:off x="227520" y="3898440"/>
              <a:ext cx="113040" cy="7056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70560"/>
                <a:gd name="textAreaBottom" fmla="*/ 70920 h 70560"/>
              </a:gdLst>
              <a:ahLst/>
              <a:cxnLst/>
              <a:rect l="textAreaLeft" t="textAreaTop" r="textAreaRight" b="textAreaBottom"/>
              <a:pathLst>
                <a:path w="4542" h="2832">
                  <a:moveTo>
                    <a:pt x="143" y="1"/>
                  </a:moveTo>
                  <a:cubicBezTo>
                    <a:pt x="1" y="1"/>
                    <a:pt x="1" y="224"/>
                    <a:pt x="143" y="224"/>
                  </a:cubicBezTo>
                  <a:cubicBezTo>
                    <a:pt x="161" y="224"/>
                    <a:pt x="178" y="224"/>
                    <a:pt x="196" y="224"/>
                  </a:cubicBezTo>
                  <a:cubicBezTo>
                    <a:pt x="909" y="224"/>
                    <a:pt x="1613" y="401"/>
                    <a:pt x="2240" y="732"/>
                  </a:cubicBezTo>
                  <a:cubicBezTo>
                    <a:pt x="2543" y="893"/>
                    <a:pt x="2820" y="1098"/>
                    <a:pt x="3096" y="1294"/>
                  </a:cubicBezTo>
                  <a:cubicBezTo>
                    <a:pt x="3337" y="1473"/>
                    <a:pt x="3569" y="1669"/>
                    <a:pt x="3774" y="1892"/>
                  </a:cubicBezTo>
                  <a:cubicBezTo>
                    <a:pt x="4006" y="2142"/>
                    <a:pt x="4185" y="2436"/>
                    <a:pt x="4301" y="2757"/>
                  </a:cubicBezTo>
                  <a:cubicBezTo>
                    <a:pt x="4318" y="2809"/>
                    <a:pt x="4361" y="2832"/>
                    <a:pt x="4404" y="2832"/>
                  </a:cubicBezTo>
                  <a:cubicBezTo>
                    <a:pt x="4473" y="2832"/>
                    <a:pt x="4542" y="2777"/>
                    <a:pt x="4515" y="2695"/>
                  </a:cubicBezTo>
                  <a:cubicBezTo>
                    <a:pt x="4399" y="2383"/>
                    <a:pt x="4238" y="2097"/>
                    <a:pt x="4024" y="1839"/>
                  </a:cubicBezTo>
                  <a:cubicBezTo>
                    <a:pt x="3828" y="1598"/>
                    <a:pt x="3587" y="1392"/>
                    <a:pt x="3337" y="1205"/>
                  </a:cubicBezTo>
                  <a:cubicBezTo>
                    <a:pt x="3060" y="991"/>
                    <a:pt x="2775" y="786"/>
                    <a:pt x="2481" y="616"/>
                  </a:cubicBezTo>
                  <a:cubicBezTo>
                    <a:pt x="2142" y="420"/>
                    <a:pt x="1785" y="268"/>
                    <a:pt x="1410" y="170"/>
                  </a:cubicBezTo>
                  <a:cubicBezTo>
                    <a:pt x="1000" y="54"/>
                    <a:pt x="572" y="1"/>
                    <a:pt x="143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99" name="Google Shape;490;p7"/>
            <p:cNvSpPr/>
            <p:nvPr/>
          </p:nvSpPr>
          <p:spPr>
            <a:xfrm>
              <a:off x="238680" y="3879720"/>
              <a:ext cx="113040" cy="6912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69120"/>
                <a:gd name="textAreaBottom" fmla="*/ 69480 h 69120"/>
              </a:gdLst>
              <a:ahLst/>
              <a:cxnLst/>
              <a:rect l="textAreaLeft" t="textAreaTop" r="textAreaRight" b="textAreaBottom"/>
              <a:pathLst>
                <a:path w="4540" h="2777">
                  <a:moveTo>
                    <a:pt x="143" y="0"/>
                  </a:moveTo>
                  <a:cubicBezTo>
                    <a:pt x="3" y="9"/>
                    <a:pt x="1" y="224"/>
                    <a:pt x="135" y="224"/>
                  </a:cubicBezTo>
                  <a:cubicBezTo>
                    <a:pt x="138" y="224"/>
                    <a:pt x="141" y="224"/>
                    <a:pt x="143" y="223"/>
                  </a:cubicBezTo>
                  <a:cubicBezTo>
                    <a:pt x="160" y="223"/>
                    <a:pt x="177" y="223"/>
                    <a:pt x="193" y="223"/>
                  </a:cubicBezTo>
                  <a:cubicBezTo>
                    <a:pt x="944" y="223"/>
                    <a:pt x="1683" y="419"/>
                    <a:pt x="2329" y="785"/>
                  </a:cubicBezTo>
                  <a:cubicBezTo>
                    <a:pt x="2614" y="946"/>
                    <a:pt x="2882" y="1142"/>
                    <a:pt x="3141" y="1330"/>
                  </a:cubicBezTo>
                  <a:cubicBezTo>
                    <a:pt x="3355" y="1481"/>
                    <a:pt x="3560" y="1651"/>
                    <a:pt x="3730" y="1847"/>
                  </a:cubicBezTo>
                  <a:cubicBezTo>
                    <a:pt x="3970" y="2106"/>
                    <a:pt x="4149" y="2409"/>
                    <a:pt x="4301" y="2721"/>
                  </a:cubicBezTo>
                  <a:cubicBezTo>
                    <a:pt x="4320" y="2760"/>
                    <a:pt x="4353" y="2777"/>
                    <a:pt x="4386" y="2777"/>
                  </a:cubicBezTo>
                  <a:cubicBezTo>
                    <a:pt x="4460" y="2777"/>
                    <a:pt x="4540" y="2697"/>
                    <a:pt x="4497" y="2605"/>
                  </a:cubicBezTo>
                  <a:cubicBezTo>
                    <a:pt x="4345" y="2311"/>
                    <a:pt x="4176" y="2017"/>
                    <a:pt x="3962" y="1767"/>
                  </a:cubicBezTo>
                  <a:cubicBezTo>
                    <a:pt x="3774" y="1553"/>
                    <a:pt x="3569" y="1365"/>
                    <a:pt x="3346" y="1196"/>
                  </a:cubicBezTo>
                  <a:cubicBezTo>
                    <a:pt x="3087" y="1009"/>
                    <a:pt x="2820" y="812"/>
                    <a:pt x="2543" y="652"/>
                  </a:cubicBezTo>
                  <a:cubicBezTo>
                    <a:pt x="2204" y="446"/>
                    <a:pt x="1838" y="286"/>
                    <a:pt x="1464" y="179"/>
                  </a:cubicBezTo>
                  <a:cubicBezTo>
                    <a:pt x="1035" y="63"/>
                    <a:pt x="589" y="0"/>
                    <a:pt x="143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4560" bIns="34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00" name="Google Shape;491;p7"/>
            <p:cNvSpPr/>
            <p:nvPr/>
          </p:nvSpPr>
          <p:spPr>
            <a:xfrm>
              <a:off x="250200" y="3861360"/>
              <a:ext cx="110520" cy="70200"/>
            </a:xfrm>
            <a:custGeom>
              <a:avLst/>
              <a:gdLst>
                <a:gd name="textAreaLeft" fmla="*/ 0 w 110520"/>
                <a:gd name="textAreaRight" fmla="*/ 110880 w 110520"/>
                <a:gd name="textAreaTop" fmla="*/ 0 h 70200"/>
                <a:gd name="textAreaBottom" fmla="*/ 70560 h 70200"/>
              </a:gdLst>
              <a:ahLst/>
              <a:cxnLst/>
              <a:rect l="textAreaLeft" t="textAreaTop" r="textAreaRight" b="textAreaBottom"/>
              <a:pathLst>
                <a:path w="4442" h="2827">
                  <a:moveTo>
                    <a:pt x="228" y="0"/>
                  </a:moveTo>
                  <a:cubicBezTo>
                    <a:pt x="199" y="0"/>
                    <a:pt x="171" y="0"/>
                    <a:pt x="143" y="1"/>
                  </a:cubicBezTo>
                  <a:cubicBezTo>
                    <a:pt x="1" y="1"/>
                    <a:pt x="1" y="224"/>
                    <a:pt x="143" y="224"/>
                  </a:cubicBezTo>
                  <a:cubicBezTo>
                    <a:pt x="160" y="224"/>
                    <a:pt x="177" y="224"/>
                    <a:pt x="194" y="224"/>
                  </a:cubicBezTo>
                  <a:cubicBezTo>
                    <a:pt x="927" y="224"/>
                    <a:pt x="1657" y="411"/>
                    <a:pt x="2302" y="768"/>
                  </a:cubicBezTo>
                  <a:cubicBezTo>
                    <a:pt x="2588" y="920"/>
                    <a:pt x="2855" y="1116"/>
                    <a:pt x="3105" y="1312"/>
                  </a:cubicBezTo>
                  <a:cubicBezTo>
                    <a:pt x="3319" y="1482"/>
                    <a:pt x="3507" y="1660"/>
                    <a:pt x="3676" y="1874"/>
                  </a:cubicBezTo>
                  <a:cubicBezTo>
                    <a:pt x="3890" y="2142"/>
                    <a:pt x="4060" y="2454"/>
                    <a:pt x="4202" y="2767"/>
                  </a:cubicBezTo>
                  <a:cubicBezTo>
                    <a:pt x="4222" y="2809"/>
                    <a:pt x="4255" y="2826"/>
                    <a:pt x="4289" y="2826"/>
                  </a:cubicBezTo>
                  <a:cubicBezTo>
                    <a:pt x="4363" y="2826"/>
                    <a:pt x="4441" y="2745"/>
                    <a:pt x="4399" y="2659"/>
                  </a:cubicBezTo>
                  <a:cubicBezTo>
                    <a:pt x="4256" y="2356"/>
                    <a:pt x="4104" y="2071"/>
                    <a:pt x="3899" y="1803"/>
                  </a:cubicBezTo>
                  <a:cubicBezTo>
                    <a:pt x="3739" y="1580"/>
                    <a:pt x="3542" y="1384"/>
                    <a:pt x="3328" y="1205"/>
                  </a:cubicBezTo>
                  <a:cubicBezTo>
                    <a:pt x="2775" y="750"/>
                    <a:pt x="2151" y="376"/>
                    <a:pt x="1455" y="170"/>
                  </a:cubicBezTo>
                  <a:cubicBezTo>
                    <a:pt x="1053" y="62"/>
                    <a:pt x="644" y="0"/>
                    <a:pt x="228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401" name="Google Shape;492;p7"/>
          <p:cNvSpPr/>
          <p:nvPr/>
        </p:nvSpPr>
        <p:spPr>
          <a:xfrm>
            <a:off x="2180160" y="46036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402" name="Google Shape;493;p7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403" name="Google Shape;494;p7"/>
          <p:cNvSpPr/>
          <p:nvPr/>
        </p:nvSpPr>
        <p:spPr>
          <a:xfrm>
            <a:off x="1051920" y="11088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404" name="Google Shape;495;p7"/>
          <p:cNvSpPr/>
          <p:nvPr/>
        </p:nvSpPr>
        <p:spPr>
          <a:xfrm>
            <a:off x="3375720" y="44856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405" name="Google Shape;496;p7"/>
          <p:cNvSpPr/>
          <p:nvPr/>
        </p:nvSpPr>
        <p:spPr>
          <a:xfrm>
            <a:off x="3705840" y="460332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406" name="Google Shape;497;p7"/>
          <p:cNvGrpSpPr/>
          <p:nvPr/>
        </p:nvGrpSpPr>
        <p:grpSpPr>
          <a:xfrm>
            <a:off x="752040" y="4356000"/>
            <a:ext cx="743040" cy="568440"/>
            <a:chOff x="752040" y="4356000"/>
            <a:chExt cx="743040" cy="568440"/>
          </a:xfrm>
        </p:grpSpPr>
        <p:sp>
          <p:nvSpPr>
            <p:cNvPr id="3407" name="Google Shape;498;p7"/>
            <p:cNvSpPr/>
            <p:nvPr/>
          </p:nvSpPr>
          <p:spPr>
            <a:xfrm>
              <a:off x="1016640" y="43786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08" name="Google Shape;499;p7"/>
            <p:cNvSpPr/>
            <p:nvPr/>
          </p:nvSpPr>
          <p:spPr>
            <a:xfrm>
              <a:off x="798480" y="43786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09" name="Google Shape;500;p7"/>
            <p:cNvSpPr/>
            <p:nvPr/>
          </p:nvSpPr>
          <p:spPr>
            <a:xfrm>
              <a:off x="1192680" y="43560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0" name="Google Shape;501;p7"/>
            <p:cNvSpPr/>
            <p:nvPr/>
          </p:nvSpPr>
          <p:spPr>
            <a:xfrm>
              <a:off x="1192680" y="48402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1" name="Google Shape;502;p7"/>
            <p:cNvSpPr/>
            <p:nvPr/>
          </p:nvSpPr>
          <p:spPr>
            <a:xfrm>
              <a:off x="756360" y="43560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2" name="Google Shape;503;p7"/>
            <p:cNvSpPr/>
            <p:nvPr/>
          </p:nvSpPr>
          <p:spPr>
            <a:xfrm>
              <a:off x="752040" y="48402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3" name="Google Shape;504;p7"/>
            <p:cNvSpPr/>
            <p:nvPr/>
          </p:nvSpPr>
          <p:spPr>
            <a:xfrm>
              <a:off x="1410840" y="47235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4" name="Google Shape;505;p7"/>
            <p:cNvSpPr/>
            <p:nvPr/>
          </p:nvSpPr>
          <p:spPr>
            <a:xfrm>
              <a:off x="1410840" y="44737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5" name="Google Shape;506;p7"/>
            <p:cNvSpPr/>
            <p:nvPr/>
          </p:nvSpPr>
          <p:spPr>
            <a:xfrm>
              <a:off x="974520" y="47235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6" name="Google Shape;507;p7"/>
            <p:cNvSpPr/>
            <p:nvPr/>
          </p:nvSpPr>
          <p:spPr>
            <a:xfrm>
              <a:off x="974520" y="44737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417" name="Google Shape;508;p7"/>
          <p:cNvGrpSpPr/>
          <p:nvPr/>
        </p:nvGrpSpPr>
        <p:grpSpPr>
          <a:xfrm>
            <a:off x="8214840" y="110880"/>
            <a:ext cx="776160" cy="796680"/>
            <a:chOff x="8214840" y="110880"/>
            <a:chExt cx="776160" cy="796680"/>
          </a:xfrm>
        </p:grpSpPr>
        <p:sp>
          <p:nvSpPr>
            <p:cNvPr id="3418" name="Google Shape;509;p7"/>
            <p:cNvSpPr/>
            <p:nvPr/>
          </p:nvSpPr>
          <p:spPr>
            <a:xfrm rot="1668000">
              <a:off x="8294400" y="2973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19" name="Google Shape;510;p7"/>
            <p:cNvSpPr/>
            <p:nvPr/>
          </p:nvSpPr>
          <p:spPr>
            <a:xfrm rot="1668000">
              <a:off x="8334000" y="33768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0" name="Google Shape;511;p7"/>
            <p:cNvSpPr/>
            <p:nvPr/>
          </p:nvSpPr>
          <p:spPr>
            <a:xfrm rot="1668000">
              <a:off x="8487000" y="38664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1" name="Google Shape;512;p7"/>
            <p:cNvSpPr/>
            <p:nvPr/>
          </p:nvSpPr>
          <p:spPr>
            <a:xfrm rot="1668000">
              <a:off x="8550720" y="4212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2" name="Google Shape;513;p7"/>
            <p:cNvSpPr/>
            <p:nvPr/>
          </p:nvSpPr>
          <p:spPr>
            <a:xfrm rot="1668000">
              <a:off x="8671320" y="4129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3" name="Google Shape;514;p7"/>
            <p:cNvSpPr/>
            <p:nvPr/>
          </p:nvSpPr>
          <p:spPr>
            <a:xfrm rot="1668000">
              <a:off x="8488800" y="3135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4" name="Google Shape;515;p7"/>
            <p:cNvSpPr/>
            <p:nvPr/>
          </p:nvSpPr>
          <p:spPr>
            <a:xfrm rot="1668000">
              <a:off x="8528760" y="4813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5" name="Google Shape;516;p7"/>
            <p:cNvSpPr/>
            <p:nvPr/>
          </p:nvSpPr>
          <p:spPr>
            <a:xfrm rot="1668000">
              <a:off x="8615880" y="448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6" name="Google Shape;517;p7"/>
            <p:cNvSpPr/>
            <p:nvPr/>
          </p:nvSpPr>
          <p:spPr>
            <a:xfrm rot="1668000">
              <a:off x="8508240" y="3783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7" name="Google Shape;518;p7"/>
            <p:cNvSpPr/>
            <p:nvPr/>
          </p:nvSpPr>
          <p:spPr>
            <a:xfrm rot="1668000">
              <a:off x="8480880" y="541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8" name="Google Shape;519;p7"/>
            <p:cNvSpPr/>
            <p:nvPr/>
          </p:nvSpPr>
          <p:spPr>
            <a:xfrm rot="1668000">
              <a:off x="8485200" y="634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29" name="Google Shape;520;p7"/>
            <p:cNvSpPr/>
            <p:nvPr/>
          </p:nvSpPr>
          <p:spPr>
            <a:xfrm rot="1668000">
              <a:off x="8567280" y="6048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0" name="Google Shape;521;p7"/>
            <p:cNvSpPr/>
            <p:nvPr/>
          </p:nvSpPr>
          <p:spPr>
            <a:xfrm rot="1668000">
              <a:off x="8733600" y="6447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1" name="Google Shape;522;p7"/>
            <p:cNvSpPr/>
            <p:nvPr/>
          </p:nvSpPr>
          <p:spPr>
            <a:xfrm rot="1668000">
              <a:off x="8650080" y="627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2" name="Google Shape;523;p7"/>
            <p:cNvSpPr/>
            <p:nvPr/>
          </p:nvSpPr>
          <p:spPr>
            <a:xfrm rot="1668000">
              <a:off x="8788680" y="477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3" name="Google Shape;524;p7"/>
            <p:cNvSpPr/>
            <p:nvPr/>
          </p:nvSpPr>
          <p:spPr>
            <a:xfrm rot="1668000">
              <a:off x="8580960" y="6814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4" name="Google Shape;525;p7"/>
            <p:cNvSpPr/>
            <p:nvPr/>
          </p:nvSpPr>
          <p:spPr>
            <a:xfrm rot="1668000">
              <a:off x="8663760" y="5331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5" name="Google Shape;526;p7"/>
            <p:cNvSpPr/>
            <p:nvPr/>
          </p:nvSpPr>
          <p:spPr>
            <a:xfrm rot="1668000">
              <a:off x="8770680" y="5421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6" name="Google Shape;527;p7"/>
            <p:cNvSpPr/>
            <p:nvPr/>
          </p:nvSpPr>
          <p:spPr>
            <a:xfrm rot="1668000">
              <a:off x="8533440" y="678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7" name="Google Shape;528;p7"/>
            <p:cNvSpPr/>
            <p:nvPr/>
          </p:nvSpPr>
          <p:spPr>
            <a:xfrm rot="1668000">
              <a:off x="8629200" y="5734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8" name="Google Shape;529;p7"/>
            <p:cNvSpPr/>
            <p:nvPr/>
          </p:nvSpPr>
          <p:spPr>
            <a:xfrm rot="1668000">
              <a:off x="8755920" y="4996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39" name="Google Shape;530;p7"/>
            <p:cNvSpPr/>
            <p:nvPr/>
          </p:nvSpPr>
          <p:spPr>
            <a:xfrm rot="1668000">
              <a:off x="8677800" y="6951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0" name="Google Shape;531;p7"/>
            <p:cNvSpPr/>
            <p:nvPr/>
          </p:nvSpPr>
          <p:spPr>
            <a:xfrm rot="1668000">
              <a:off x="8721360" y="59976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1" name="Google Shape;532;p7"/>
            <p:cNvSpPr/>
            <p:nvPr/>
          </p:nvSpPr>
          <p:spPr>
            <a:xfrm rot="1668000">
              <a:off x="8332200" y="31572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2" name="Google Shape;533;p7"/>
            <p:cNvSpPr/>
            <p:nvPr/>
          </p:nvSpPr>
          <p:spPr>
            <a:xfrm rot="1668000">
              <a:off x="8368200" y="13932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3" name="Google Shape;534;p7"/>
            <p:cNvSpPr/>
            <p:nvPr/>
          </p:nvSpPr>
          <p:spPr>
            <a:xfrm rot="1668000">
              <a:off x="8348760" y="2815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4" name="Google Shape;535;p7"/>
            <p:cNvSpPr/>
            <p:nvPr/>
          </p:nvSpPr>
          <p:spPr>
            <a:xfrm rot="1668000">
              <a:off x="8380440" y="2631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5" name="Google Shape;536;p7"/>
            <p:cNvSpPr/>
            <p:nvPr/>
          </p:nvSpPr>
          <p:spPr>
            <a:xfrm rot="1668000">
              <a:off x="8412120" y="2448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6" name="Google Shape;537;p7"/>
            <p:cNvSpPr/>
            <p:nvPr/>
          </p:nvSpPr>
          <p:spPr>
            <a:xfrm rot="1668000">
              <a:off x="8444160" y="2260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7" name="Google Shape;538;p7"/>
            <p:cNvSpPr/>
            <p:nvPr/>
          </p:nvSpPr>
          <p:spPr>
            <a:xfrm rot="1668000">
              <a:off x="8475840" y="2080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48" name="Google Shape;539;p7"/>
            <p:cNvSpPr/>
            <p:nvPr/>
          </p:nvSpPr>
          <p:spPr>
            <a:xfrm rot="1668000">
              <a:off x="8507520" y="1893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449" name="Google Shape;540;p7"/>
          <p:cNvGrpSpPr/>
          <p:nvPr/>
        </p:nvGrpSpPr>
        <p:grpSpPr>
          <a:xfrm>
            <a:off x="192600" y="1112760"/>
            <a:ext cx="414360" cy="496080"/>
            <a:chOff x="192600" y="1112760"/>
            <a:chExt cx="414360" cy="496080"/>
          </a:xfrm>
        </p:grpSpPr>
        <p:sp>
          <p:nvSpPr>
            <p:cNvPr id="3450" name="Google Shape;541;p7"/>
            <p:cNvSpPr/>
            <p:nvPr/>
          </p:nvSpPr>
          <p:spPr>
            <a:xfrm>
              <a:off x="192600" y="111564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1" name="Google Shape;542;p7"/>
            <p:cNvSpPr/>
            <p:nvPr/>
          </p:nvSpPr>
          <p:spPr>
            <a:xfrm>
              <a:off x="202680" y="111276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2" name="Google Shape;543;p7"/>
            <p:cNvSpPr/>
            <p:nvPr/>
          </p:nvSpPr>
          <p:spPr>
            <a:xfrm>
              <a:off x="264600" y="120744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3" name="Google Shape;544;p7"/>
            <p:cNvSpPr/>
            <p:nvPr/>
          </p:nvSpPr>
          <p:spPr>
            <a:xfrm>
              <a:off x="259200" y="126000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4" name="Google Shape;545;p7"/>
            <p:cNvSpPr/>
            <p:nvPr/>
          </p:nvSpPr>
          <p:spPr>
            <a:xfrm>
              <a:off x="384120" y="118944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5" name="Google Shape;546;p7"/>
            <p:cNvSpPr/>
            <p:nvPr/>
          </p:nvSpPr>
          <p:spPr>
            <a:xfrm>
              <a:off x="315000" y="122760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6" name="Google Shape;547;p7"/>
            <p:cNvSpPr/>
            <p:nvPr/>
          </p:nvSpPr>
          <p:spPr>
            <a:xfrm>
              <a:off x="338760" y="120672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7" name="Google Shape;548;p7"/>
            <p:cNvSpPr/>
            <p:nvPr/>
          </p:nvSpPr>
          <p:spPr>
            <a:xfrm>
              <a:off x="368280" y="120024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8" name="Google Shape;549;p7"/>
            <p:cNvSpPr/>
            <p:nvPr/>
          </p:nvSpPr>
          <p:spPr>
            <a:xfrm>
              <a:off x="495360" y="152964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59" name="Google Shape;550;p7"/>
            <p:cNvSpPr/>
            <p:nvPr/>
          </p:nvSpPr>
          <p:spPr>
            <a:xfrm>
              <a:off x="457560" y="148968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0" name="Google Shape;551;p7"/>
            <p:cNvSpPr/>
            <p:nvPr/>
          </p:nvSpPr>
          <p:spPr>
            <a:xfrm>
              <a:off x="456840" y="14871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1" name="Google Shape;552;p7"/>
            <p:cNvSpPr/>
            <p:nvPr/>
          </p:nvSpPr>
          <p:spPr>
            <a:xfrm>
              <a:off x="436680" y="14533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2" name="Google Shape;553;p7"/>
            <p:cNvSpPr/>
            <p:nvPr/>
          </p:nvSpPr>
          <p:spPr>
            <a:xfrm>
              <a:off x="442440" y="146484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3" name="Google Shape;554;p7"/>
            <p:cNvSpPr/>
            <p:nvPr/>
          </p:nvSpPr>
          <p:spPr>
            <a:xfrm>
              <a:off x="442080" y="146232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4" name="Google Shape;555;p7"/>
            <p:cNvSpPr/>
            <p:nvPr/>
          </p:nvSpPr>
          <p:spPr>
            <a:xfrm>
              <a:off x="415800" y="143028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5" name="Google Shape;556;p7"/>
            <p:cNvSpPr/>
            <p:nvPr/>
          </p:nvSpPr>
          <p:spPr>
            <a:xfrm>
              <a:off x="421920" y="1502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6" name="Google Shape;557;p7"/>
            <p:cNvSpPr/>
            <p:nvPr/>
          </p:nvSpPr>
          <p:spPr>
            <a:xfrm>
              <a:off x="437400" y="14936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7" name="Google Shape;558;p7"/>
            <p:cNvSpPr/>
            <p:nvPr/>
          </p:nvSpPr>
          <p:spPr>
            <a:xfrm>
              <a:off x="452520" y="1484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8" name="Google Shape;559;p7"/>
            <p:cNvSpPr/>
            <p:nvPr/>
          </p:nvSpPr>
          <p:spPr>
            <a:xfrm>
              <a:off x="467640" y="1475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69" name="Google Shape;560;p7"/>
            <p:cNvSpPr/>
            <p:nvPr/>
          </p:nvSpPr>
          <p:spPr>
            <a:xfrm>
              <a:off x="482760" y="1465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70" name="Google Shape;561;p7"/>
            <p:cNvSpPr/>
            <p:nvPr/>
          </p:nvSpPr>
          <p:spPr>
            <a:xfrm>
              <a:off x="497880" y="1456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71" name="Google Shape;562;p7"/>
            <p:cNvSpPr/>
            <p:nvPr/>
          </p:nvSpPr>
          <p:spPr>
            <a:xfrm>
              <a:off x="513360" y="1447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72" name="Google Shape;563;p7"/>
            <p:cNvSpPr/>
            <p:nvPr/>
          </p:nvSpPr>
          <p:spPr>
            <a:xfrm>
              <a:off x="528480" y="1438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73" name="Google Shape;564;p7"/>
            <p:cNvSpPr/>
            <p:nvPr/>
          </p:nvSpPr>
          <p:spPr>
            <a:xfrm>
              <a:off x="543600" y="1429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74" name="Google Shape;565;p7"/>
            <p:cNvSpPr/>
            <p:nvPr/>
          </p:nvSpPr>
          <p:spPr>
            <a:xfrm>
              <a:off x="415800" y="142740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Google Shape;567;p8"/>
          <p:cNvSpPr/>
          <p:nvPr/>
        </p:nvSpPr>
        <p:spPr>
          <a:xfrm rot="10800000" flipH="1">
            <a:off x="5526360" y="360"/>
            <a:ext cx="3616920" cy="3023640"/>
          </a:xfrm>
          <a:custGeom>
            <a:avLst/>
            <a:gdLst>
              <a:gd name="textAreaLeft" fmla="*/ -360 w 3616920"/>
              <a:gd name="textAreaRight" fmla="*/ 3616920 w 3616920"/>
              <a:gd name="textAreaTop" fmla="*/ 0 h 3023640"/>
              <a:gd name="textAreaBottom" fmla="*/ 3024000 h 302364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476" name="Google Shape;568;p8"/>
          <p:cNvSpPr/>
          <p:nvPr/>
        </p:nvSpPr>
        <p:spPr>
          <a:xfrm rot="10800000" flipH="1">
            <a:off x="-360" y="3549600"/>
            <a:ext cx="2968200" cy="1593720"/>
          </a:xfrm>
          <a:custGeom>
            <a:avLst/>
            <a:gdLst>
              <a:gd name="textAreaLeft" fmla="*/ -360 w 2968200"/>
              <a:gd name="textAreaRight" fmla="*/ 2968200 w 2968200"/>
              <a:gd name="textAreaTop" fmla="*/ 0 h 1593720"/>
              <a:gd name="textAreaBottom" fmla="*/ 1594080 h 15937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477" name="PlaceHolder 1"/>
          <p:cNvSpPr>
            <a:spLocks noGrp="1"/>
          </p:cNvSpPr>
          <p:nvPr>
            <p:ph type="title"/>
          </p:nvPr>
        </p:nvSpPr>
        <p:spPr>
          <a:xfrm>
            <a:off x="720000" y="1489680"/>
            <a:ext cx="6367320" cy="1966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6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78" name="Google Shape;570;p8"/>
          <p:cNvSpPr/>
          <p:nvPr/>
        </p:nvSpPr>
        <p:spPr>
          <a:xfrm rot="10800000">
            <a:off x="6742080" y="31320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479" name="Google Shape;571;p8"/>
          <p:cNvSpPr/>
          <p:nvPr/>
        </p:nvSpPr>
        <p:spPr>
          <a:xfrm rot="10800000">
            <a:off x="5182920" y="308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480" name="Google Shape;572;p8"/>
          <p:cNvSpPr/>
          <p:nvPr/>
        </p:nvSpPr>
        <p:spPr>
          <a:xfrm rot="10800000">
            <a:off x="5007960" y="35316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481" name="Google Shape;573;p8"/>
          <p:cNvSpPr/>
          <p:nvPr/>
        </p:nvSpPr>
        <p:spPr>
          <a:xfrm rot="10800000">
            <a:off x="8792640" y="26931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482" name="Google Shape;574;p8"/>
          <p:cNvGrpSpPr/>
          <p:nvPr/>
        </p:nvGrpSpPr>
        <p:grpSpPr>
          <a:xfrm>
            <a:off x="8213040" y="4319280"/>
            <a:ext cx="743400" cy="568800"/>
            <a:chOff x="8213040" y="4319280"/>
            <a:chExt cx="743400" cy="568800"/>
          </a:xfrm>
        </p:grpSpPr>
        <p:sp>
          <p:nvSpPr>
            <p:cNvPr id="3483" name="Google Shape;575;p8"/>
            <p:cNvSpPr/>
            <p:nvPr/>
          </p:nvSpPr>
          <p:spPr>
            <a:xfrm rot="10800000">
              <a:off x="8255520" y="436176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84" name="Google Shape;576;p8"/>
            <p:cNvSpPr/>
            <p:nvPr/>
          </p:nvSpPr>
          <p:spPr>
            <a:xfrm rot="10800000">
              <a:off x="8691840" y="436176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85" name="Google Shape;577;p8"/>
            <p:cNvSpPr/>
            <p:nvPr/>
          </p:nvSpPr>
          <p:spPr>
            <a:xfrm rot="10800000">
              <a:off x="8431200" y="480384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86" name="Google Shape;578;p8"/>
            <p:cNvSpPr/>
            <p:nvPr/>
          </p:nvSpPr>
          <p:spPr>
            <a:xfrm rot="10800000">
              <a:off x="8431200" y="431964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87" name="Google Shape;579;p8"/>
            <p:cNvSpPr/>
            <p:nvPr/>
          </p:nvSpPr>
          <p:spPr>
            <a:xfrm rot="10800000">
              <a:off x="8868240" y="480384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88" name="Google Shape;580;p8"/>
            <p:cNvSpPr/>
            <p:nvPr/>
          </p:nvSpPr>
          <p:spPr>
            <a:xfrm rot="10800000">
              <a:off x="8863920" y="431928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89" name="Google Shape;581;p8"/>
            <p:cNvSpPr/>
            <p:nvPr/>
          </p:nvSpPr>
          <p:spPr>
            <a:xfrm rot="10800000">
              <a:off x="8213040" y="44359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90" name="Google Shape;582;p8"/>
            <p:cNvSpPr/>
            <p:nvPr/>
          </p:nvSpPr>
          <p:spPr>
            <a:xfrm rot="10800000">
              <a:off x="8213040" y="46857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91" name="Google Shape;583;p8"/>
            <p:cNvSpPr/>
            <p:nvPr/>
          </p:nvSpPr>
          <p:spPr>
            <a:xfrm rot="10800000">
              <a:off x="8650080" y="44359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92" name="Google Shape;584;p8"/>
            <p:cNvSpPr/>
            <p:nvPr/>
          </p:nvSpPr>
          <p:spPr>
            <a:xfrm rot="10800000">
              <a:off x="8650080" y="46857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493" name="Google Shape;585;p8"/>
          <p:cNvSpPr/>
          <p:nvPr/>
        </p:nvSpPr>
        <p:spPr>
          <a:xfrm rot="10800000" flipH="1">
            <a:off x="1268280" y="4747680"/>
            <a:ext cx="226800" cy="226800"/>
          </a:xfrm>
          <a:custGeom>
            <a:avLst/>
            <a:gdLst>
              <a:gd name="textAreaLeft" fmla="*/ 360 w 226800"/>
              <a:gd name="textAreaRight" fmla="*/ 22752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494" name="Google Shape;586;p8"/>
          <p:cNvSpPr/>
          <p:nvPr/>
        </p:nvSpPr>
        <p:spPr>
          <a:xfrm rot="10800000">
            <a:off x="5738760" y="4879440"/>
            <a:ext cx="120960" cy="120960"/>
          </a:xfrm>
          <a:custGeom>
            <a:avLst/>
            <a:gdLst>
              <a:gd name="textAreaLeft" fmla="*/ 0 w 120960"/>
              <a:gd name="textAreaRight" fmla="*/ 121320 w 120960"/>
              <a:gd name="textAreaTop" fmla="*/ 0 h 120960"/>
              <a:gd name="textAreaBottom" fmla="*/ 121320 h 12096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0480" bIns="604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495" name="Google Shape;587;p8"/>
          <p:cNvGrpSpPr/>
          <p:nvPr/>
        </p:nvGrpSpPr>
        <p:grpSpPr>
          <a:xfrm>
            <a:off x="2615040" y="248760"/>
            <a:ext cx="414000" cy="496080"/>
            <a:chOff x="2615040" y="248760"/>
            <a:chExt cx="414000" cy="496080"/>
          </a:xfrm>
        </p:grpSpPr>
        <p:sp>
          <p:nvSpPr>
            <p:cNvPr id="3496" name="Google Shape;588;p8"/>
            <p:cNvSpPr/>
            <p:nvPr/>
          </p:nvSpPr>
          <p:spPr>
            <a:xfrm flipH="1">
              <a:off x="2664720" y="251640"/>
              <a:ext cx="363960" cy="400680"/>
            </a:xfrm>
            <a:custGeom>
              <a:avLst/>
              <a:gdLst>
                <a:gd name="textAreaLeft" fmla="*/ -360 w 363960"/>
                <a:gd name="textAreaRight" fmla="*/ 36396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97" name="Google Shape;589;p8"/>
            <p:cNvSpPr/>
            <p:nvPr/>
          </p:nvSpPr>
          <p:spPr>
            <a:xfrm flipH="1">
              <a:off x="2661840" y="248760"/>
              <a:ext cx="356760" cy="406440"/>
            </a:xfrm>
            <a:custGeom>
              <a:avLst/>
              <a:gdLst>
                <a:gd name="textAreaLeft" fmla="*/ -360 w 356760"/>
                <a:gd name="textAreaRight" fmla="*/ 35676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98" name="Google Shape;590;p8"/>
            <p:cNvSpPr/>
            <p:nvPr/>
          </p:nvSpPr>
          <p:spPr>
            <a:xfrm flipH="1">
              <a:off x="2711520" y="343800"/>
              <a:ext cx="245160" cy="260640"/>
            </a:xfrm>
            <a:custGeom>
              <a:avLst/>
              <a:gdLst>
                <a:gd name="textAreaLeft" fmla="*/ -360 w 245160"/>
                <a:gd name="textAreaRight" fmla="*/ 24516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99" name="Google Shape;591;p8"/>
            <p:cNvSpPr/>
            <p:nvPr/>
          </p:nvSpPr>
          <p:spPr>
            <a:xfrm flipH="1">
              <a:off x="2862720" y="396360"/>
              <a:ext cx="99000" cy="64440"/>
            </a:xfrm>
            <a:custGeom>
              <a:avLst/>
              <a:gdLst>
                <a:gd name="textAreaLeft" fmla="*/ -360 w 99000"/>
                <a:gd name="textAreaRight" fmla="*/ 9900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0" name="Google Shape;592;p8"/>
            <p:cNvSpPr/>
            <p:nvPr/>
          </p:nvSpPr>
          <p:spPr>
            <a:xfrm flipH="1">
              <a:off x="2748240" y="325440"/>
              <a:ext cx="88920" cy="62640"/>
            </a:xfrm>
            <a:custGeom>
              <a:avLst/>
              <a:gdLst>
                <a:gd name="textAreaLeft" fmla="*/ -360 w 88920"/>
                <a:gd name="textAreaRight" fmla="*/ 8892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1" name="Google Shape;593;p8"/>
            <p:cNvSpPr/>
            <p:nvPr/>
          </p:nvSpPr>
          <p:spPr>
            <a:xfrm flipH="1">
              <a:off x="2864880" y="363600"/>
              <a:ext cx="41400" cy="28440"/>
            </a:xfrm>
            <a:custGeom>
              <a:avLst/>
              <a:gdLst>
                <a:gd name="textAreaLeft" fmla="*/ -360 w 41400"/>
                <a:gd name="textAreaRight" fmla="*/ 4140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2" name="Google Shape;594;p8"/>
            <p:cNvSpPr/>
            <p:nvPr/>
          </p:nvSpPr>
          <p:spPr>
            <a:xfrm flipH="1">
              <a:off x="2859120" y="342720"/>
              <a:ext cx="24480" cy="33840"/>
            </a:xfrm>
            <a:custGeom>
              <a:avLst/>
              <a:gdLst>
                <a:gd name="textAreaLeft" fmla="*/ 360 w 24480"/>
                <a:gd name="textAreaRight" fmla="*/ 2520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3" name="Google Shape;595;p8"/>
            <p:cNvSpPr/>
            <p:nvPr/>
          </p:nvSpPr>
          <p:spPr>
            <a:xfrm flipH="1">
              <a:off x="2846160" y="336240"/>
              <a:ext cx="6840" cy="41040"/>
            </a:xfrm>
            <a:custGeom>
              <a:avLst/>
              <a:gdLst>
                <a:gd name="textAreaLeft" fmla="*/ -360 w 6840"/>
                <a:gd name="textAreaRight" fmla="*/ 684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4" name="Google Shape;596;p8"/>
            <p:cNvSpPr/>
            <p:nvPr/>
          </p:nvSpPr>
          <p:spPr>
            <a:xfrm flipH="1">
              <a:off x="2615040" y="665640"/>
              <a:ext cx="111600" cy="79200"/>
            </a:xfrm>
            <a:custGeom>
              <a:avLst/>
              <a:gdLst>
                <a:gd name="textAreaLeft" fmla="*/ 360 w 111600"/>
                <a:gd name="textAreaRight" fmla="*/ 11232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5" name="Google Shape;597;p8"/>
            <p:cNvSpPr/>
            <p:nvPr/>
          </p:nvSpPr>
          <p:spPr>
            <a:xfrm flipH="1">
              <a:off x="2617560" y="62604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6" name="Google Shape;598;p8"/>
            <p:cNvSpPr/>
            <p:nvPr/>
          </p:nvSpPr>
          <p:spPr>
            <a:xfrm flipH="1">
              <a:off x="2617200" y="62316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7" name="Google Shape;599;p8"/>
            <p:cNvSpPr/>
            <p:nvPr/>
          </p:nvSpPr>
          <p:spPr>
            <a:xfrm flipH="1">
              <a:off x="2637720" y="58968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8" name="Google Shape;600;p8"/>
            <p:cNvSpPr/>
            <p:nvPr/>
          </p:nvSpPr>
          <p:spPr>
            <a:xfrm flipH="1">
              <a:off x="2632320" y="60120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09" name="Google Shape;601;p8"/>
            <p:cNvSpPr/>
            <p:nvPr/>
          </p:nvSpPr>
          <p:spPr>
            <a:xfrm flipH="1">
              <a:off x="2632320" y="59832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0" name="Google Shape;602;p8"/>
            <p:cNvSpPr/>
            <p:nvPr/>
          </p:nvSpPr>
          <p:spPr>
            <a:xfrm flipH="1">
              <a:off x="2639520" y="566280"/>
              <a:ext cx="165960" cy="115200"/>
            </a:xfrm>
            <a:custGeom>
              <a:avLst/>
              <a:gdLst>
                <a:gd name="textAreaLeft" fmla="*/ -360 w 165960"/>
                <a:gd name="textAreaRight" fmla="*/ 16596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1" name="Google Shape;603;p8"/>
            <p:cNvSpPr/>
            <p:nvPr/>
          </p:nvSpPr>
          <p:spPr>
            <a:xfrm flipH="1">
              <a:off x="2768400" y="6386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2" name="Google Shape;604;p8"/>
            <p:cNvSpPr/>
            <p:nvPr/>
          </p:nvSpPr>
          <p:spPr>
            <a:xfrm flipH="1">
              <a:off x="2753280" y="6296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3" name="Google Shape;605;p8"/>
            <p:cNvSpPr/>
            <p:nvPr/>
          </p:nvSpPr>
          <p:spPr>
            <a:xfrm flipH="1">
              <a:off x="2738160" y="6206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4" name="Google Shape;606;p8"/>
            <p:cNvSpPr/>
            <p:nvPr/>
          </p:nvSpPr>
          <p:spPr>
            <a:xfrm flipH="1">
              <a:off x="2723040" y="6112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5" name="Google Shape;607;p8"/>
            <p:cNvSpPr/>
            <p:nvPr/>
          </p:nvSpPr>
          <p:spPr>
            <a:xfrm flipH="1">
              <a:off x="2707920" y="6022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6" name="Google Shape;608;p8"/>
            <p:cNvSpPr/>
            <p:nvPr/>
          </p:nvSpPr>
          <p:spPr>
            <a:xfrm flipH="1">
              <a:off x="2692800" y="592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7" name="Google Shape;609;p8"/>
            <p:cNvSpPr/>
            <p:nvPr/>
          </p:nvSpPr>
          <p:spPr>
            <a:xfrm flipH="1">
              <a:off x="2677680" y="583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8" name="Google Shape;610;p8"/>
            <p:cNvSpPr/>
            <p:nvPr/>
          </p:nvSpPr>
          <p:spPr>
            <a:xfrm flipH="1">
              <a:off x="2662560" y="574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19" name="Google Shape;611;p8"/>
            <p:cNvSpPr/>
            <p:nvPr/>
          </p:nvSpPr>
          <p:spPr>
            <a:xfrm flipH="1">
              <a:off x="2647080" y="565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0" name="Google Shape;612;p8"/>
            <p:cNvSpPr/>
            <p:nvPr/>
          </p:nvSpPr>
          <p:spPr>
            <a:xfrm flipH="1">
              <a:off x="2638800" y="563760"/>
              <a:ext cx="166680" cy="120240"/>
            </a:xfrm>
            <a:custGeom>
              <a:avLst/>
              <a:gdLst>
                <a:gd name="textAreaLeft" fmla="*/ -360 w 166680"/>
                <a:gd name="textAreaRight" fmla="*/ 16668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521" name="Google Shape;613;p8"/>
          <p:cNvGrpSpPr/>
          <p:nvPr/>
        </p:nvGrpSpPr>
        <p:grpSpPr>
          <a:xfrm>
            <a:off x="8357400" y="745920"/>
            <a:ext cx="591120" cy="744120"/>
            <a:chOff x="8357400" y="745920"/>
            <a:chExt cx="591120" cy="744120"/>
          </a:xfrm>
        </p:grpSpPr>
        <p:sp>
          <p:nvSpPr>
            <p:cNvPr id="3522" name="Google Shape;614;p8"/>
            <p:cNvSpPr/>
            <p:nvPr/>
          </p:nvSpPr>
          <p:spPr>
            <a:xfrm rot="5976000" flipV="1">
              <a:off x="8344440" y="89676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-360 h 495000"/>
                <a:gd name="textAreaBottom" fmla="*/ 49500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3" name="Google Shape;615;p8"/>
            <p:cNvSpPr/>
            <p:nvPr/>
          </p:nvSpPr>
          <p:spPr>
            <a:xfrm rot="5976000" flipV="1">
              <a:off x="8385480" y="936000"/>
              <a:ext cx="538560" cy="4194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19400"/>
                <a:gd name="textAreaBottom" fmla="*/ 419400 h 41940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4" name="Google Shape;616;p8"/>
            <p:cNvSpPr/>
            <p:nvPr/>
          </p:nvSpPr>
          <p:spPr>
            <a:xfrm rot="5976000" flipV="1">
              <a:off x="8460000" y="1024920"/>
              <a:ext cx="374040" cy="409680"/>
            </a:xfrm>
            <a:custGeom>
              <a:avLst/>
              <a:gdLst>
                <a:gd name="textAreaLeft" fmla="*/ 0 w 374040"/>
                <a:gd name="textAreaRight" fmla="*/ 374400 w 374040"/>
                <a:gd name="textAreaTop" fmla="*/ 360 h 409680"/>
                <a:gd name="textAreaBottom" fmla="*/ 41040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5" name="Google Shape;617;p8"/>
            <p:cNvSpPr/>
            <p:nvPr/>
          </p:nvSpPr>
          <p:spPr>
            <a:xfrm rot="5976000" flipV="1">
              <a:off x="8569800" y="10364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6" name="Google Shape;618;p8"/>
            <p:cNvSpPr/>
            <p:nvPr/>
          </p:nvSpPr>
          <p:spPr>
            <a:xfrm rot="5976000" flipV="1">
              <a:off x="8490240" y="11271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7" name="Google Shape;619;p8"/>
            <p:cNvSpPr/>
            <p:nvPr/>
          </p:nvSpPr>
          <p:spPr>
            <a:xfrm rot="5976000" flipV="1">
              <a:off x="8521920" y="9219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8" name="Google Shape;620;p8"/>
            <p:cNvSpPr/>
            <p:nvPr/>
          </p:nvSpPr>
          <p:spPr>
            <a:xfrm rot="5976000" flipV="1">
              <a:off x="8621280" y="10598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29" name="Google Shape;621;p8"/>
            <p:cNvSpPr/>
            <p:nvPr/>
          </p:nvSpPr>
          <p:spPr>
            <a:xfrm rot="5976000" flipV="1">
              <a:off x="8560800" y="11001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0" name="Google Shape;622;p8"/>
            <p:cNvSpPr/>
            <p:nvPr/>
          </p:nvSpPr>
          <p:spPr>
            <a:xfrm rot="5976000" flipV="1">
              <a:off x="8570520" y="9716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1" name="Google Shape;623;p8"/>
            <p:cNvSpPr/>
            <p:nvPr/>
          </p:nvSpPr>
          <p:spPr>
            <a:xfrm rot="5976000" flipV="1">
              <a:off x="8717040" y="10490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2" name="Google Shape;624;p8"/>
            <p:cNvSpPr/>
            <p:nvPr/>
          </p:nvSpPr>
          <p:spPr>
            <a:xfrm rot="5976000" flipV="1">
              <a:off x="8779320" y="11138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3" name="Google Shape;625;p8"/>
            <p:cNvSpPr/>
            <p:nvPr/>
          </p:nvSpPr>
          <p:spPr>
            <a:xfrm rot="5976000" flipV="1">
              <a:off x="8705880" y="1161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4" name="Google Shape;626;p8"/>
            <p:cNvSpPr/>
            <p:nvPr/>
          </p:nvSpPr>
          <p:spPr>
            <a:xfrm rot="5976000" flipV="1">
              <a:off x="8636400" y="13176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5" name="Google Shape;627;p8"/>
            <p:cNvSpPr/>
            <p:nvPr/>
          </p:nvSpPr>
          <p:spPr>
            <a:xfrm rot="5976000" flipV="1">
              <a:off x="8673480" y="12409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6" name="Google Shape;628;p8"/>
            <p:cNvSpPr/>
            <p:nvPr/>
          </p:nvSpPr>
          <p:spPr>
            <a:xfrm rot="5976000" flipV="1">
              <a:off x="8469720" y="125964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7" name="Google Shape;629;p8"/>
            <p:cNvSpPr/>
            <p:nvPr/>
          </p:nvSpPr>
          <p:spPr>
            <a:xfrm rot="5976000" flipV="1">
              <a:off x="8748720" y="122328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8" name="Google Shape;630;p8"/>
            <p:cNvSpPr/>
            <p:nvPr/>
          </p:nvSpPr>
          <p:spPr>
            <a:xfrm rot="5976000" flipV="1">
              <a:off x="8580240" y="119880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39" name="Google Shape;631;p8"/>
            <p:cNvSpPr/>
            <p:nvPr/>
          </p:nvSpPr>
          <p:spPr>
            <a:xfrm rot="5976000" flipV="1">
              <a:off x="8523000" y="12891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0" name="Google Shape;632;p8"/>
            <p:cNvSpPr/>
            <p:nvPr/>
          </p:nvSpPr>
          <p:spPr>
            <a:xfrm rot="5976000" flipV="1">
              <a:off x="8793720" y="1173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1" name="Google Shape;633;p8"/>
            <p:cNvSpPr/>
            <p:nvPr/>
          </p:nvSpPr>
          <p:spPr>
            <a:xfrm rot="5976000" flipV="1">
              <a:off x="8651880" y="11862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2" name="Google Shape;634;p8"/>
            <p:cNvSpPr/>
            <p:nvPr/>
          </p:nvSpPr>
          <p:spPr>
            <a:xfrm rot="5976000" flipV="1">
              <a:off x="8516520" y="12420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3" name="Google Shape;635;p8"/>
            <p:cNvSpPr/>
            <p:nvPr/>
          </p:nvSpPr>
          <p:spPr>
            <a:xfrm rot="5976000" flipV="1">
              <a:off x="8719200" y="12985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4" name="Google Shape;636;p8"/>
            <p:cNvSpPr/>
            <p:nvPr/>
          </p:nvSpPr>
          <p:spPr>
            <a:xfrm rot="5976000" flipV="1">
              <a:off x="8616600" y="127620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5" name="Google Shape;637;p8"/>
            <p:cNvSpPr/>
            <p:nvPr/>
          </p:nvSpPr>
          <p:spPr>
            <a:xfrm rot="5976000" flipV="1">
              <a:off x="8389080" y="911880"/>
              <a:ext cx="538560" cy="4698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69800"/>
                <a:gd name="textAreaBottom" fmla="*/ 469800 h 46980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6" name="Google Shape;638;p8"/>
            <p:cNvSpPr/>
            <p:nvPr/>
          </p:nvSpPr>
          <p:spPr>
            <a:xfrm rot="5976000" flipV="1">
              <a:off x="8420760" y="73836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360 h 231120"/>
                <a:gd name="textAreaBottom" fmla="*/ 23184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7" name="Google Shape;639;p8"/>
            <p:cNvSpPr/>
            <p:nvPr/>
          </p:nvSpPr>
          <p:spPr>
            <a:xfrm rot="5976000" flipV="1">
              <a:off x="8564760" y="7984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8" name="Google Shape;640;p8"/>
            <p:cNvSpPr/>
            <p:nvPr/>
          </p:nvSpPr>
          <p:spPr>
            <a:xfrm rot="5976000" flipV="1">
              <a:off x="8530920" y="8125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49" name="Google Shape;641;p8"/>
            <p:cNvSpPr/>
            <p:nvPr/>
          </p:nvSpPr>
          <p:spPr>
            <a:xfrm rot="5976000" flipV="1">
              <a:off x="8497080" y="8265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50" name="Google Shape;642;p8"/>
            <p:cNvSpPr/>
            <p:nvPr/>
          </p:nvSpPr>
          <p:spPr>
            <a:xfrm rot="5976000" flipV="1">
              <a:off x="8462880" y="84060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51" name="Google Shape;643;p8"/>
            <p:cNvSpPr/>
            <p:nvPr/>
          </p:nvSpPr>
          <p:spPr>
            <a:xfrm rot="5976000" flipV="1">
              <a:off x="8429040" y="8546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52" name="Google Shape;644;p8"/>
            <p:cNvSpPr/>
            <p:nvPr/>
          </p:nvSpPr>
          <p:spPr>
            <a:xfrm rot="5976000" flipV="1">
              <a:off x="8394840" y="8686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646;p9"/>
          <p:cNvSpPr/>
          <p:nvPr/>
        </p:nvSpPr>
        <p:spPr>
          <a:xfrm>
            <a:off x="0" y="0"/>
            <a:ext cx="2149920" cy="1144080"/>
          </a:xfrm>
          <a:custGeom>
            <a:avLst/>
            <a:gdLst>
              <a:gd name="textAreaLeft" fmla="*/ 0 w 2149920"/>
              <a:gd name="textAreaRight" fmla="*/ 2150280 w 2149920"/>
              <a:gd name="textAreaTop" fmla="*/ 0 h 1144080"/>
              <a:gd name="textAreaBottom" fmla="*/ 1144440 h 114408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554" name="PlaceHolder 1"/>
          <p:cNvSpPr>
            <a:spLocks noGrp="1"/>
          </p:cNvSpPr>
          <p:nvPr>
            <p:ph type="title"/>
          </p:nvPr>
        </p:nvSpPr>
        <p:spPr>
          <a:xfrm>
            <a:off x="714240" y="919440"/>
            <a:ext cx="6466320" cy="1034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555" name="Google Shape;649;p9"/>
          <p:cNvSpPr/>
          <p:nvPr/>
        </p:nvSpPr>
        <p:spPr>
          <a:xfrm>
            <a:off x="6941520" y="2621880"/>
            <a:ext cx="2202120" cy="2521440"/>
          </a:xfrm>
          <a:custGeom>
            <a:avLst/>
            <a:gdLst>
              <a:gd name="textAreaLeft" fmla="*/ 0 w 2202120"/>
              <a:gd name="textAreaRight" fmla="*/ 2202480 w 2202120"/>
              <a:gd name="textAreaTop" fmla="*/ 0 h 2521440"/>
              <a:gd name="textAreaBottom" fmla="*/ 2521800 h 2521440"/>
            </a:gdLst>
            <a:ahLst/>
            <a:cxnLst/>
            <a:rect l="textAreaLeft" t="textAreaTop" r="textAreaRight" b="textAreaBottom"/>
            <a:pathLst>
              <a:path w="55139" h="63128">
                <a:moveTo>
                  <a:pt x="51236" y="0"/>
                </a:moveTo>
                <a:cubicBezTo>
                  <a:pt x="46307" y="0"/>
                  <a:pt x="42442" y="2833"/>
                  <a:pt x="42615" y="7929"/>
                </a:cubicBezTo>
                <a:cubicBezTo>
                  <a:pt x="42737" y="11030"/>
                  <a:pt x="44621" y="13735"/>
                  <a:pt x="46232" y="16379"/>
                </a:cubicBezTo>
                <a:cubicBezTo>
                  <a:pt x="47813" y="19054"/>
                  <a:pt x="49211" y="22215"/>
                  <a:pt x="48360" y="25164"/>
                </a:cubicBezTo>
                <a:cubicBezTo>
                  <a:pt x="47359" y="28578"/>
                  <a:pt x="45190" y="32105"/>
                  <a:pt x="38984" y="32105"/>
                </a:cubicBezTo>
                <a:cubicBezTo>
                  <a:pt x="38780" y="32105"/>
                  <a:pt x="38572" y="32102"/>
                  <a:pt x="38360" y="32094"/>
                </a:cubicBezTo>
                <a:cubicBezTo>
                  <a:pt x="34682" y="31942"/>
                  <a:pt x="31217" y="30453"/>
                  <a:pt x="27782" y="29054"/>
                </a:cubicBezTo>
                <a:cubicBezTo>
                  <a:pt x="25049" y="27908"/>
                  <a:pt x="22121" y="26878"/>
                  <a:pt x="19185" y="26878"/>
                </a:cubicBezTo>
                <a:cubicBezTo>
                  <a:pt x="18464" y="26878"/>
                  <a:pt x="17742" y="26941"/>
                  <a:pt x="17022" y="27079"/>
                </a:cubicBezTo>
                <a:cubicBezTo>
                  <a:pt x="11004" y="28143"/>
                  <a:pt x="6991" y="34161"/>
                  <a:pt x="5411" y="40088"/>
                </a:cubicBezTo>
                <a:cubicBezTo>
                  <a:pt x="3800" y="46015"/>
                  <a:pt x="3891" y="52337"/>
                  <a:pt x="2128" y="58234"/>
                </a:cubicBezTo>
                <a:cubicBezTo>
                  <a:pt x="1642" y="59906"/>
                  <a:pt x="912" y="61578"/>
                  <a:pt x="0" y="63128"/>
                </a:cubicBezTo>
                <a:lnTo>
                  <a:pt x="55138" y="63128"/>
                </a:lnTo>
                <a:lnTo>
                  <a:pt x="55138" y="63097"/>
                </a:lnTo>
                <a:lnTo>
                  <a:pt x="55138" y="574"/>
                </a:lnTo>
                <a:cubicBezTo>
                  <a:pt x="54165" y="270"/>
                  <a:pt x="53132" y="57"/>
                  <a:pt x="52068" y="27"/>
                </a:cubicBezTo>
                <a:cubicBezTo>
                  <a:pt x="51788" y="9"/>
                  <a:pt x="51511" y="0"/>
                  <a:pt x="5123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556" name="Google Shape;650;p9"/>
          <p:cNvSpPr/>
          <p:nvPr/>
        </p:nvSpPr>
        <p:spPr>
          <a:xfrm>
            <a:off x="8847000" y="11610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557" name="Google Shape;651;p9"/>
          <p:cNvGrpSpPr/>
          <p:nvPr/>
        </p:nvGrpSpPr>
        <p:grpSpPr>
          <a:xfrm>
            <a:off x="2221200" y="4539600"/>
            <a:ext cx="353160" cy="459360"/>
            <a:chOff x="2221200" y="4539600"/>
            <a:chExt cx="353160" cy="459360"/>
          </a:xfrm>
        </p:grpSpPr>
        <p:sp>
          <p:nvSpPr>
            <p:cNvPr id="3558" name="Google Shape;652;p9"/>
            <p:cNvSpPr/>
            <p:nvPr/>
          </p:nvSpPr>
          <p:spPr>
            <a:xfrm>
              <a:off x="2247480" y="470160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59" name="Google Shape;653;p9"/>
            <p:cNvSpPr/>
            <p:nvPr/>
          </p:nvSpPr>
          <p:spPr>
            <a:xfrm>
              <a:off x="2247480" y="456588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0" name="Google Shape;654;p9"/>
            <p:cNvSpPr/>
            <p:nvPr/>
          </p:nvSpPr>
          <p:spPr>
            <a:xfrm>
              <a:off x="2522160" y="48110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1" name="Google Shape;655;p9"/>
            <p:cNvSpPr/>
            <p:nvPr/>
          </p:nvSpPr>
          <p:spPr>
            <a:xfrm>
              <a:off x="2221200" y="48110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2" name="Google Shape;656;p9"/>
            <p:cNvSpPr/>
            <p:nvPr/>
          </p:nvSpPr>
          <p:spPr>
            <a:xfrm>
              <a:off x="2522160" y="45396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3" name="Google Shape;657;p9"/>
            <p:cNvSpPr/>
            <p:nvPr/>
          </p:nvSpPr>
          <p:spPr>
            <a:xfrm>
              <a:off x="2221200" y="453960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4" name="Google Shape;658;p9"/>
            <p:cNvSpPr/>
            <p:nvPr/>
          </p:nvSpPr>
          <p:spPr>
            <a:xfrm>
              <a:off x="2293560" y="4946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5" name="Google Shape;659;p9"/>
            <p:cNvSpPr/>
            <p:nvPr/>
          </p:nvSpPr>
          <p:spPr>
            <a:xfrm>
              <a:off x="2449080" y="49467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6" name="Google Shape;660;p9"/>
            <p:cNvSpPr/>
            <p:nvPr/>
          </p:nvSpPr>
          <p:spPr>
            <a:xfrm>
              <a:off x="2293560" y="46753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67" name="Google Shape;661;p9"/>
            <p:cNvSpPr/>
            <p:nvPr/>
          </p:nvSpPr>
          <p:spPr>
            <a:xfrm>
              <a:off x="2449080" y="46753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568" name="Google Shape;662;p9"/>
          <p:cNvSpPr/>
          <p:nvPr/>
        </p:nvSpPr>
        <p:spPr>
          <a:xfrm>
            <a:off x="4136040" y="1857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569" name="Google Shape;663;p9"/>
          <p:cNvSpPr/>
          <p:nvPr/>
        </p:nvSpPr>
        <p:spPr>
          <a:xfrm>
            <a:off x="7036200" y="3427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570" name="Google Shape;664;p9"/>
          <p:cNvSpPr/>
          <p:nvPr/>
        </p:nvSpPr>
        <p:spPr>
          <a:xfrm>
            <a:off x="4193640" y="474480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571" name="Google Shape;665;p9"/>
          <p:cNvSpPr/>
          <p:nvPr/>
        </p:nvSpPr>
        <p:spPr>
          <a:xfrm>
            <a:off x="4156920" y="458316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572" name="Google Shape;666;p9"/>
          <p:cNvSpPr/>
          <p:nvPr/>
        </p:nvSpPr>
        <p:spPr>
          <a:xfrm>
            <a:off x="7025400" y="2008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3573" name="Google Shape;667;p9"/>
          <p:cNvSpPr/>
          <p:nvPr/>
        </p:nvSpPr>
        <p:spPr>
          <a:xfrm>
            <a:off x="8746560" y="4644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574" name="Google Shape;668;p9"/>
          <p:cNvSpPr/>
          <p:nvPr/>
        </p:nvSpPr>
        <p:spPr>
          <a:xfrm>
            <a:off x="149400" y="272232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5">
                <a:moveTo>
                  <a:pt x="3284" y="0"/>
                </a:moveTo>
                <a:lnTo>
                  <a:pt x="2124" y="2123"/>
                </a:lnTo>
                <a:lnTo>
                  <a:pt x="1" y="3283"/>
                </a:lnTo>
                <a:lnTo>
                  <a:pt x="2124" y="4452"/>
                </a:lnTo>
                <a:lnTo>
                  <a:pt x="3284" y="6575"/>
                </a:lnTo>
                <a:lnTo>
                  <a:pt x="4443" y="4452"/>
                </a:lnTo>
                <a:lnTo>
                  <a:pt x="6567" y="3283"/>
                </a:lnTo>
                <a:lnTo>
                  <a:pt x="4443" y="2123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3575" name="Google Shape;669;p9"/>
          <p:cNvGrpSpPr/>
          <p:nvPr/>
        </p:nvGrpSpPr>
        <p:grpSpPr>
          <a:xfrm>
            <a:off x="416520" y="4148640"/>
            <a:ext cx="812880" cy="718200"/>
            <a:chOff x="416520" y="4148640"/>
            <a:chExt cx="812880" cy="718200"/>
          </a:xfrm>
        </p:grpSpPr>
        <p:sp>
          <p:nvSpPr>
            <p:cNvPr id="3576" name="Google Shape;670;p9"/>
            <p:cNvSpPr/>
            <p:nvPr/>
          </p:nvSpPr>
          <p:spPr>
            <a:xfrm>
              <a:off x="582480" y="415224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77" name="Google Shape;671;p9"/>
            <p:cNvSpPr/>
            <p:nvPr/>
          </p:nvSpPr>
          <p:spPr>
            <a:xfrm>
              <a:off x="485640" y="451296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78" name="Google Shape;672;p9"/>
            <p:cNvSpPr/>
            <p:nvPr/>
          </p:nvSpPr>
          <p:spPr>
            <a:xfrm>
              <a:off x="541440" y="472536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79" name="Google Shape;673;p9"/>
            <p:cNvSpPr/>
            <p:nvPr/>
          </p:nvSpPr>
          <p:spPr>
            <a:xfrm>
              <a:off x="1011600" y="481068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80" name="Google Shape;674;p9"/>
            <p:cNvSpPr/>
            <p:nvPr/>
          </p:nvSpPr>
          <p:spPr>
            <a:xfrm>
              <a:off x="1105200" y="454320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81" name="Google Shape;675;p9"/>
            <p:cNvSpPr/>
            <p:nvPr/>
          </p:nvSpPr>
          <p:spPr>
            <a:xfrm>
              <a:off x="1041840" y="423900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82" name="Google Shape;676;p9"/>
            <p:cNvSpPr/>
            <p:nvPr/>
          </p:nvSpPr>
          <p:spPr>
            <a:xfrm>
              <a:off x="595800" y="427284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3583" name="Google Shape;677;p9"/>
            <p:cNvGrpSpPr/>
            <p:nvPr/>
          </p:nvGrpSpPr>
          <p:grpSpPr>
            <a:xfrm>
              <a:off x="623880" y="4272840"/>
              <a:ext cx="407880" cy="407160"/>
              <a:chOff x="623880" y="4272840"/>
              <a:chExt cx="407880" cy="407160"/>
            </a:xfrm>
          </p:grpSpPr>
          <p:sp>
            <p:nvSpPr>
              <p:cNvPr id="3584" name="Google Shape;678;p9"/>
              <p:cNvSpPr/>
              <p:nvPr/>
            </p:nvSpPr>
            <p:spPr>
              <a:xfrm>
                <a:off x="650160" y="431496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85" name="Google Shape;679;p9"/>
              <p:cNvSpPr/>
              <p:nvPr/>
            </p:nvSpPr>
            <p:spPr>
              <a:xfrm>
                <a:off x="624960" y="428004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86" name="Google Shape;680;p9"/>
              <p:cNvSpPr/>
              <p:nvPr/>
            </p:nvSpPr>
            <p:spPr>
              <a:xfrm>
                <a:off x="669960" y="431316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87" name="Google Shape;681;p9"/>
              <p:cNvSpPr/>
              <p:nvPr/>
            </p:nvSpPr>
            <p:spPr>
              <a:xfrm>
                <a:off x="624960" y="427392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88" name="Google Shape;682;p9"/>
              <p:cNvSpPr/>
              <p:nvPr/>
            </p:nvSpPr>
            <p:spPr>
              <a:xfrm>
                <a:off x="623880" y="427284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89" name="Google Shape;683;p9"/>
              <p:cNvSpPr/>
              <p:nvPr/>
            </p:nvSpPr>
            <p:spPr>
              <a:xfrm>
                <a:off x="682920" y="434844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90" name="Google Shape;684;p9"/>
              <p:cNvSpPr/>
              <p:nvPr/>
            </p:nvSpPr>
            <p:spPr>
              <a:xfrm>
                <a:off x="963000" y="455940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91" name="Google Shape;685;p9"/>
              <p:cNvSpPr/>
              <p:nvPr/>
            </p:nvSpPr>
            <p:spPr>
              <a:xfrm>
                <a:off x="785160" y="446076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92" name="Google Shape;686;p9"/>
              <p:cNvSpPr/>
              <p:nvPr/>
            </p:nvSpPr>
            <p:spPr>
              <a:xfrm>
                <a:off x="885960" y="463356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93" name="Google Shape;687;p9"/>
              <p:cNvSpPr/>
              <p:nvPr/>
            </p:nvSpPr>
            <p:spPr>
              <a:xfrm>
                <a:off x="748440" y="442440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3594" name="Google Shape;688;p9"/>
              <p:cNvSpPr/>
              <p:nvPr/>
            </p:nvSpPr>
            <p:spPr>
              <a:xfrm>
                <a:off x="715680" y="438840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3595" name="Google Shape;689;p9"/>
            <p:cNvSpPr/>
            <p:nvPr/>
          </p:nvSpPr>
          <p:spPr>
            <a:xfrm>
              <a:off x="595800" y="424440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96" name="Google Shape;690;p9"/>
            <p:cNvSpPr/>
            <p:nvPr/>
          </p:nvSpPr>
          <p:spPr>
            <a:xfrm>
              <a:off x="416520" y="442440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97" name="Google Shape;691;p9"/>
            <p:cNvSpPr/>
            <p:nvPr/>
          </p:nvSpPr>
          <p:spPr>
            <a:xfrm>
              <a:off x="568800" y="414864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98" name="Google Shape;692;p9"/>
            <p:cNvSpPr/>
            <p:nvPr/>
          </p:nvSpPr>
          <p:spPr>
            <a:xfrm>
              <a:off x="544320" y="416916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599" name="Google Shape;693;p9"/>
          <p:cNvGrpSpPr/>
          <p:nvPr/>
        </p:nvGrpSpPr>
        <p:grpSpPr>
          <a:xfrm>
            <a:off x="3134520" y="350280"/>
            <a:ext cx="414000" cy="496080"/>
            <a:chOff x="3134520" y="350280"/>
            <a:chExt cx="414000" cy="496080"/>
          </a:xfrm>
        </p:grpSpPr>
        <p:sp>
          <p:nvSpPr>
            <p:cNvPr id="3600" name="Google Shape;694;p9"/>
            <p:cNvSpPr/>
            <p:nvPr/>
          </p:nvSpPr>
          <p:spPr>
            <a:xfrm>
              <a:off x="3134520" y="35316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1" name="Google Shape;695;p9"/>
            <p:cNvSpPr/>
            <p:nvPr/>
          </p:nvSpPr>
          <p:spPr>
            <a:xfrm>
              <a:off x="3144240" y="35028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2" name="Google Shape;696;p9"/>
            <p:cNvSpPr/>
            <p:nvPr/>
          </p:nvSpPr>
          <p:spPr>
            <a:xfrm>
              <a:off x="3206520" y="44496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3" name="Google Shape;697;p9"/>
            <p:cNvSpPr/>
            <p:nvPr/>
          </p:nvSpPr>
          <p:spPr>
            <a:xfrm>
              <a:off x="3201120" y="49752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4" name="Google Shape;698;p9"/>
            <p:cNvSpPr/>
            <p:nvPr/>
          </p:nvSpPr>
          <p:spPr>
            <a:xfrm>
              <a:off x="3325680" y="42696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5" name="Google Shape;699;p9"/>
            <p:cNvSpPr/>
            <p:nvPr/>
          </p:nvSpPr>
          <p:spPr>
            <a:xfrm>
              <a:off x="3256560" y="46512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6" name="Google Shape;700;p9"/>
            <p:cNvSpPr/>
            <p:nvPr/>
          </p:nvSpPr>
          <p:spPr>
            <a:xfrm>
              <a:off x="3280320" y="44424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7" name="Google Shape;701;p9"/>
            <p:cNvSpPr/>
            <p:nvPr/>
          </p:nvSpPr>
          <p:spPr>
            <a:xfrm>
              <a:off x="3309840" y="43776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8" name="Google Shape;702;p9"/>
            <p:cNvSpPr/>
            <p:nvPr/>
          </p:nvSpPr>
          <p:spPr>
            <a:xfrm>
              <a:off x="3436920" y="76716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09" name="Google Shape;703;p9"/>
            <p:cNvSpPr/>
            <p:nvPr/>
          </p:nvSpPr>
          <p:spPr>
            <a:xfrm>
              <a:off x="3399120" y="72720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0" name="Google Shape;704;p9"/>
            <p:cNvSpPr/>
            <p:nvPr/>
          </p:nvSpPr>
          <p:spPr>
            <a:xfrm>
              <a:off x="3398760" y="72468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1" name="Google Shape;705;p9"/>
            <p:cNvSpPr/>
            <p:nvPr/>
          </p:nvSpPr>
          <p:spPr>
            <a:xfrm>
              <a:off x="3378240" y="6908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2" name="Google Shape;706;p9"/>
            <p:cNvSpPr/>
            <p:nvPr/>
          </p:nvSpPr>
          <p:spPr>
            <a:xfrm>
              <a:off x="3384000" y="70236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3" name="Google Shape;707;p9"/>
            <p:cNvSpPr/>
            <p:nvPr/>
          </p:nvSpPr>
          <p:spPr>
            <a:xfrm>
              <a:off x="3383640" y="69984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4" name="Google Shape;708;p9"/>
            <p:cNvSpPr/>
            <p:nvPr/>
          </p:nvSpPr>
          <p:spPr>
            <a:xfrm>
              <a:off x="3357720" y="66780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5" name="Google Shape;709;p9"/>
            <p:cNvSpPr/>
            <p:nvPr/>
          </p:nvSpPr>
          <p:spPr>
            <a:xfrm>
              <a:off x="3363840" y="7401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6" name="Google Shape;710;p9"/>
            <p:cNvSpPr/>
            <p:nvPr/>
          </p:nvSpPr>
          <p:spPr>
            <a:xfrm>
              <a:off x="3378960" y="7311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7" name="Google Shape;711;p9"/>
            <p:cNvSpPr/>
            <p:nvPr/>
          </p:nvSpPr>
          <p:spPr>
            <a:xfrm>
              <a:off x="3394080" y="7218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8" name="Google Shape;712;p9"/>
            <p:cNvSpPr/>
            <p:nvPr/>
          </p:nvSpPr>
          <p:spPr>
            <a:xfrm>
              <a:off x="3409200" y="7128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19" name="Google Shape;713;p9"/>
            <p:cNvSpPr/>
            <p:nvPr/>
          </p:nvSpPr>
          <p:spPr>
            <a:xfrm>
              <a:off x="3424680" y="7034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0" name="Google Shape;714;p9"/>
            <p:cNvSpPr/>
            <p:nvPr/>
          </p:nvSpPr>
          <p:spPr>
            <a:xfrm>
              <a:off x="3439800" y="69444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1" name="Google Shape;715;p9"/>
            <p:cNvSpPr/>
            <p:nvPr/>
          </p:nvSpPr>
          <p:spPr>
            <a:xfrm>
              <a:off x="3454920" y="6850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2" name="Google Shape;716;p9"/>
            <p:cNvSpPr/>
            <p:nvPr/>
          </p:nvSpPr>
          <p:spPr>
            <a:xfrm>
              <a:off x="3470040" y="6760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3" name="Google Shape;717;p9"/>
            <p:cNvSpPr/>
            <p:nvPr/>
          </p:nvSpPr>
          <p:spPr>
            <a:xfrm>
              <a:off x="3485160" y="6670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4" name="Google Shape;718;p9"/>
            <p:cNvSpPr/>
            <p:nvPr/>
          </p:nvSpPr>
          <p:spPr>
            <a:xfrm>
              <a:off x="3357360" y="66492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625" name="Google Shape;719;p9"/>
          <p:cNvGrpSpPr/>
          <p:nvPr/>
        </p:nvGrpSpPr>
        <p:grpSpPr>
          <a:xfrm>
            <a:off x="5800680" y="4260600"/>
            <a:ext cx="509760" cy="660600"/>
            <a:chOff x="5800680" y="4260600"/>
            <a:chExt cx="509760" cy="660600"/>
          </a:xfrm>
        </p:grpSpPr>
        <p:sp>
          <p:nvSpPr>
            <p:cNvPr id="3626" name="Google Shape;720;p9"/>
            <p:cNvSpPr/>
            <p:nvPr/>
          </p:nvSpPr>
          <p:spPr>
            <a:xfrm>
              <a:off x="5807880" y="4307760"/>
              <a:ext cx="500040" cy="610560"/>
            </a:xfrm>
            <a:custGeom>
              <a:avLst/>
              <a:gdLst>
                <a:gd name="textAreaLeft" fmla="*/ 0 w 500040"/>
                <a:gd name="textAreaRight" fmla="*/ 500400 w 500040"/>
                <a:gd name="textAreaTop" fmla="*/ 0 h 610560"/>
                <a:gd name="textAreaBottom" fmla="*/ 610920 h 610560"/>
              </a:gdLst>
              <a:ahLst/>
              <a:cxnLst/>
              <a:rect l="textAreaLeft" t="textAreaTop" r="textAreaRight" b="textAreaBottom"/>
              <a:pathLst>
                <a:path w="20020" h="24441">
                  <a:moveTo>
                    <a:pt x="13463" y="0"/>
                  </a:moveTo>
                  <a:cubicBezTo>
                    <a:pt x="11955" y="5612"/>
                    <a:pt x="10046" y="7378"/>
                    <a:pt x="6388" y="9555"/>
                  </a:cubicBezTo>
                  <a:cubicBezTo>
                    <a:pt x="4113" y="10902"/>
                    <a:pt x="2088" y="12195"/>
                    <a:pt x="804" y="14613"/>
                  </a:cubicBezTo>
                  <a:cubicBezTo>
                    <a:pt x="367" y="15434"/>
                    <a:pt x="36" y="16335"/>
                    <a:pt x="19" y="17262"/>
                  </a:cubicBezTo>
                  <a:cubicBezTo>
                    <a:pt x="1" y="18190"/>
                    <a:pt x="340" y="19154"/>
                    <a:pt x="1045" y="19751"/>
                  </a:cubicBezTo>
                  <a:cubicBezTo>
                    <a:pt x="1517" y="20153"/>
                    <a:pt x="2115" y="20367"/>
                    <a:pt x="2695" y="20563"/>
                  </a:cubicBezTo>
                  <a:cubicBezTo>
                    <a:pt x="6745" y="21937"/>
                    <a:pt x="10983" y="23177"/>
                    <a:pt x="15104" y="24212"/>
                  </a:cubicBezTo>
                  <a:cubicBezTo>
                    <a:pt x="15582" y="24326"/>
                    <a:pt x="16072" y="24440"/>
                    <a:pt x="16559" y="24440"/>
                  </a:cubicBezTo>
                  <a:cubicBezTo>
                    <a:pt x="16681" y="24440"/>
                    <a:pt x="16803" y="24433"/>
                    <a:pt x="16924" y="24417"/>
                  </a:cubicBezTo>
                  <a:cubicBezTo>
                    <a:pt x="17843" y="24301"/>
                    <a:pt x="18646" y="23668"/>
                    <a:pt x="19136" y="22883"/>
                  </a:cubicBezTo>
                  <a:cubicBezTo>
                    <a:pt x="19627" y="22089"/>
                    <a:pt x="19832" y="21161"/>
                    <a:pt x="19913" y="20233"/>
                  </a:cubicBezTo>
                  <a:cubicBezTo>
                    <a:pt x="20020" y="18859"/>
                    <a:pt x="19886" y="17396"/>
                    <a:pt x="19413" y="16094"/>
                  </a:cubicBezTo>
                  <a:cubicBezTo>
                    <a:pt x="18476" y="13569"/>
                    <a:pt x="16870" y="11339"/>
                    <a:pt x="16335" y="8662"/>
                  </a:cubicBezTo>
                  <a:cubicBezTo>
                    <a:pt x="16121" y="7556"/>
                    <a:pt x="16094" y="6423"/>
                    <a:pt x="16210" y="5299"/>
                  </a:cubicBezTo>
                  <a:cubicBezTo>
                    <a:pt x="16255" y="4900"/>
                    <a:pt x="16996" y="1088"/>
                    <a:pt x="17171" y="1088"/>
                  </a:cubicBezTo>
                  <a:cubicBezTo>
                    <a:pt x="17172" y="1088"/>
                    <a:pt x="17173" y="1088"/>
                    <a:pt x="17174" y="1089"/>
                  </a:cubicBezTo>
                  <a:cubicBezTo>
                    <a:pt x="17174" y="1089"/>
                    <a:pt x="13463" y="0"/>
                    <a:pt x="1346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7" name="Google Shape;721;p9"/>
            <p:cNvSpPr/>
            <p:nvPr/>
          </p:nvSpPr>
          <p:spPr>
            <a:xfrm>
              <a:off x="5800680" y="4304880"/>
              <a:ext cx="509760" cy="616320"/>
            </a:xfrm>
            <a:custGeom>
              <a:avLst/>
              <a:gdLst>
                <a:gd name="textAreaLeft" fmla="*/ 0 w 509760"/>
                <a:gd name="textAreaRight" fmla="*/ 510120 w 509760"/>
                <a:gd name="textAreaTop" fmla="*/ 0 h 616320"/>
                <a:gd name="textAreaBottom" fmla="*/ 616680 h 616320"/>
              </a:gdLst>
              <a:ahLst/>
              <a:cxnLst/>
              <a:rect l="textAreaLeft" t="textAreaTop" r="textAreaRight" b="textAreaBottom"/>
              <a:pathLst>
                <a:path w="20403" h="24662">
                  <a:moveTo>
                    <a:pt x="17517" y="1299"/>
                  </a:moveTo>
                  <a:lnTo>
                    <a:pt x="17517" y="1299"/>
                  </a:lnTo>
                  <a:cubicBezTo>
                    <a:pt x="17516" y="1300"/>
                    <a:pt x="17515" y="1300"/>
                    <a:pt x="17515" y="1301"/>
                  </a:cubicBezTo>
                  <a:lnTo>
                    <a:pt x="17515" y="1301"/>
                  </a:lnTo>
                  <a:cubicBezTo>
                    <a:pt x="17516" y="1300"/>
                    <a:pt x="17517" y="1300"/>
                    <a:pt x="17517" y="1299"/>
                  </a:cubicBezTo>
                  <a:close/>
                  <a:moveTo>
                    <a:pt x="17432" y="1308"/>
                  </a:moveTo>
                  <a:cubicBezTo>
                    <a:pt x="17434" y="1308"/>
                    <a:pt x="17437" y="1309"/>
                    <a:pt x="17439" y="1310"/>
                  </a:cubicBezTo>
                  <a:lnTo>
                    <a:pt x="17439" y="1310"/>
                  </a:lnTo>
                  <a:cubicBezTo>
                    <a:pt x="17436" y="1309"/>
                    <a:pt x="17433" y="1309"/>
                    <a:pt x="17432" y="1308"/>
                  </a:cubicBezTo>
                  <a:close/>
                  <a:moveTo>
                    <a:pt x="13825" y="250"/>
                  </a:moveTo>
                  <a:cubicBezTo>
                    <a:pt x="14870" y="560"/>
                    <a:pt x="15923" y="863"/>
                    <a:pt x="16977" y="1174"/>
                  </a:cubicBezTo>
                  <a:cubicBezTo>
                    <a:pt x="17079" y="1204"/>
                    <a:pt x="17180" y="1234"/>
                    <a:pt x="17282" y="1263"/>
                  </a:cubicBezTo>
                  <a:lnTo>
                    <a:pt x="17282" y="1263"/>
                  </a:lnTo>
                  <a:cubicBezTo>
                    <a:pt x="17259" y="1321"/>
                    <a:pt x="17243" y="1381"/>
                    <a:pt x="17227" y="1424"/>
                  </a:cubicBezTo>
                  <a:cubicBezTo>
                    <a:pt x="17147" y="1682"/>
                    <a:pt x="17084" y="1959"/>
                    <a:pt x="17022" y="2226"/>
                  </a:cubicBezTo>
                  <a:cubicBezTo>
                    <a:pt x="16852" y="2940"/>
                    <a:pt x="16700" y="3663"/>
                    <a:pt x="16567" y="4385"/>
                  </a:cubicBezTo>
                  <a:cubicBezTo>
                    <a:pt x="16513" y="4653"/>
                    <a:pt x="16460" y="4912"/>
                    <a:pt x="16424" y="5179"/>
                  </a:cubicBezTo>
                  <a:cubicBezTo>
                    <a:pt x="16353" y="5590"/>
                    <a:pt x="16326" y="6000"/>
                    <a:pt x="16317" y="6410"/>
                  </a:cubicBezTo>
                  <a:cubicBezTo>
                    <a:pt x="16281" y="7766"/>
                    <a:pt x="16504" y="9105"/>
                    <a:pt x="16959" y="10389"/>
                  </a:cubicBezTo>
                  <a:cubicBezTo>
                    <a:pt x="17378" y="11567"/>
                    <a:pt x="17949" y="12682"/>
                    <a:pt x="18503" y="13806"/>
                  </a:cubicBezTo>
                  <a:cubicBezTo>
                    <a:pt x="19073" y="14957"/>
                    <a:pt x="19653" y="16125"/>
                    <a:pt x="19912" y="17374"/>
                  </a:cubicBezTo>
                  <a:cubicBezTo>
                    <a:pt x="20055" y="18034"/>
                    <a:pt x="20117" y="18704"/>
                    <a:pt x="20117" y="19382"/>
                  </a:cubicBezTo>
                  <a:cubicBezTo>
                    <a:pt x="20126" y="20033"/>
                    <a:pt x="20073" y="20693"/>
                    <a:pt x="19939" y="21335"/>
                  </a:cubicBezTo>
                  <a:cubicBezTo>
                    <a:pt x="19689" y="22504"/>
                    <a:pt x="19082" y="23655"/>
                    <a:pt x="17958" y="24190"/>
                  </a:cubicBezTo>
                  <a:cubicBezTo>
                    <a:pt x="17596" y="24368"/>
                    <a:pt x="17215" y="24439"/>
                    <a:pt x="16827" y="24439"/>
                  </a:cubicBezTo>
                  <a:cubicBezTo>
                    <a:pt x="16575" y="24439"/>
                    <a:pt x="16320" y="24409"/>
                    <a:pt x="16067" y="24359"/>
                  </a:cubicBezTo>
                  <a:cubicBezTo>
                    <a:pt x="15380" y="24226"/>
                    <a:pt x="14693" y="24029"/>
                    <a:pt x="14015" y="23860"/>
                  </a:cubicBezTo>
                  <a:cubicBezTo>
                    <a:pt x="12641" y="23503"/>
                    <a:pt x="11276" y="23128"/>
                    <a:pt x="9912" y="22736"/>
                  </a:cubicBezTo>
                  <a:cubicBezTo>
                    <a:pt x="8547" y="22334"/>
                    <a:pt x="7182" y="21924"/>
                    <a:pt x="5826" y="21496"/>
                  </a:cubicBezTo>
                  <a:cubicBezTo>
                    <a:pt x="5157" y="21282"/>
                    <a:pt x="4479" y="21059"/>
                    <a:pt x="3810" y="20836"/>
                  </a:cubicBezTo>
                  <a:cubicBezTo>
                    <a:pt x="3185" y="20630"/>
                    <a:pt x="2525" y="20443"/>
                    <a:pt x="1945" y="20140"/>
                  </a:cubicBezTo>
                  <a:cubicBezTo>
                    <a:pt x="1410" y="19854"/>
                    <a:pt x="991" y="19435"/>
                    <a:pt x="732" y="18891"/>
                  </a:cubicBezTo>
                  <a:cubicBezTo>
                    <a:pt x="482" y="18365"/>
                    <a:pt x="393" y="17776"/>
                    <a:pt x="428" y="17196"/>
                  </a:cubicBezTo>
                  <a:cubicBezTo>
                    <a:pt x="500" y="15929"/>
                    <a:pt x="1133" y="14707"/>
                    <a:pt x="1865" y="13690"/>
                  </a:cubicBezTo>
                  <a:cubicBezTo>
                    <a:pt x="3185" y="11870"/>
                    <a:pt x="5130" y="10728"/>
                    <a:pt x="7021" y="9586"/>
                  </a:cubicBezTo>
                  <a:cubicBezTo>
                    <a:pt x="8413" y="8748"/>
                    <a:pt x="9760" y="7811"/>
                    <a:pt x="10830" y="6580"/>
                  </a:cubicBezTo>
                  <a:cubicBezTo>
                    <a:pt x="12017" y="5197"/>
                    <a:pt x="12784" y="3529"/>
                    <a:pt x="13355" y="1816"/>
                  </a:cubicBezTo>
                  <a:cubicBezTo>
                    <a:pt x="13530" y="1299"/>
                    <a:pt x="13682" y="775"/>
                    <a:pt x="13825" y="250"/>
                  </a:cubicBezTo>
                  <a:close/>
                  <a:moveTo>
                    <a:pt x="13746" y="1"/>
                  </a:moveTo>
                  <a:cubicBezTo>
                    <a:pt x="13700" y="1"/>
                    <a:pt x="13655" y="34"/>
                    <a:pt x="13641" y="85"/>
                  </a:cubicBezTo>
                  <a:cubicBezTo>
                    <a:pt x="13114" y="2021"/>
                    <a:pt x="12445" y="3975"/>
                    <a:pt x="11285" y="5625"/>
                  </a:cubicBezTo>
                  <a:cubicBezTo>
                    <a:pt x="10358" y="6946"/>
                    <a:pt x="9126" y="7972"/>
                    <a:pt x="7779" y="8846"/>
                  </a:cubicBezTo>
                  <a:cubicBezTo>
                    <a:pt x="6932" y="9399"/>
                    <a:pt x="6040" y="9899"/>
                    <a:pt x="5183" y="10443"/>
                  </a:cubicBezTo>
                  <a:cubicBezTo>
                    <a:pt x="4256" y="11049"/>
                    <a:pt x="3355" y="11710"/>
                    <a:pt x="2578" y="12512"/>
                  </a:cubicBezTo>
                  <a:cubicBezTo>
                    <a:pt x="1758" y="13351"/>
                    <a:pt x="1080" y="14350"/>
                    <a:pt x="634" y="15438"/>
                  </a:cubicBezTo>
                  <a:cubicBezTo>
                    <a:pt x="161" y="16571"/>
                    <a:pt x="0" y="17865"/>
                    <a:pt x="544" y="19007"/>
                  </a:cubicBezTo>
                  <a:cubicBezTo>
                    <a:pt x="794" y="19524"/>
                    <a:pt x="1187" y="19953"/>
                    <a:pt x="1686" y="20247"/>
                  </a:cubicBezTo>
                  <a:cubicBezTo>
                    <a:pt x="2257" y="20586"/>
                    <a:pt x="2909" y="20764"/>
                    <a:pt x="3524" y="20978"/>
                  </a:cubicBezTo>
                  <a:cubicBezTo>
                    <a:pt x="4871" y="21424"/>
                    <a:pt x="6227" y="21862"/>
                    <a:pt x="7583" y="22272"/>
                  </a:cubicBezTo>
                  <a:cubicBezTo>
                    <a:pt x="8957" y="22691"/>
                    <a:pt x="10340" y="23093"/>
                    <a:pt x="11723" y="23476"/>
                  </a:cubicBezTo>
                  <a:cubicBezTo>
                    <a:pt x="12409" y="23664"/>
                    <a:pt x="13087" y="23842"/>
                    <a:pt x="13774" y="24020"/>
                  </a:cubicBezTo>
                  <a:cubicBezTo>
                    <a:pt x="14452" y="24199"/>
                    <a:pt x="15130" y="24386"/>
                    <a:pt x="15817" y="24538"/>
                  </a:cubicBezTo>
                  <a:cubicBezTo>
                    <a:pt x="16155" y="24612"/>
                    <a:pt x="16497" y="24662"/>
                    <a:pt x="16838" y="24662"/>
                  </a:cubicBezTo>
                  <a:cubicBezTo>
                    <a:pt x="17155" y="24662"/>
                    <a:pt x="17470" y="24619"/>
                    <a:pt x="17780" y="24511"/>
                  </a:cubicBezTo>
                  <a:cubicBezTo>
                    <a:pt x="18297" y="24324"/>
                    <a:pt x="18752" y="23994"/>
                    <a:pt x="19118" y="23583"/>
                  </a:cubicBezTo>
                  <a:cubicBezTo>
                    <a:pt x="19966" y="22629"/>
                    <a:pt x="20251" y="21335"/>
                    <a:pt x="20322" y="20104"/>
                  </a:cubicBezTo>
                  <a:cubicBezTo>
                    <a:pt x="20403" y="18784"/>
                    <a:pt x="20260" y="17428"/>
                    <a:pt x="19805" y="16179"/>
                  </a:cubicBezTo>
                  <a:cubicBezTo>
                    <a:pt x="19368" y="14984"/>
                    <a:pt x="18770" y="13859"/>
                    <a:pt x="18217" y="12718"/>
                  </a:cubicBezTo>
                  <a:cubicBezTo>
                    <a:pt x="17664" y="11585"/>
                    <a:pt x="17138" y="10434"/>
                    <a:pt x="16834" y="9203"/>
                  </a:cubicBezTo>
                  <a:cubicBezTo>
                    <a:pt x="16656" y="8507"/>
                    <a:pt x="16567" y="7793"/>
                    <a:pt x="16540" y="7080"/>
                  </a:cubicBezTo>
                  <a:cubicBezTo>
                    <a:pt x="16531" y="6732"/>
                    <a:pt x="16540" y="6375"/>
                    <a:pt x="16558" y="6027"/>
                  </a:cubicBezTo>
                  <a:cubicBezTo>
                    <a:pt x="16567" y="5857"/>
                    <a:pt x="16584" y="5679"/>
                    <a:pt x="16602" y="5509"/>
                  </a:cubicBezTo>
                  <a:cubicBezTo>
                    <a:pt x="16602" y="5465"/>
                    <a:pt x="16602" y="5429"/>
                    <a:pt x="16611" y="5393"/>
                  </a:cubicBezTo>
                  <a:cubicBezTo>
                    <a:pt x="16611" y="5386"/>
                    <a:pt x="16611" y="5374"/>
                    <a:pt x="16611" y="5367"/>
                  </a:cubicBezTo>
                  <a:cubicBezTo>
                    <a:pt x="16700" y="4796"/>
                    <a:pt x="16816" y="4234"/>
                    <a:pt x="16932" y="3663"/>
                  </a:cubicBezTo>
                  <a:cubicBezTo>
                    <a:pt x="17075" y="2985"/>
                    <a:pt x="17209" y="2307"/>
                    <a:pt x="17396" y="1638"/>
                  </a:cubicBezTo>
                  <a:cubicBezTo>
                    <a:pt x="17423" y="1540"/>
                    <a:pt x="17450" y="1450"/>
                    <a:pt x="17486" y="1361"/>
                  </a:cubicBezTo>
                  <a:cubicBezTo>
                    <a:pt x="17503" y="1318"/>
                    <a:pt x="17495" y="1342"/>
                    <a:pt x="17511" y="1303"/>
                  </a:cubicBezTo>
                  <a:lnTo>
                    <a:pt x="17511" y="1303"/>
                  </a:lnTo>
                  <a:cubicBezTo>
                    <a:pt x="17512" y="1302"/>
                    <a:pt x="17513" y="1301"/>
                    <a:pt x="17515" y="1301"/>
                  </a:cubicBezTo>
                  <a:lnTo>
                    <a:pt x="17515" y="1301"/>
                  </a:lnTo>
                  <a:cubicBezTo>
                    <a:pt x="17514" y="1301"/>
                    <a:pt x="17513" y="1301"/>
                    <a:pt x="17511" y="1302"/>
                  </a:cubicBezTo>
                  <a:lnTo>
                    <a:pt x="17511" y="1302"/>
                  </a:lnTo>
                  <a:cubicBezTo>
                    <a:pt x="17511" y="1301"/>
                    <a:pt x="17512" y="1300"/>
                    <a:pt x="17512" y="1299"/>
                  </a:cubicBezTo>
                  <a:cubicBezTo>
                    <a:pt x="17518" y="1290"/>
                    <a:pt x="17521" y="1287"/>
                    <a:pt x="17522" y="1287"/>
                  </a:cubicBezTo>
                  <a:lnTo>
                    <a:pt x="17522" y="1287"/>
                  </a:lnTo>
                  <a:cubicBezTo>
                    <a:pt x="17524" y="1287"/>
                    <a:pt x="17518" y="1299"/>
                    <a:pt x="17512" y="1299"/>
                  </a:cubicBezTo>
                  <a:cubicBezTo>
                    <a:pt x="17515" y="1299"/>
                    <a:pt x="17517" y="1299"/>
                    <a:pt x="17517" y="1299"/>
                  </a:cubicBezTo>
                  <a:lnTo>
                    <a:pt x="17517" y="1299"/>
                  </a:lnTo>
                  <a:cubicBezTo>
                    <a:pt x="17550" y="1278"/>
                    <a:pt x="17569" y="1236"/>
                    <a:pt x="17567" y="1194"/>
                  </a:cubicBezTo>
                  <a:lnTo>
                    <a:pt x="17567" y="1194"/>
                  </a:lnTo>
                  <a:cubicBezTo>
                    <a:pt x="17569" y="1149"/>
                    <a:pt x="17545" y="1105"/>
                    <a:pt x="17486" y="1094"/>
                  </a:cubicBezTo>
                  <a:lnTo>
                    <a:pt x="17486" y="1094"/>
                  </a:lnTo>
                  <a:cubicBezTo>
                    <a:pt x="17486" y="1094"/>
                    <a:pt x="17486" y="1094"/>
                    <a:pt x="17486" y="1094"/>
                  </a:cubicBezTo>
                  <a:cubicBezTo>
                    <a:pt x="16406" y="772"/>
                    <a:pt x="15318" y="460"/>
                    <a:pt x="14229" y="139"/>
                  </a:cubicBezTo>
                  <a:cubicBezTo>
                    <a:pt x="14078" y="94"/>
                    <a:pt x="13926" y="50"/>
                    <a:pt x="13774" y="5"/>
                  </a:cubicBezTo>
                  <a:cubicBezTo>
                    <a:pt x="13765" y="2"/>
                    <a:pt x="13755" y="1"/>
                    <a:pt x="1374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8" name="Google Shape;722;p9"/>
            <p:cNvSpPr/>
            <p:nvPr/>
          </p:nvSpPr>
          <p:spPr>
            <a:xfrm>
              <a:off x="5839560" y="4341240"/>
              <a:ext cx="433080" cy="53820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538200"/>
                <a:gd name="textAreaBottom" fmla="*/ 538560 h 538200"/>
              </a:gdLst>
              <a:ahLst/>
              <a:cxnLst/>
              <a:rect l="textAreaLeft" t="textAreaTop" r="textAreaRight" b="textAreaBottom"/>
              <a:pathLst>
                <a:path w="17335" h="21548">
                  <a:moveTo>
                    <a:pt x="14649" y="455"/>
                  </a:moveTo>
                  <a:lnTo>
                    <a:pt x="14649" y="455"/>
                  </a:lnTo>
                  <a:cubicBezTo>
                    <a:pt x="14649" y="455"/>
                    <a:pt x="14649" y="455"/>
                    <a:pt x="14649" y="455"/>
                  </a:cubicBezTo>
                  <a:cubicBezTo>
                    <a:pt x="14649" y="455"/>
                    <a:pt x="14649" y="455"/>
                    <a:pt x="14649" y="455"/>
                  </a:cubicBezTo>
                  <a:close/>
                  <a:moveTo>
                    <a:pt x="13088" y="0"/>
                  </a:moveTo>
                  <a:cubicBezTo>
                    <a:pt x="11455" y="5567"/>
                    <a:pt x="8868" y="7414"/>
                    <a:pt x="5764" y="9260"/>
                  </a:cubicBezTo>
                  <a:cubicBezTo>
                    <a:pt x="3837" y="10411"/>
                    <a:pt x="2115" y="11508"/>
                    <a:pt x="1026" y="13560"/>
                  </a:cubicBezTo>
                  <a:cubicBezTo>
                    <a:pt x="464" y="14613"/>
                    <a:pt x="1" y="15933"/>
                    <a:pt x="839" y="16968"/>
                  </a:cubicBezTo>
                  <a:cubicBezTo>
                    <a:pt x="1392" y="17637"/>
                    <a:pt x="2168" y="18048"/>
                    <a:pt x="2971" y="18324"/>
                  </a:cubicBezTo>
                  <a:cubicBezTo>
                    <a:pt x="6406" y="19493"/>
                    <a:pt x="9760" y="20474"/>
                    <a:pt x="13266" y="21348"/>
                  </a:cubicBezTo>
                  <a:cubicBezTo>
                    <a:pt x="13672" y="21448"/>
                    <a:pt x="14083" y="21548"/>
                    <a:pt x="14496" y="21548"/>
                  </a:cubicBezTo>
                  <a:cubicBezTo>
                    <a:pt x="14600" y="21548"/>
                    <a:pt x="14705" y="21541"/>
                    <a:pt x="14809" y="21527"/>
                  </a:cubicBezTo>
                  <a:cubicBezTo>
                    <a:pt x="15595" y="21429"/>
                    <a:pt x="16165" y="21250"/>
                    <a:pt x="16585" y="20572"/>
                  </a:cubicBezTo>
                  <a:cubicBezTo>
                    <a:pt x="16995" y="19903"/>
                    <a:pt x="17174" y="19109"/>
                    <a:pt x="17236" y="18324"/>
                  </a:cubicBezTo>
                  <a:cubicBezTo>
                    <a:pt x="17334" y="17164"/>
                    <a:pt x="17227" y="15915"/>
                    <a:pt x="16817" y="14818"/>
                  </a:cubicBezTo>
                  <a:cubicBezTo>
                    <a:pt x="16478" y="13908"/>
                    <a:pt x="16014" y="13052"/>
                    <a:pt x="15559" y="12195"/>
                  </a:cubicBezTo>
                  <a:cubicBezTo>
                    <a:pt x="14792" y="10759"/>
                    <a:pt x="14167" y="9323"/>
                    <a:pt x="13900" y="7708"/>
                  </a:cubicBezTo>
                  <a:cubicBezTo>
                    <a:pt x="13650" y="6165"/>
                    <a:pt x="13694" y="4577"/>
                    <a:pt x="13980" y="3060"/>
                  </a:cubicBezTo>
                  <a:cubicBezTo>
                    <a:pt x="14015" y="2857"/>
                    <a:pt x="14461" y="454"/>
                    <a:pt x="14643" y="454"/>
                  </a:cubicBezTo>
                  <a:cubicBezTo>
                    <a:pt x="14645" y="454"/>
                    <a:pt x="14647" y="455"/>
                    <a:pt x="14649" y="455"/>
                  </a:cubicBezTo>
                  <a:lnTo>
                    <a:pt x="14649" y="455"/>
                  </a:lnTo>
                  <a:cubicBezTo>
                    <a:pt x="14623" y="448"/>
                    <a:pt x="13088" y="0"/>
                    <a:pt x="13088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29" name="Google Shape;723;p9"/>
            <p:cNvSpPr/>
            <p:nvPr/>
          </p:nvSpPr>
          <p:spPr>
            <a:xfrm>
              <a:off x="5843520" y="43383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0" name="Google Shape;724;p9"/>
            <p:cNvSpPr/>
            <p:nvPr/>
          </p:nvSpPr>
          <p:spPr>
            <a:xfrm>
              <a:off x="5839560" y="4579200"/>
              <a:ext cx="433080" cy="303120"/>
            </a:xfrm>
            <a:custGeom>
              <a:avLst/>
              <a:gdLst>
                <a:gd name="textAreaLeft" fmla="*/ 0 w 433080"/>
                <a:gd name="textAreaRight" fmla="*/ 433440 w 433080"/>
                <a:gd name="textAreaTop" fmla="*/ 0 h 303120"/>
                <a:gd name="textAreaBottom" fmla="*/ 303480 h 303120"/>
              </a:gdLst>
              <a:ahLst/>
              <a:cxnLst/>
              <a:rect l="textAreaLeft" t="textAreaTop" r="textAreaRight" b="textAreaBottom"/>
              <a:pathLst>
                <a:path w="17335" h="12142">
                  <a:moveTo>
                    <a:pt x="5523" y="0"/>
                  </a:moveTo>
                  <a:cubicBezTo>
                    <a:pt x="3694" y="1097"/>
                    <a:pt x="2070" y="2186"/>
                    <a:pt x="1026" y="4148"/>
                  </a:cubicBezTo>
                  <a:cubicBezTo>
                    <a:pt x="464" y="5201"/>
                    <a:pt x="1" y="6521"/>
                    <a:pt x="839" y="7556"/>
                  </a:cubicBezTo>
                  <a:cubicBezTo>
                    <a:pt x="1392" y="8225"/>
                    <a:pt x="2168" y="8645"/>
                    <a:pt x="2971" y="8912"/>
                  </a:cubicBezTo>
                  <a:cubicBezTo>
                    <a:pt x="6406" y="10081"/>
                    <a:pt x="9760" y="11071"/>
                    <a:pt x="13266" y="11945"/>
                  </a:cubicBezTo>
                  <a:cubicBezTo>
                    <a:pt x="13677" y="12046"/>
                    <a:pt x="14093" y="12141"/>
                    <a:pt x="14511" y="12141"/>
                  </a:cubicBezTo>
                  <a:cubicBezTo>
                    <a:pt x="14610" y="12141"/>
                    <a:pt x="14710" y="12136"/>
                    <a:pt x="14809" y="12124"/>
                  </a:cubicBezTo>
                  <a:cubicBezTo>
                    <a:pt x="15595" y="12017"/>
                    <a:pt x="16165" y="11838"/>
                    <a:pt x="16585" y="11169"/>
                  </a:cubicBezTo>
                  <a:cubicBezTo>
                    <a:pt x="16995" y="10500"/>
                    <a:pt x="17174" y="9706"/>
                    <a:pt x="17236" y="8921"/>
                  </a:cubicBezTo>
                  <a:cubicBezTo>
                    <a:pt x="17334" y="7752"/>
                    <a:pt x="17227" y="6512"/>
                    <a:pt x="16817" y="5406"/>
                  </a:cubicBezTo>
                  <a:cubicBezTo>
                    <a:pt x="16531" y="4630"/>
                    <a:pt x="16148" y="3890"/>
                    <a:pt x="15755" y="3158"/>
                  </a:cubicBezTo>
                  <a:cubicBezTo>
                    <a:pt x="15536" y="3256"/>
                    <a:pt x="15320" y="3332"/>
                    <a:pt x="15105" y="3332"/>
                  </a:cubicBezTo>
                  <a:cubicBezTo>
                    <a:pt x="14989" y="3332"/>
                    <a:pt x="14872" y="3310"/>
                    <a:pt x="14756" y="3256"/>
                  </a:cubicBezTo>
                  <a:cubicBezTo>
                    <a:pt x="14114" y="2971"/>
                    <a:pt x="14087" y="1998"/>
                    <a:pt x="13498" y="1615"/>
                  </a:cubicBezTo>
                  <a:cubicBezTo>
                    <a:pt x="13311" y="1499"/>
                    <a:pt x="13088" y="1445"/>
                    <a:pt x="12865" y="1436"/>
                  </a:cubicBezTo>
                  <a:cubicBezTo>
                    <a:pt x="12849" y="1436"/>
                    <a:pt x="12833" y="1436"/>
                    <a:pt x="12817" y="1436"/>
                  </a:cubicBezTo>
                  <a:cubicBezTo>
                    <a:pt x="12448" y="1436"/>
                    <a:pt x="12075" y="1534"/>
                    <a:pt x="11758" y="1722"/>
                  </a:cubicBezTo>
                  <a:cubicBezTo>
                    <a:pt x="11491" y="1873"/>
                    <a:pt x="11250" y="2096"/>
                    <a:pt x="10938" y="2114"/>
                  </a:cubicBezTo>
                  <a:cubicBezTo>
                    <a:pt x="10926" y="2115"/>
                    <a:pt x="10913" y="2115"/>
                    <a:pt x="10901" y="2115"/>
                  </a:cubicBezTo>
                  <a:cubicBezTo>
                    <a:pt x="10603" y="2115"/>
                    <a:pt x="10332" y="1908"/>
                    <a:pt x="10144" y="1668"/>
                  </a:cubicBezTo>
                  <a:cubicBezTo>
                    <a:pt x="9947" y="1418"/>
                    <a:pt x="9814" y="1124"/>
                    <a:pt x="9608" y="874"/>
                  </a:cubicBezTo>
                  <a:cubicBezTo>
                    <a:pt x="9254" y="438"/>
                    <a:pt x="8686" y="184"/>
                    <a:pt x="8119" y="184"/>
                  </a:cubicBezTo>
                  <a:cubicBezTo>
                    <a:pt x="7944" y="184"/>
                    <a:pt x="7770" y="208"/>
                    <a:pt x="7601" y="259"/>
                  </a:cubicBezTo>
                  <a:cubicBezTo>
                    <a:pt x="7195" y="377"/>
                    <a:pt x="6796" y="635"/>
                    <a:pt x="6392" y="635"/>
                  </a:cubicBezTo>
                  <a:cubicBezTo>
                    <a:pt x="6308" y="635"/>
                    <a:pt x="6223" y="624"/>
                    <a:pt x="6138" y="598"/>
                  </a:cubicBezTo>
                  <a:cubicBezTo>
                    <a:pt x="5853" y="500"/>
                    <a:pt x="5674" y="268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1" name="Google Shape;725;p9"/>
            <p:cNvSpPr/>
            <p:nvPr/>
          </p:nvSpPr>
          <p:spPr>
            <a:xfrm>
              <a:off x="5840280" y="4576320"/>
              <a:ext cx="434160" cy="308880"/>
            </a:xfrm>
            <a:custGeom>
              <a:avLst/>
              <a:gdLst>
                <a:gd name="textAreaLeft" fmla="*/ 0 w 434160"/>
                <a:gd name="textAreaRight" fmla="*/ 434520 w 434160"/>
                <a:gd name="textAreaTop" fmla="*/ 0 h 308880"/>
                <a:gd name="textAreaBottom" fmla="*/ 309240 h 308880"/>
              </a:gdLst>
              <a:ahLst/>
              <a:cxnLst/>
              <a:rect l="textAreaLeft" t="textAreaTop" r="textAreaRight" b="textAreaBottom"/>
              <a:pathLst>
                <a:path w="17379" h="12364">
                  <a:moveTo>
                    <a:pt x="5454" y="264"/>
                  </a:moveTo>
                  <a:lnTo>
                    <a:pt x="5454" y="264"/>
                  </a:lnTo>
                  <a:cubicBezTo>
                    <a:pt x="5636" y="554"/>
                    <a:pt x="5882" y="798"/>
                    <a:pt x="6236" y="847"/>
                  </a:cubicBezTo>
                  <a:cubicBezTo>
                    <a:pt x="6286" y="854"/>
                    <a:pt x="6335" y="857"/>
                    <a:pt x="6384" y="857"/>
                  </a:cubicBezTo>
                  <a:cubicBezTo>
                    <a:pt x="6748" y="857"/>
                    <a:pt x="7092" y="669"/>
                    <a:pt x="7423" y="543"/>
                  </a:cubicBezTo>
                  <a:cubicBezTo>
                    <a:pt x="7647" y="457"/>
                    <a:pt x="7874" y="412"/>
                    <a:pt x="8106" y="412"/>
                  </a:cubicBezTo>
                  <a:cubicBezTo>
                    <a:pt x="8234" y="412"/>
                    <a:pt x="8363" y="425"/>
                    <a:pt x="8493" y="454"/>
                  </a:cubicBezTo>
                  <a:cubicBezTo>
                    <a:pt x="8841" y="534"/>
                    <a:pt x="9162" y="704"/>
                    <a:pt x="9412" y="963"/>
                  </a:cubicBezTo>
                  <a:cubicBezTo>
                    <a:pt x="9706" y="1266"/>
                    <a:pt x="9849" y="1685"/>
                    <a:pt x="10144" y="1988"/>
                  </a:cubicBezTo>
                  <a:cubicBezTo>
                    <a:pt x="10348" y="2199"/>
                    <a:pt x="10606" y="2332"/>
                    <a:pt x="10881" y="2332"/>
                  </a:cubicBezTo>
                  <a:cubicBezTo>
                    <a:pt x="10990" y="2332"/>
                    <a:pt x="11102" y="2311"/>
                    <a:pt x="11214" y="2265"/>
                  </a:cubicBezTo>
                  <a:cubicBezTo>
                    <a:pt x="11401" y="2194"/>
                    <a:pt x="11553" y="2069"/>
                    <a:pt x="11723" y="1971"/>
                  </a:cubicBezTo>
                  <a:cubicBezTo>
                    <a:pt x="11910" y="1855"/>
                    <a:pt x="12106" y="1765"/>
                    <a:pt x="12320" y="1712"/>
                  </a:cubicBezTo>
                  <a:cubicBezTo>
                    <a:pt x="12459" y="1679"/>
                    <a:pt x="12612" y="1658"/>
                    <a:pt x="12766" y="1658"/>
                  </a:cubicBezTo>
                  <a:cubicBezTo>
                    <a:pt x="13027" y="1658"/>
                    <a:pt x="13289" y="1718"/>
                    <a:pt x="13480" y="1881"/>
                  </a:cubicBezTo>
                  <a:cubicBezTo>
                    <a:pt x="14005" y="2309"/>
                    <a:pt x="14015" y="3162"/>
                    <a:pt x="14670" y="3467"/>
                  </a:cubicBezTo>
                  <a:lnTo>
                    <a:pt x="14670" y="3467"/>
                  </a:lnTo>
                  <a:cubicBezTo>
                    <a:pt x="14672" y="3468"/>
                    <a:pt x="14674" y="3469"/>
                    <a:pt x="14675" y="3469"/>
                  </a:cubicBezTo>
                  <a:cubicBezTo>
                    <a:pt x="14675" y="3469"/>
                    <a:pt x="14675" y="3469"/>
                    <a:pt x="14675" y="3469"/>
                  </a:cubicBezTo>
                  <a:lnTo>
                    <a:pt x="14675" y="3469"/>
                  </a:lnTo>
                  <a:cubicBezTo>
                    <a:pt x="14680" y="3472"/>
                    <a:pt x="14686" y="3474"/>
                    <a:pt x="14691" y="3476"/>
                  </a:cubicBezTo>
                  <a:lnTo>
                    <a:pt x="14691" y="3476"/>
                  </a:lnTo>
                  <a:cubicBezTo>
                    <a:pt x="14820" y="3529"/>
                    <a:pt x="14950" y="3551"/>
                    <a:pt x="15078" y="3551"/>
                  </a:cubicBezTo>
                  <a:cubicBezTo>
                    <a:pt x="15281" y="3551"/>
                    <a:pt x="15482" y="3496"/>
                    <a:pt x="15678" y="3416"/>
                  </a:cubicBezTo>
                  <a:lnTo>
                    <a:pt x="15678" y="3416"/>
                  </a:lnTo>
                  <a:cubicBezTo>
                    <a:pt x="16241" y="4475"/>
                    <a:pt x="16787" y="5546"/>
                    <a:pt x="17004" y="6734"/>
                  </a:cubicBezTo>
                  <a:cubicBezTo>
                    <a:pt x="17111" y="7323"/>
                    <a:pt x="17147" y="7921"/>
                    <a:pt x="17129" y="8519"/>
                  </a:cubicBezTo>
                  <a:cubicBezTo>
                    <a:pt x="17111" y="9107"/>
                    <a:pt x="17048" y="9687"/>
                    <a:pt x="16888" y="10258"/>
                  </a:cubicBezTo>
                  <a:cubicBezTo>
                    <a:pt x="16745" y="10749"/>
                    <a:pt x="16522" y="11275"/>
                    <a:pt x="16130" y="11623"/>
                  </a:cubicBezTo>
                  <a:cubicBezTo>
                    <a:pt x="15808" y="11909"/>
                    <a:pt x="15389" y="12034"/>
                    <a:pt x="14970" y="12096"/>
                  </a:cubicBezTo>
                  <a:cubicBezTo>
                    <a:pt x="14789" y="12124"/>
                    <a:pt x="14605" y="12142"/>
                    <a:pt x="14419" y="12142"/>
                  </a:cubicBezTo>
                  <a:cubicBezTo>
                    <a:pt x="14312" y="12142"/>
                    <a:pt x="14204" y="12136"/>
                    <a:pt x="14096" y="12123"/>
                  </a:cubicBezTo>
                  <a:cubicBezTo>
                    <a:pt x="13783" y="12078"/>
                    <a:pt x="13471" y="11998"/>
                    <a:pt x="13159" y="11926"/>
                  </a:cubicBezTo>
                  <a:cubicBezTo>
                    <a:pt x="12543" y="11766"/>
                    <a:pt x="11928" y="11605"/>
                    <a:pt x="11312" y="11445"/>
                  </a:cubicBezTo>
                  <a:cubicBezTo>
                    <a:pt x="10081" y="11115"/>
                    <a:pt x="8859" y="10776"/>
                    <a:pt x="7646" y="10410"/>
                  </a:cubicBezTo>
                  <a:cubicBezTo>
                    <a:pt x="6423" y="10053"/>
                    <a:pt x="5210" y="9669"/>
                    <a:pt x="4006" y="9268"/>
                  </a:cubicBezTo>
                  <a:cubicBezTo>
                    <a:pt x="3444" y="9081"/>
                    <a:pt x="2855" y="8920"/>
                    <a:pt x="2320" y="8661"/>
                  </a:cubicBezTo>
                  <a:cubicBezTo>
                    <a:pt x="1838" y="8429"/>
                    <a:pt x="1392" y="8135"/>
                    <a:pt x="1026" y="7743"/>
                  </a:cubicBezTo>
                  <a:cubicBezTo>
                    <a:pt x="669" y="7359"/>
                    <a:pt x="473" y="6895"/>
                    <a:pt x="464" y="6369"/>
                  </a:cubicBezTo>
                  <a:cubicBezTo>
                    <a:pt x="464" y="5869"/>
                    <a:pt x="607" y="5370"/>
                    <a:pt x="803" y="4915"/>
                  </a:cubicBezTo>
                  <a:cubicBezTo>
                    <a:pt x="1205" y="3978"/>
                    <a:pt x="1802" y="3121"/>
                    <a:pt x="2525" y="2408"/>
                  </a:cubicBezTo>
                  <a:cubicBezTo>
                    <a:pt x="3239" y="1703"/>
                    <a:pt x="4059" y="1132"/>
                    <a:pt x="4907" y="606"/>
                  </a:cubicBezTo>
                  <a:cubicBezTo>
                    <a:pt x="5089" y="492"/>
                    <a:pt x="5272" y="378"/>
                    <a:pt x="5454" y="264"/>
                  </a:cubicBezTo>
                  <a:close/>
                  <a:moveTo>
                    <a:pt x="5497" y="0"/>
                  </a:moveTo>
                  <a:cubicBezTo>
                    <a:pt x="5479" y="0"/>
                    <a:pt x="5459" y="5"/>
                    <a:pt x="5442" y="17"/>
                  </a:cubicBezTo>
                  <a:cubicBezTo>
                    <a:pt x="4550" y="552"/>
                    <a:pt x="3667" y="1105"/>
                    <a:pt x="2873" y="1783"/>
                  </a:cubicBezTo>
                  <a:cubicBezTo>
                    <a:pt x="2079" y="2470"/>
                    <a:pt x="1392" y="3282"/>
                    <a:pt x="901" y="4210"/>
                  </a:cubicBezTo>
                  <a:cubicBezTo>
                    <a:pt x="429" y="5093"/>
                    <a:pt x="0" y="6199"/>
                    <a:pt x="402" y="7189"/>
                  </a:cubicBezTo>
                  <a:cubicBezTo>
                    <a:pt x="607" y="7689"/>
                    <a:pt x="1008" y="8090"/>
                    <a:pt x="1446" y="8412"/>
                  </a:cubicBezTo>
                  <a:cubicBezTo>
                    <a:pt x="1900" y="8733"/>
                    <a:pt x="2409" y="8965"/>
                    <a:pt x="2926" y="9143"/>
                  </a:cubicBezTo>
                  <a:cubicBezTo>
                    <a:pt x="4175" y="9571"/>
                    <a:pt x="5424" y="9973"/>
                    <a:pt x="6691" y="10356"/>
                  </a:cubicBezTo>
                  <a:cubicBezTo>
                    <a:pt x="7940" y="10740"/>
                    <a:pt x="9189" y="11106"/>
                    <a:pt x="10456" y="11445"/>
                  </a:cubicBezTo>
                  <a:cubicBezTo>
                    <a:pt x="11080" y="11614"/>
                    <a:pt x="11714" y="11784"/>
                    <a:pt x="12338" y="11944"/>
                  </a:cubicBezTo>
                  <a:cubicBezTo>
                    <a:pt x="12659" y="12025"/>
                    <a:pt x="12980" y="12105"/>
                    <a:pt x="13302" y="12185"/>
                  </a:cubicBezTo>
                  <a:cubicBezTo>
                    <a:pt x="13614" y="12265"/>
                    <a:pt x="13935" y="12337"/>
                    <a:pt x="14256" y="12355"/>
                  </a:cubicBezTo>
                  <a:cubicBezTo>
                    <a:pt x="14325" y="12361"/>
                    <a:pt x="14393" y="12364"/>
                    <a:pt x="14461" y="12364"/>
                  </a:cubicBezTo>
                  <a:cubicBezTo>
                    <a:pt x="14684" y="12364"/>
                    <a:pt x="14903" y="12333"/>
                    <a:pt x="15121" y="12292"/>
                  </a:cubicBezTo>
                  <a:cubicBezTo>
                    <a:pt x="15344" y="12257"/>
                    <a:pt x="15568" y="12194"/>
                    <a:pt x="15782" y="12105"/>
                  </a:cubicBezTo>
                  <a:cubicBezTo>
                    <a:pt x="16228" y="11918"/>
                    <a:pt x="16540" y="11561"/>
                    <a:pt x="16772" y="11141"/>
                  </a:cubicBezTo>
                  <a:cubicBezTo>
                    <a:pt x="17048" y="10615"/>
                    <a:pt x="17200" y="10026"/>
                    <a:pt x="17280" y="9438"/>
                  </a:cubicBezTo>
                  <a:cubicBezTo>
                    <a:pt x="17361" y="8831"/>
                    <a:pt x="17378" y="8215"/>
                    <a:pt x="17334" y="7609"/>
                  </a:cubicBezTo>
                  <a:cubicBezTo>
                    <a:pt x="17289" y="7002"/>
                    <a:pt x="17182" y="6387"/>
                    <a:pt x="17004" y="5798"/>
                  </a:cubicBezTo>
                  <a:cubicBezTo>
                    <a:pt x="16808" y="5191"/>
                    <a:pt x="16540" y="4611"/>
                    <a:pt x="16254" y="4040"/>
                  </a:cubicBezTo>
                  <a:cubicBezTo>
                    <a:pt x="16112" y="3764"/>
                    <a:pt x="15969" y="3487"/>
                    <a:pt x="15826" y="3220"/>
                  </a:cubicBezTo>
                  <a:cubicBezTo>
                    <a:pt x="15803" y="3179"/>
                    <a:pt x="15764" y="3161"/>
                    <a:pt x="15725" y="3161"/>
                  </a:cubicBezTo>
                  <a:cubicBezTo>
                    <a:pt x="15705" y="3161"/>
                    <a:pt x="15684" y="3166"/>
                    <a:pt x="15666" y="3175"/>
                  </a:cubicBezTo>
                  <a:cubicBezTo>
                    <a:pt x="15486" y="3259"/>
                    <a:pt x="15281" y="3331"/>
                    <a:pt x="15077" y="3331"/>
                  </a:cubicBezTo>
                  <a:cubicBezTo>
                    <a:pt x="14978" y="3331"/>
                    <a:pt x="14879" y="3314"/>
                    <a:pt x="14782" y="3273"/>
                  </a:cubicBezTo>
                  <a:lnTo>
                    <a:pt x="14782" y="3273"/>
                  </a:lnTo>
                  <a:cubicBezTo>
                    <a:pt x="14782" y="3273"/>
                    <a:pt x="14782" y="3273"/>
                    <a:pt x="14782" y="3273"/>
                  </a:cubicBezTo>
                  <a:cubicBezTo>
                    <a:pt x="14515" y="3157"/>
                    <a:pt x="14363" y="2907"/>
                    <a:pt x="14238" y="2649"/>
                  </a:cubicBezTo>
                  <a:cubicBezTo>
                    <a:pt x="14096" y="2381"/>
                    <a:pt x="13980" y="2096"/>
                    <a:pt x="13774" y="1855"/>
                  </a:cubicBezTo>
                  <a:cubicBezTo>
                    <a:pt x="13520" y="1555"/>
                    <a:pt x="13160" y="1436"/>
                    <a:pt x="12782" y="1436"/>
                  </a:cubicBezTo>
                  <a:cubicBezTo>
                    <a:pt x="12352" y="1436"/>
                    <a:pt x="11900" y="1591"/>
                    <a:pt x="11562" y="1810"/>
                  </a:cubicBezTo>
                  <a:cubicBezTo>
                    <a:pt x="11401" y="1908"/>
                    <a:pt x="11241" y="2033"/>
                    <a:pt x="11062" y="2087"/>
                  </a:cubicBezTo>
                  <a:cubicBezTo>
                    <a:pt x="11001" y="2106"/>
                    <a:pt x="10941" y="2115"/>
                    <a:pt x="10882" y="2115"/>
                  </a:cubicBezTo>
                  <a:cubicBezTo>
                    <a:pt x="10752" y="2115"/>
                    <a:pt x="10629" y="2071"/>
                    <a:pt x="10518" y="1997"/>
                  </a:cubicBezTo>
                  <a:cubicBezTo>
                    <a:pt x="10161" y="1783"/>
                    <a:pt x="10001" y="1373"/>
                    <a:pt x="9769" y="1052"/>
                  </a:cubicBezTo>
                  <a:cubicBezTo>
                    <a:pt x="9390" y="515"/>
                    <a:pt x="8766" y="188"/>
                    <a:pt x="8114" y="188"/>
                  </a:cubicBezTo>
                  <a:cubicBezTo>
                    <a:pt x="8030" y="188"/>
                    <a:pt x="7945" y="193"/>
                    <a:pt x="7860" y="204"/>
                  </a:cubicBezTo>
                  <a:cubicBezTo>
                    <a:pt x="7405" y="258"/>
                    <a:pt x="7021" y="517"/>
                    <a:pt x="6575" y="615"/>
                  </a:cubicBezTo>
                  <a:cubicBezTo>
                    <a:pt x="6509" y="629"/>
                    <a:pt x="6443" y="637"/>
                    <a:pt x="6377" y="637"/>
                  </a:cubicBezTo>
                  <a:cubicBezTo>
                    <a:pt x="6236" y="637"/>
                    <a:pt x="6099" y="601"/>
                    <a:pt x="5977" y="517"/>
                  </a:cubicBezTo>
                  <a:cubicBezTo>
                    <a:pt x="5808" y="409"/>
                    <a:pt x="5692" y="231"/>
                    <a:pt x="5594" y="53"/>
                  </a:cubicBezTo>
                  <a:cubicBezTo>
                    <a:pt x="5576" y="22"/>
                    <a:pt x="5537" y="0"/>
                    <a:pt x="549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2" name="Google Shape;726;p9"/>
            <p:cNvSpPr/>
            <p:nvPr/>
          </p:nvSpPr>
          <p:spPr>
            <a:xfrm>
              <a:off x="6117480" y="448632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4">
                  <a:moveTo>
                    <a:pt x="789" y="0"/>
                  </a:moveTo>
                  <a:cubicBezTo>
                    <a:pt x="481" y="0"/>
                    <a:pt x="202" y="200"/>
                    <a:pt x="107" y="513"/>
                  </a:cubicBezTo>
                  <a:cubicBezTo>
                    <a:pt x="0" y="888"/>
                    <a:pt x="214" y="1290"/>
                    <a:pt x="598" y="1406"/>
                  </a:cubicBezTo>
                  <a:cubicBezTo>
                    <a:pt x="663" y="1424"/>
                    <a:pt x="729" y="1433"/>
                    <a:pt x="794" y="1433"/>
                  </a:cubicBezTo>
                  <a:cubicBezTo>
                    <a:pt x="1103" y="1433"/>
                    <a:pt x="1393" y="1232"/>
                    <a:pt x="1481" y="915"/>
                  </a:cubicBezTo>
                  <a:cubicBezTo>
                    <a:pt x="1597" y="540"/>
                    <a:pt x="1374" y="139"/>
                    <a:pt x="999" y="32"/>
                  </a:cubicBezTo>
                  <a:cubicBezTo>
                    <a:pt x="929" y="10"/>
                    <a:pt x="858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3" name="Google Shape;727;p9"/>
            <p:cNvSpPr/>
            <p:nvPr/>
          </p:nvSpPr>
          <p:spPr>
            <a:xfrm>
              <a:off x="6079320" y="45453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8">
                  <a:moveTo>
                    <a:pt x="403" y="0"/>
                  </a:moveTo>
                  <a:cubicBezTo>
                    <a:pt x="249" y="0"/>
                    <a:pt x="107" y="101"/>
                    <a:pt x="63" y="264"/>
                  </a:cubicBezTo>
                  <a:cubicBezTo>
                    <a:pt x="1" y="451"/>
                    <a:pt x="108" y="647"/>
                    <a:pt x="304" y="701"/>
                  </a:cubicBezTo>
                  <a:cubicBezTo>
                    <a:pt x="339" y="712"/>
                    <a:pt x="374" y="718"/>
                    <a:pt x="408" y="718"/>
                  </a:cubicBezTo>
                  <a:cubicBezTo>
                    <a:pt x="560" y="718"/>
                    <a:pt x="699" y="613"/>
                    <a:pt x="750" y="460"/>
                  </a:cubicBezTo>
                  <a:cubicBezTo>
                    <a:pt x="804" y="273"/>
                    <a:pt x="697" y="76"/>
                    <a:pt x="500" y="14"/>
                  </a:cubicBezTo>
                  <a:cubicBezTo>
                    <a:pt x="468" y="5"/>
                    <a:pt x="435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4" name="Google Shape;728;p9"/>
            <p:cNvSpPr/>
            <p:nvPr/>
          </p:nvSpPr>
          <p:spPr>
            <a:xfrm>
              <a:off x="6152400" y="442008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5">
                  <a:moveTo>
                    <a:pt x="402" y="0"/>
                  </a:moveTo>
                  <a:cubicBezTo>
                    <a:pt x="249" y="0"/>
                    <a:pt x="107" y="100"/>
                    <a:pt x="63" y="255"/>
                  </a:cubicBezTo>
                  <a:cubicBezTo>
                    <a:pt x="1" y="442"/>
                    <a:pt x="117" y="648"/>
                    <a:pt x="304" y="701"/>
                  </a:cubicBezTo>
                  <a:cubicBezTo>
                    <a:pt x="337" y="710"/>
                    <a:pt x="370" y="715"/>
                    <a:pt x="402" y="715"/>
                  </a:cubicBezTo>
                  <a:cubicBezTo>
                    <a:pt x="556" y="715"/>
                    <a:pt x="699" y="615"/>
                    <a:pt x="750" y="460"/>
                  </a:cubicBezTo>
                  <a:cubicBezTo>
                    <a:pt x="804" y="264"/>
                    <a:pt x="697" y="68"/>
                    <a:pt x="500" y="14"/>
                  </a:cubicBezTo>
                  <a:cubicBezTo>
                    <a:pt x="468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5" name="Google Shape;729;p9"/>
            <p:cNvSpPr/>
            <p:nvPr/>
          </p:nvSpPr>
          <p:spPr>
            <a:xfrm>
              <a:off x="6147000" y="45651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396" y="1"/>
                  </a:moveTo>
                  <a:cubicBezTo>
                    <a:pt x="245" y="1"/>
                    <a:pt x="105" y="106"/>
                    <a:pt x="54" y="259"/>
                  </a:cubicBezTo>
                  <a:cubicBezTo>
                    <a:pt x="1" y="446"/>
                    <a:pt x="108" y="642"/>
                    <a:pt x="304" y="705"/>
                  </a:cubicBezTo>
                  <a:cubicBezTo>
                    <a:pt x="337" y="714"/>
                    <a:pt x="369" y="718"/>
                    <a:pt x="401" y="718"/>
                  </a:cubicBezTo>
                  <a:cubicBezTo>
                    <a:pt x="555" y="718"/>
                    <a:pt x="697" y="617"/>
                    <a:pt x="741" y="455"/>
                  </a:cubicBezTo>
                  <a:cubicBezTo>
                    <a:pt x="804" y="268"/>
                    <a:pt x="688" y="71"/>
                    <a:pt x="500" y="18"/>
                  </a:cubicBezTo>
                  <a:cubicBezTo>
                    <a:pt x="466" y="6"/>
                    <a:pt x="431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6" name="Google Shape;730;p9"/>
            <p:cNvSpPr/>
            <p:nvPr/>
          </p:nvSpPr>
          <p:spPr>
            <a:xfrm>
              <a:off x="6166440" y="48128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4" y="0"/>
                  </a:moveTo>
                  <a:cubicBezTo>
                    <a:pt x="484" y="0"/>
                    <a:pt x="203" y="206"/>
                    <a:pt x="108" y="513"/>
                  </a:cubicBezTo>
                  <a:cubicBezTo>
                    <a:pt x="1" y="896"/>
                    <a:pt x="215" y="1289"/>
                    <a:pt x="590" y="1405"/>
                  </a:cubicBezTo>
                  <a:cubicBezTo>
                    <a:pt x="656" y="1423"/>
                    <a:pt x="723" y="1432"/>
                    <a:pt x="790" y="1432"/>
                  </a:cubicBezTo>
                  <a:cubicBezTo>
                    <a:pt x="1104" y="1432"/>
                    <a:pt x="1393" y="1231"/>
                    <a:pt x="1482" y="914"/>
                  </a:cubicBezTo>
                  <a:cubicBezTo>
                    <a:pt x="1598" y="540"/>
                    <a:pt x="1375" y="138"/>
                    <a:pt x="1000" y="31"/>
                  </a:cubicBezTo>
                  <a:cubicBezTo>
                    <a:pt x="931" y="10"/>
                    <a:pt x="862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7" name="Google Shape;731;p9"/>
            <p:cNvSpPr/>
            <p:nvPr/>
          </p:nvSpPr>
          <p:spPr>
            <a:xfrm>
              <a:off x="6004080" y="475848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793" y="0"/>
                  </a:moveTo>
                  <a:cubicBezTo>
                    <a:pt x="484" y="0"/>
                    <a:pt x="202" y="206"/>
                    <a:pt x="107" y="513"/>
                  </a:cubicBezTo>
                  <a:cubicBezTo>
                    <a:pt x="0" y="897"/>
                    <a:pt x="214" y="1289"/>
                    <a:pt x="598" y="1405"/>
                  </a:cubicBezTo>
                  <a:cubicBezTo>
                    <a:pt x="663" y="1424"/>
                    <a:pt x="729" y="1433"/>
                    <a:pt x="795" y="1433"/>
                  </a:cubicBezTo>
                  <a:cubicBezTo>
                    <a:pt x="1104" y="1433"/>
                    <a:pt x="1393" y="1233"/>
                    <a:pt x="1481" y="923"/>
                  </a:cubicBezTo>
                  <a:cubicBezTo>
                    <a:pt x="1597" y="540"/>
                    <a:pt x="1374" y="138"/>
                    <a:pt x="999" y="31"/>
                  </a:cubicBezTo>
                  <a:cubicBezTo>
                    <a:pt x="930" y="10"/>
                    <a:pt x="861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8" name="Google Shape;732;p9"/>
            <p:cNvSpPr/>
            <p:nvPr/>
          </p:nvSpPr>
          <p:spPr>
            <a:xfrm>
              <a:off x="6195600" y="4713840"/>
              <a:ext cx="39600" cy="35640"/>
            </a:xfrm>
            <a:custGeom>
              <a:avLst/>
              <a:gdLst>
                <a:gd name="textAreaLeft" fmla="*/ 0 w 39600"/>
                <a:gd name="textAreaRight" fmla="*/ 39960 w 3960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1598" h="1433">
                  <a:moveTo>
                    <a:pt x="800" y="1"/>
                  </a:moveTo>
                  <a:cubicBezTo>
                    <a:pt x="488" y="1"/>
                    <a:pt x="203" y="202"/>
                    <a:pt x="108" y="519"/>
                  </a:cubicBezTo>
                  <a:cubicBezTo>
                    <a:pt x="1" y="893"/>
                    <a:pt x="215" y="1295"/>
                    <a:pt x="598" y="1402"/>
                  </a:cubicBezTo>
                  <a:cubicBezTo>
                    <a:pt x="666" y="1423"/>
                    <a:pt x="734" y="1433"/>
                    <a:pt x="801" y="1433"/>
                  </a:cubicBezTo>
                  <a:cubicBezTo>
                    <a:pt x="1108" y="1433"/>
                    <a:pt x="1394" y="1227"/>
                    <a:pt x="1481" y="920"/>
                  </a:cubicBezTo>
                  <a:cubicBezTo>
                    <a:pt x="1597" y="537"/>
                    <a:pt x="1374" y="144"/>
                    <a:pt x="1000" y="28"/>
                  </a:cubicBezTo>
                  <a:cubicBezTo>
                    <a:pt x="933" y="9"/>
                    <a:pt x="86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39" name="Google Shape;733;p9"/>
            <p:cNvSpPr/>
            <p:nvPr/>
          </p:nvSpPr>
          <p:spPr>
            <a:xfrm>
              <a:off x="5987520" y="462708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9" y="1"/>
                  </a:moveTo>
                  <a:cubicBezTo>
                    <a:pt x="780" y="1"/>
                    <a:pt x="325" y="325"/>
                    <a:pt x="179" y="824"/>
                  </a:cubicBezTo>
                  <a:cubicBezTo>
                    <a:pt x="0" y="1430"/>
                    <a:pt x="348" y="2073"/>
                    <a:pt x="955" y="2251"/>
                  </a:cubicBezTo>
                  <a:cubicBezTo>
                    <a:pt x="1062" y="2283"/>
                    <a:pt x="1171" y="2298"/>
                    <a:pt x="1278" y="2298"/>
                  </a:cubicBezTo>
                  <a:cubicBezTo>
                    <a:pt x="1775" y="2298"/>
                    <a:pt x="2235" y="1974"/>
                    <a:pt x="2382" y="1475"/>
                  </a:cubicBezTo>
                  <a:cubicBezTo>
                    <a:pt x="2561" y="859"/>
                    <a:pt x="2213" y="226"/>
                    <a:pt x="1606" y="48"/>
                  </a:cubicBezTo>
                  <a:cubicBezTo>
                    <a:pt x="1497" y="16"/>
                    <a:pt x="1387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0" name="Google Shape;734;p9"/>
            <p:cNvSpPr/>
            <p:nvPr/>
          </p:nvSpPr>
          <p:spPr>
            <a:xfrm>
              <a:off x="6054120" y="4685760"/>
              <a:ext cx="63720" cy="5724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7240"/>
                <a:gd name="textAreaBottom" fmla="*/ 57600 h 57240"/>
              </a:gdLst>
              <a:ahLst/>
              <a:cxnLst/>
              <a:rect l="textAreaLeft" t="textAreaTop" r="textAreaRight" b="textAreaBottom"/>
              <a:pathLst>
                <a:path w="2561" h="2298">
                  <a:moveTo>
                    <a:pt x="1275" y="0"/>
                  </a:moveTo>
                  <a:cubicBezTo>
                    <a:pt x="780" y="0"/>
                    <a:pt x="326" y="324"/>
                    <a:pt x="179" y="823"/>
                  </a:cubicBezTo>
                  <a:cubicBezTo>
                    <a:pt x="1" y="1439"/>
                    <a:pt x="349" y="2072"/>
                    <a:pt x="955" y="2250"/>
                  </a:cubicBezTo>
                  <a:cubicBezTo>
                    <a:pt x="1063" y="2282"/>
                    <a:pt x="1171" y="2297"/>
                    <a:pt x="1278" y="2297"/>
                  </a:cubicBezTo>
                  <a:cubicBezTo>
                    <a:pt x="1773" y="2297"/>
                    <a:pt x="2228" y="1973"/>
                    <a:pt x="2383" y="1474"/>
                  </a:cubicBezTo>
                  <a:cubicBezTo>
                    <a:pt x="2561" y="868"/>
                    <a:pt x="2213" y="225"/>
                    <a:pt x="1598" y="47"/>
                  </a:cubicBezTo>
                  <a:cubicBezTo>
                    <a:pt x="1490" y="15"/>
                    <a:pt x="138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0" bIns="288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1" name="Google Shape;735;p9"/>
            <p:cNvSpPr/>
            <p:nvPr/>
          </p:nvSpPr>
          <p:spPr>
            <a:xfrm>
              <a:off x="5972040" y="472176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1" y="451"/>
                    <a:pt x="108" y="648"/>
                    <a:pt x="295" y="701"/>
                  </a:cubicBezTo>
                  <a:cubicBezTo>
                    <a:pt x="328" y="711"/>
                    <a:pt x="361" y="715"/>
                    <a:pt x="394" y="715"/>
                  </a:cubicBezTo>
                  <a:cubicBezTo>
                    <a:pt x="549" y="715"/>
                    <a:pt x="697" y="615"/>
                    <a:pt x="741" y="460"/>
                  </a:cubicBezTo>
                  <a:cubicBezTo>
                    <a:pt x="795" y="273"/>
                    <a:pt x="688" y="68"/>
                    <a:pt x="500" y="14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2" name="Google Shape;736;p9"/>
            <p:cNvSpPr/>
            <p:nvPr/>
          </p:nvSpPr>
          <p:spPr>
            <a:xfrm>
              <a:off x="6144480" y="466776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3" y="1"/>
                  </a:moveTo>
                  <a:cubicBezTo>
                    <a:pt x="249" y="1"/>
                    <a:pt x="107" y="102"/>
                    <a:pt x="63" y="264"/>
                  </a:cubicBezTo>
                  <a:cubicBezTo>
                    <a:pt x="1" y="452"/>
                    <a:pt x="108" y="648"/>
                    <a:pt x="304" y="701"/>
                  </a:cubicBezTo>
                  <a:cubicBezTo>
                    <a:pt x="339" y="713"/>
                    <a:pt x="374" y="718"/>
                    <a:pt x="408" y="718"/>
                  </a:cubicBezTo>
                  <a:cubicBezTo>
                    <a:pt x="559" y="718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3" name="Google Shape;737;p9"/>
            <p:cNvSpPr/>
            <p:nvPr/>
          </p:nvSpPr>
          <p:spPr>
            <a:xfrm>
              <a:off x="6139800" y="47552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6">
                  <a:moveTo>
                    <a:pt x="402" y="1"/>
                  </a:moveTo>
                  <a:cubicBezTo>
                    <a:pt x="248" y="1"/>
                    <a:pt x="105" y="101"/>
                    <a:pt x="54" y="255"/>
                  </a:cubicBezTo>
                  <a:cubicBezTo>
                    <a:pt x="0" y="443"/>
                    <a:pt x="107" y="648"/>
                    <a:pt x="304" y="701"/>
                  </a:cubicBezTo>
                  <a:cubicBezTo>
                    <a:pt x="336" y="711"/>
                    <a:pt x="369" y="715"/>
                    <a:pt x="402" y="715"/>
                  </a:cubicBezTo>
                  <a:cubicBezTo>
                    <a:pt x="555" y="715"/>
                    <a:pt x="697" y="615"/>
                    <a:pt x="741" y="461"/>
                  </a:cubicBezTo>
                  <a:cubicBezTo>
                    <a:pt x="803" y="264"/>
                    <a:pt x="687" y="68"/>
                    <a:pt x="500" y="14"/>
                  </a:cubicBezTo>
                  <a:cubicBezTo>
                    <a:pt x="467" y="5"/>
                    <a:pt x="434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4" name="Google Shape;738;p9"/>
            <p:cNvSpPr/>
            <p:nvPr/>
          </p:nvSpPr>
          <p:spPr>
            <a:xfrm>
              <a:off x="6073200" y="4791240"/>
              <a:ext cx="19800" cy="17640"/>
            </a:xfrm>
            <a:custGeom>
              <a:avLst/>
              <a:gdLst>
                <a:gd name="textAreaLeft" fmla="*/ 0 w 19800"/>
                <a:gd name="textAreaRight" fmla="*/ 20160 w 1980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804" h="719">
                  <a:moveTo>
                    <a:pt x="402" y="1"/>
                  </a:moveTo>
                  <a:cubicBezTo>
                    <a:pt x="249" y="1"/>
                    <a:pt x="106" y="101"/>
                    <a:pt x="54" y="256"/>
                  </a:cubicBezTo>
                  <a:cubicBezTo>
                    <a:pt x="1" y="452"/>
                    <a:pt x="108" y="648"/>
                    <a:pt x="304" y="702"/>
                  </a:cubicBezTo>
                  <a:cubicBezTo>
                    <a:pt x="339" y="713"/>
                    <a:pt x="374" y="719"/>
                    <a:pt x="408" y="719"/>
                  </a:cubicBezTo>
                  <a:cubicBezTo>
                    <a:pt x="559" y="719"/>
                    <a:pt x="698" y="613"/>
                    <a:pt x="741" y="461"/>
                  </a:cubicBezTo>
                  <a:cubicBezTo>
                    <a:pt x="804" y="273"/>
                    <a:pt x="697" y="77"/>
                    <a:pt x="500" y="15"/>
                  </a:cubicBezTo>
                  <a:cubicBezTo>
                    <a:pt x="468" y="5"/>
                    <a:pt x="435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5" name="Google Shape;739;p9"/>
            <p:cNvSpPr/>
            <p:nvPr/>
          </p:nvSpPr>
          <p:spPr>
            <a:xfrm>
              <a:off x="5930280" y="4642200"/>
              <a:ext cx="19440" cy="17640"/>
            </a:xfrm>
            <a:custGeom>
              <a:avLst/>
              <a:gdLst>
                <a:gd name="textAreaLeft" fmla="*/ 0 w 19440"/>
                <a:gd name="textAreaRight" fmla="*/ 19800 w 19440"/>
                <a:gd name="textAreaTop" fmla="*/ 0 h 17640"/>
                <a:gd name="textAreaBottom" fmla="*/ 18000 h 17640"/>
              </a:gdLst>
              <a:ahLst/>
              <a:cxnLst/>
              <a:rect l="textAreaLeft" t="textAreaTop" r="textAreaRight" b="textAreaBottom"/>
              <a:pathLst>
                <a:path w="795" h="716">
                  <a:moveTo>
                    <a:pt x="398" y="1"/>
                  </a:moveTo>
                  <a:cubicBezTo>
                    <a:pt x="240" y="1"/>
                    <a:pt x="98" y="101"/>
                    <a:pt x="54" y="255"/>
                  </a:cubicBezTo>
                  <a:cubicBezTo>
                    <a:pt x="0" y="443"/>
                    <a:pt x="107" y="648"/>
                    <a:pt x="295" y="702"/>
                  </a:cubicBezTo>
                  <a:cubicBezTo>
                    <a:pt x="327" y="711"/>
                    <a:pt x="361" y="715"/>
                    <a:pt x="393" y="715"/>
                  </a:cubicBezTo>
                  <a:cubicBezTo>
                    <a:pt x="549" y="715"/>
                    <a:pt x="697" y="615"/>
                    <a:pt x="741" y="461"/>
                  </a:cubicBezTo>
                  <a:cubicBezTo>
                    <a:pt x="794" y="273"/>
                    <a:pt x="687" y="68"/>
                    <a:pt x="500" y="15"/>
                  </a:cubicBezTo>
                  <a:cubicBezTo>
                    <a:pt x="466" y="5"/>
                    <a:pt x="43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000" bIns="9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6" name="Google Shape;740;p9"/>
            <p:cNvSpPr/>
            <p:nvPr/>
          </p:nvSpPr>
          <p:spPr>
            <a:xfrm>
              <a:off x="5843520" y="4338360"/>
              <a:ext cx="432000" cy="543960"/>
            </a:xfrm>
            <a:custGeom>
              <a:avLst/>
              <a:gdLst>
                <a:gd name="textAreaLeft" fmla="*/ 0 w 432000"/>
                <a:gd name="textAreaRight" fmla="*/ 432360 w 432000"/>
                <a:gd name="textAreaTop" fmla="*/ 0 h 543960"/>
                <a:gd name="textAreaBottom" fmla="*/ 544320 h 543960"/>
              </a:gdLst>
              <a:ahLst/>
              <a:cxnLst/>
              <a:rect l="textAreaLeft" t="textAreaTop" r="textAreaRight" b="textAreaBottom"/>
              <a:pathLst>
                <a:path w="17299" h="21776">
                  <a:moveTo>
                    <a:pt x="13002" y="249"/>
                  </a:moveTo>
                  <a:lnTo>
                    <a:pt x="14301" y="628"/>
                  </a:lnTo>
                  <a:lnTo>
                    <a:pt x="14301" y="628"/>
                  </a:lnTo>
                  <a:cubicBezTo>
                    <a:pt x="14269" y="698"/>
                    <a:pt x="14247" y="775"/>
                    <a:pt x="14229" y="826"/>
                  </a:cubicBezTo>
                  <a:cubicBezTo>
                    <a:pt x="14140" y="1094"/>
                    <a:pt x="14078" y="1379"/>
                    <a:pt x="14015" y="1656"/>
                  </a:cubicBezTo>
                  <a:cubicBezTo>
                    <a:pt x="13899" y="2146"/>
                    <a:pt x="13810" y="2637"/>
                    <a:pt x="13712" y="3137"/>
                  </a:cubicBezTo>
                  <a:cubicBezTo>
                    <a:pt x="13275" y="5465"/>
                    <a:pt x="13408" y="7883"/>
                    <a:pt x="14247" y="10113"/>
                  </a:cubicBezTo>
                  <a:cubicBezTo>
                    <a:pt x="14666" y="11192"/>
                    <a:pt x="15219" y="12200"/>
                    <a:pt x="15755" y="13217"/>
                  </a:cubicBezTo>
                  <a:cubicBezTo>
                    <a:pt x="16031" y="13753"/>
                    <a:pt x="16299" y="14297"/>
                    <a:pt x="16513" y="14859"/>
                  </a:cubicBezTo>
                  <a:cubicBezTo>
                    <a:pt x="16718" y="15403"/>
                    <a:pt x="16861" y="15965"/>
                    <a:pt x="16932" y="16545"/>
                  </a:cubicBezTo>
                  <a:cubicBezTo>
                    <a:pt x="17004" y="17125"/>
                    <a:pt x="17021" y="17705"/>
                    <a:pt x="16977" y="18284"/>
                  </a:cubicBezTo>
                  <a:cubicBezTo>
                    <a:pt x="16941" y="18838"/>
                    <a:pt x="16852" y="19391"/>
                    <a:pt x="16665" y="19917"/>
                  </a:cubicBezTo>
                  <a:cubicBezTo>
                    <a:pt x="16504" y="20372"/>
                    <a:pt x="16263" y="20863"/>
                    <a:pt x="15853" y="21148"/>
                  </a:cubicBezTo>
                  <a:cubicBezTo>
                    <a:pt x="15496" y="21389"/>
                    <a:pt x="15068" y="21478"/>
                    <a:pt x="14648" y="21532"/>
                  </a:cubicBezTo>
                  <a:cubicBezTo>
                    <a:pt x="14545" y="21545"/>
                    <a:pt x="14442" y="21551"/>
                    <a:pt x="14339" y="21551"/>
                  </a:cubicBezTo>
                  <a:cubicBezTo>
                    <a:pt x="13821" y="21551"/>
                    <a:pt x="13310" y="21400"/>
                    <a:pt x="12811" y="21273"/>
                  </a:cubicBezTo>
                  <a:cubicBezTo>
                    <a:pt x="12213" y="21121"/>
                    <a:pt x="11624" y="20970"/>
                    <a:pt x="11035" y="20809"/>
                  </a:cubicBezTo>
                  <a:cubicBezTo>
                    <a:pt x="9831" y="20497"/>
                    <a:pt x="8636" y="20158"/>
                    <a:pt x="7449" y="19801"/>
                  </a:cubicBezTo>
                  <a:cubicBezTo>
                    <a:pt x="6263" y="19444"/>
                    <a:pt x="5085" y="19078"/>
                    <a:pt x="3916" y="18686"/>
                  </a:cubicBezTo>
                  <a:cubicBezTo>
                    <a:pt x="2873" y="18347"/>
                    <a:pt x="1766" y="18044"/>
                    <a:pt x="973" y="17232"/>
                  </a:cubicBezTo>
                  <a:cubicBezTo>
                    <a:pt x="616" y="16875"/>
                    <a:pt x="375" y="16438"/>
                    <a:pt x="339" y="15929"/>
                  </a:cubicBezTo>
                  <a:cubicBezTo>
                    <a:pt x="303" y="15430"/>
                    <a:pt x="428" y="14939"/>
                    <a:pt x="607" y="14484"/>
                  </a:cubicBezTo>
                  <a:cubicBezTo>
                    <a:pt x="964" y="13565"/>
                    <a:pt x="1526" y="12709"/>
                    <a:pt x="2213" y="11995"/>
                  </a:cubicBezTo>
                  <a:cubicBezTo>
                    <a:pt x="3470" y="10675"/>
                    <a:pt x="5103" y="9845"/>
                    <a:pt x="6628" y="8882"/>
                  </a:cubicBezTo>
                  <a:cubicBezTo>
                    <a:pt x="7842" y="8114"/>
                    <a:pt x="8984" y="7249"/>
                    <a:pt x="9938" y="6170"/>
                  </a:cubicBezTo>
                  <a:cubicBezTo>
                    <a:pt x="11098" y="4849"/>
                    <a:pt x="11928" y="3288"/>
                    <a:pt x="12534" y="1656"/>
                  </a:cubicBezTo>
                  <a:cubicBezTo>
                    <a:pt x="12708" y="1192"/>
                    <a:pt x="12866" y="721"/>
                    <a:pt x="13002" y="249"/>
                  </a:cubicBezTo>
                  <a:close/>
                  <a:moveTo>
                    <a:pt x="12929" y="1"/>
                  </a:moveTo>
                  <a:cubicBezTo>
                    <a:pt x="12879" y="1"/>
                    <a:pt x="12834" y="33"/>
                    <a:pt x="12820" y="77"/>
                  </a:cubicBezTo>
                  <a:cubicBezTo>
                    <a:pt x="12284" y="1914"/>
                    <a:pt x="11535" y="3716"/>
                    <a:pt x="10384" y="5260"/>
                  </a:cubicBezTo>
                  <a:cubicBezTo>
                    <a:pt x="9519" y="6437"/>
                    <a:pt x="8413" y="7410"/>
                    <a:pt x="7208" y="8230"/>
                  </a:cubicBezTo>
                  <a:cubicBezTo>
                    <a:pt x="5781" y="9203"/>
                    <a:pt x="4211" y="9970"/>
                    <a:pt x="2873" y="11076"/>
                  </a:cubicBezTo>
                  <a:cubicBezTo>
                    <a:pt x="2132" y="11692"/>
                    <a:pt x="1472" y="12423"/>
                    <a:pt x="973" y="13253"/>
                  </a:cubicBezTo>
                  <a:cubicBezTo>
                    <a:pt x="482" y="14074"/>
                    <a:pt x="0" y="15073"/>
                    <a:pt x="125" y="16054"/>
                  </a:cubicBezTo>
                  <a:cubicBezTo>
                    <a:pt x="259" y="17107"/>
                    <a:pt x="1169" y="17829"/>
                    <a:pt x="2070" y="18258"/>
                  </a:cubicBezTo>
                  <a:cubicBezTo>
                    <a:pt x="2587" y="18507"/>
                    <a:pt x="3149" y="18668"/>
                    <a:pt x="3693" y="18855"/>
                  </a:cubicBezTo>
                  <a:cubicBezTo>
                    <a:pt x="4273" y="19043"/>
                    <a:pt x="4862" y="19230"/>
                    <a:pt x="5442" y="19417"/>
                  </a:cubicBezTo>
                  <a:cubicBezTo>
                    <a:pt x="7815" y="20167"/>
                    <a:pt x="10215" y="20845"/>
                    <a:pt x="12623" y="21460"/>
                  </a:cubicBezTo>
                  <a:cubicBezTo>
                    <a:pt x="13182" y="21602"/>
                    <a:pt x="13749" y="21775"/>
                    <a:pt x="14323" y="21775"/>
                  </a:cubicBezTo>
                  <a:cubicBezTo>
                    <a:pt x="14363" y="21775"/>
                    <a:pt x="14403" y="21774"/>
                    <a:pt x="14443" y="21773"/>
                  </a:cubicBezTo>
                  <a:cubicBezTo>
                    <a:pt x="14889" y="21755"/>
                    <a:pt x="15371" y="21657"/>
                    <a:pt x="15764" y="21460"/>
                  </a:cubicBezTo>
                  <a:cubicBezTo>
                    <a:pt x="16174" y="21246"/>
                    <a:pt x="16459" y="20889"/>
                    <a:pt x="16665" y="20479"/>
                  </a:cubicBezTo>
                  <a:cubicBezTo>
                    <a:pt x="16923" y="19979"/>
                    <a:pt x="17066" y="19435"/>
                    <a:pt x="17137" y="18882"/>
                  </a:cubicBezTo>
                  <a:cubicBezTo>
                    <a:pt x="17298" y="17749"/>
                    <a:pt x="17244" y="16554"/>
                    <a:pt x="16941" y="15448"/>
                  </a:cubicBezTo>
                  <a:cubicBezTo>
                    <a:pt x="16620" y="14288"/>
                    <a:pt x="16013" y="13235"/>
                    <a:pt x="15451" y="12182"/>
                  </a:cubicBezTo>
                  <a:cubicBezTo>
                    <a:pt x="14925" y="11174"/>
                    <a:pt x="14443" y="10131"/>
                    <a:pt x="14131" y="9033"/>
                  </a:cubicBezTo>
                  <a:cubicBezTo>
                    <a:pt x="13792" y="7865"/>
                    <a:pt x="13667" y="6643"/>
                    <a:pt x="13694" y="5420"/>
                  </a:cubicBezTo>
                  <a:cubicBezTo>
                    <a:pt x="13712" y="4546"/>
                    <a:pt x="13828" y="3690"/>
                    <a:pt x="13997" y="2833"/>
                  </a:cubicBezTo>
                  <a:cubicBezTo>
                    <a:pt x="14113" y="2236"/>
                    <a:pt x="14229" y="1638"/>
                    <a:pt x="14390" y="1058"/>
                  </a:cubicBezTo>
                  <a:cubicBezTo>
                    <a:pt x="14425" y="951"/>
                    <a:pt x="14452" y="844"/>
                    <a:pt x="14497" y="746"/>
                  </a:cubicBezTo>
                  <a:cubicBezTo>
                    <a:pt x="14497" y="738"/>
                    <a:pt x="14511" y="702"/>
                    <a:pt x="14527" y="675"/>
                  </a:cubicBezTo>
                  <a:lnTo>
                    <a:pt x="14527" y="675"/>
                  </a:lnTo>
                  <a:cubicBezTo>
                    <a:pt x="14559" y="663"/>
                    <a:pt x="14582" y="634"/>
                    <a:pt x="14592" y="600"/>
                  </a:cubicBezTo>
                  <a:lnTo>
                    <a:pt x="14592" y="600"/>
                  </a:lnTo>
                  <a:cubicBezTo>
                    <a:pt x="14613" y="544"/>
                    <a:pt x="14596" y="475"/>
                    <a:pt x="14524" y="460"/>
                  </a:cubicBezTo>
                  <a:lnTo>
                    <a:pt x="14524" y="460"/>
                  </a:lnTo>
                  <a:cubicBezTo>
                    <a:pt x="14524" y="460"/>
                    <a:pt x="14524" y="460"/>
                    <a:pt x="14524" y="460"/>
                  </a:cubicBezTo>
                  <a:lnTo>
                    <a:pt x="12962" y="5"/>
                  </a:lnTo>
                  <a:cubicBezTo>
                    <a:pt x="12951" y="2"/>
                    <a:pt x="12940" y="1"/>
                    <a:pt x="129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7" name="Google Shape;741;p9"/>
            <p:cNvSpPr/>
            <p:nvPr/>
          </p:nvSpPr>
          <p:spPr>
            <a:xfrm>
              <a:off x="6091560" y="4260600"/>
              <a:ext cx="198720" cy="120960"/>
            </a:xfrm>
            <a:custGeom>
              <a:avLst/>
              <a:gdLst>
                <a:gd name="textAreaLeft" fmla="*/ 0 w 198720"/>
                <a:gd name="textAreaRight" fmla="*/ 199080 w 198720"/>
                <a:gd name="textAreaTop" fmla="*/ 0 h 120960"/>
                <a:gd name="textAreaBottom" fmla="*/ 121320 h 120960"/>
              </a:gdLst>
              <a:ahLst/>
              <a:cxnLst/>
              <a:rect l="textAreaLeft" t="textAreaTop" r="textAreaRight" b="textAreaBottom"/>
              <a:pathLst>
                <a:path w="7958" h="4855">
                  <a:moveTo>
                    <a:pt x="1131" y="0"/>
                  </a:moveTo>
                  <a:cubicBezTo>
                    <a:pt x="930" y="0"/>
                    <a:pt x="737" y="134"/>
                    <a:pt x="678" y="340"/>
                  </a:cubicBezTo>
                  <a:lnTo>
                    <a:pt x="72" y="2401"/>
                  </a:lnTo>
                  <a:cubicBezTo>
                    <a:pt x="0" y="2650"/>
                    <a:pt x="143" y="2909"/>
                    <a:pt x="393" y="2980"/>
                  </a:cubicBezTo>
                  <a:lnTo>
                    <a:pt x="6700" y="4836"/>
                  </a:lnTo>
                  <a:cubicBezTo>
                    <a:pt x="6742" y="4848"/>
                    <a:pt x="6785" y="4854"/>
                    <a:pt x="6827" y="4854"/>
                  </a:cubicBezTo>
                  <a:cubicBezTo>
                    <a:pt x="7028" y="4854"/>
                    <a:pt x="7221" y="4721"/>
                    <a:pt x="7280" y="4515"/>
                  </a:cubicBezTo>
                  <a:lnTo>
                    <a:pt x="7887" y="2454"/>
                  </a:lnTo>
                  <a:cubicBezTo>
                    <a:pt x="7958" y="2204"/>
                    <a:pt x="7815" y="1946"/>
                    <a:pt x="7565" y="1874"/>
                  </a:cubicBezTo>
                  <a:lnTo>
                    <a:pt x="1258" y="19"/>
                  </a:lnTo>
                  <a:cubicBezTo>
                    <a:pt x="1216" y="6"/>
                    <a:pt x="1173" y="0"/>
                    <a:pt x="1131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480" bIns="60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8" name="Google Shape;742;p9"/>
            <p:cNvSpPr/>
            <p:nvPr/>
          </p:nvSpPr>
          <p:spPr>
            <a:xfrm>
              <a:off x="6117480" y="426672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7" h="2947">
                  <a:moveTo>
                    <a:pt x="932" y="1"/>
                  </a:moveTo>
                  <a:cubicBezTo>
                    <a:pt x="888" y="1"/>
                    <a:pt x="845" y="25"/>
                    <a:pt x="831" y="82"/>
                  </a:cubicBezTo>
                  <a:cubicBezTo>
                    <a:pt x="563" y="992"/>
                    <a:pt x="296" y="1902"/>
                    <a:pt x="28" y="2803"/>
                  </a:cubicBezTo>
                  <a:cubicBezTo>
                    <a:pt x="1" y="2889"/>
                    <a:pt x="72" y="2946"/>
                    <a:pt x="140" y="2946"/>
                  </a:cubicBezTo>
                  <a:cubicBezTo>
                    <a:pt x="185" y="2946"/>
                    <a:pt x="228" y="2922"/>
                    <a:pt x="242" y="2865"/>
                  </a:cubicBezTo>
                  <a:cubicBezTo>
                    <a:pt x="510" y="1955"/>
                    <a:pt x="777" y="1045"/>
                    <a:pt x="1045" y="135"/>
                  </a:cubicBezTo>
                  <a:cubicBezTo>
                    <a:pt x="1066" y="55"/>
                    <a:pt x="998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49" name="Google Shape;743;p9"/>
            <p:cNvSpPr/>
            <p:nvPr/>
          </p:nvSpPr>
          <p:spPr>
            <a:xfrm>
              <a:off x="6157440" y="4278600"/>
              <a:ext cx="26280" cy="7344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440"/>
                <a:gd name="textAreaBottom" fmla="*/ 73800 h 73440"/>
              </a:gdLst>
              <a:ahLst/>
              <a:cxnLst/>
              <a:rect l="textAreaLeft" t="textAreaTop" r="textAreaRight" b="textAreaBottom"/>
              <a:pathLst>
                <a:path w="1066" h="2945">
                  <a:moveTo>
                    <a:pt x="932" y="1"/>
                  </a:moveTo>
                  <a:cubicBezTo>
                    <a:pt x="887" y="1"/>
                    <a:pt x="843" y="24"/>
                    <a:pt x="825" y="78"/>
                  </a:cubicBezTo>
                  <a:cubicBezTo>
                    <a:pt x="557" y="988"/>
                    <a:pt x="289" y="1898"/>
                    <a:pt x="22" y="2808"/>
                  </a:cubicBezTo>
                  <a:cubicBezTo>
                    <a:pt x="0" y="2889"/>
                    <a:pt x="71" y="2945"/>
                    <a:pt x="141" y="2945"/>
                  </a:cubicBezTo>
                  <a:cubicBezTo>
                    <a:pt x="185" y="2945"/>
                    <a:pt x="228" y="2922"/>
                    <a:pt x="245" y="2870"/>
                  </a:cubicBezTo>
                  <a:cubicBezTo>
                    <a:pt x="513" y="1960"/>
                    <a:pt x="771" y="1050"/>
                    <a:pt x="1039" y="140"/>
                  </a:cubicBezTo>
                  <a:cubicBezTo>
                    <a:pt x="1066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50" name="Google Shape;744;p9"/>
            <p:cNvSpPr/>
            <p:nvPr/>
          </p:nvSpPr>
          <p:spPr>
            <a:xfrm>
              <a:off x="6197040" y="429012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7" h="2942">
                  <a:moveTo>
                    <a:pt x="932" y="0"/>
                  </a:moveTo>
                  <a:cubicBezTo>
                    <a:pt x="888" y="0"/>
                    <a:pt x="845" y="25"/>
                    <a:pt x="831" y="82"/>
                  </a:cubicBezTo>
                  <a:cubicBezTo>
                    <a:pt x="563" y="992"/>
                    <a:pt x="295" y="1902"/>
                    <a:pt x="28" y="2803"/>
                  </a:cubicBezTo>
                  <a:cubicBezTo>
                    <a:pt x="1" y="2888"/>
                    <a:pt x="71" y="2942"/>
                    <a:pt x="139" y="2942"/>
                  </a:cubicBezTo>
                  <a:cubicBezTo>
                    <a:pt x="184" y="2942"/>
                    <a:pt x="228" y="2918"/>
                    <a:pt x="242" y="2865"/>
                  </a:cubicBezTo>
                  <a:cubicBezTo>
                    <a:pt x="509" y="1955"/>
                    <a:pt x="777" y="1045"/>
                    <a:pt x="1045" y="135"/>
                  </a:cubicBezTo>
                  <a:cubicBezTo>
                    <a:pt x="1066" y="55"/>
                    <a:pt x="998" y="0"/>
                    <a:pt x="93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51" name="Google Shape;745;p9"/>
            <p:cNvSpPr/>
            <p:nvPr/>
          </p:nvSpPr>
          <p:spPr>
            <a:xfrm>
              <a:off x="6237000" y="4302000"/>
              <a:ext cx="26280" cy="73080"/>
            </a:xfrm>
            <a:custGeom>
              <a:avLst/>
              <a:gdLst>
                <a:gd name="textAreaLeft" fmla="*/ 0 w 26280"/>
                <a:gd name="textAreaRight" fmla="*/ 26640 w 2628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1066" h="2943">
                  <a:moveTo>
                    <a:pt x="932" y="1"/>
                  </a:moveTo>
                  <a:cubicBezTo>
                    <a:pt x="887" y="1"/>
                    <a:pt x="842" y="24"/>
                    <a:pt x="825" y="78"/>
                  </a:cubicBezTo>
                  <a:cubicBezTo>
                    <a:pt x="557" y="987"/>
                    <a:pt x="289" y="1897"/>
                    <a:pt x="22" y="2807"/>
                  </a:cubicBezTo>
                  <a:cubicBezTo>
                    <a:pt x="0" y="2888"/>
                    <a:pt x="69" y="2942"/>
                    <a:pt x="137" y="2942"/>
                  </a:cubicBezTo>
                  <a:cubicBezTo>
                    <a:pt x="182" y="2942"/>
                    <a:pt x="227" y="2918"/>
                    <a:pt x="245" y="2861"/>
                  </a:cubicBezTo>
                  <a:cubicBezTo>
                    <a:pt x="512" y="1960"/>
                    <a:pt x="771" y="1050"/>
                    <a:pt x="1039" y="140"/>
                  </a:cubicBezTo>
                  <a:cubicBezTo>
                    <a:pt x="1065" y="54"/>
                    <a:pt x="999" y="1"/>
                    <a:pt x="93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653" name="PlaceHolder 2"/>
          <p:cNvSpPr>
            <a:spLocks noGrp="1"/>
          </p:cNvSpPr>
          <p:nvPr>
            <p:ph type="title"/>
          </p:nvPr>
        </p:nvSpPr>
        <p:spPr>
          <a:xfrm>
            <a:off x="720000" y="619560"/>
            <a:ext cx="2636640" cy="182412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-light-2"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PlaceHolder 1"/>
          <p:cNvSpPr>
            <a:spLocks noGrp="1"/>
          </p:cNvSpPr>
          <p:nvPr>
            <p:ph type="title"/>
          </p:nvPr>
        </p:nvSpPr>
        <p:spPr>
          <a:xfrm>
            <a:off x="5054400" y="1517040"/>
            <a:ext cx="2926800" cy="1010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81" name="Google Shape;1715;p19"/>
          <p:cNvSpPr/>
          <p:nvPr/>
        </p:nvSpPr>
        <p:spPr>
          <a:xfrm rot="16200000" flipH="1">
            <a:off x="292320" y="3427560"/>
            <a:ext cx="1368000" cy="2063160"/>
          </a:xfrm>
          <a:custGeom>
            <a:avLst/>
            <a:gdLst>
              <a:gd name="textAreaLeft" fmla="*/ 360 w 1368000"/>
              <a:gd name="textAreaRight" fmla="*/ 1368720 w 1368000"/>
              <a:gd name="textAreaTop" fmla="*/ 0 h 2063160"/>
              <a:gd name="textAreaBottom" fmla="*/ 2063520 h 2063160"/>
            </a:gdLst>
            <a:ahLst/>
            <a:cxnLst/>
            <a:rect l="textAreaLeft" t="textAreaTop" r="textAreaRight" b="textAreaBottom"/>
            <a:pathLst>
              <a:path w="38512" h="41004">
                <a:moveTo>
                  <a:pt x="1125" y="0"/>
                </a:moveTo>
                <a:cubicBezTo>
                  <a:pt x="0" y="4377"/>
                  <a:pt x="2462" y="9119"/>
                  <a:pt x="5958" y="12037"/>
                </a:cubicBezTo>
                <a:cubicBezTo>
                  <a:pt x="9636" y="15077"/>
                  <a:pt x="14286" y="16688"/>
                  <a:pt x="18602" y="18724"/>
                </a:cubicBezTo>
                <a:cubicBezTo>
                  <a:pt x="21125" y="19909"/>
                  <a:pt x="23861" y="21703"/>
                  <a:pt x="24043" y="24438"/>
                </a:cubicBezTo>
                <a:cubicBezTo>
                  <a:pt x="24226" y="26748"/>
                  <a:pt x="22493" y="28876"/>
                  <a:pt x="22432" y="31186"/>
                </a:cubicBezTo>
                <a:cubicBezTo>
                  <a:pt x="22402" y="34347"/>
                  <a:pt x="25411" y="36627"/>
                  <a:pt x="28268" y="37964"/>
                </a:cubicBezTo>
                <a:cubicBezTo>
                  <a:pt x="31490" y="39484"/>
                  <a:pt x="34955" y="40518"/>
                  <a:pt x="38512" y="41004"/>
                </a:cubicBezTo>
                <a:lnTo>
                  <a:pt x="38512" y="0"/>
                </a:ln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082" name="Google Shape;1716;p19"/>
          <p:cNvSpPr/>
          <p:nvPr/>
        </p:nvSpPr>
        <p:spPr>
          <a:xfrm flipH="1">
            <a:off x="5384520" y="0"/>
            <a:ext cx="3759120" cy="2000520"/>
          </a:xfrm>
          <a:custGeom>
            <a:avLst/>
            <a:gdLst>
              <a:gd name="textAreaLeft" fmla="*/ 360 w 3759120"/>
              <a:gd name="textAreaRight" fmla="*/ 3759840 w 3759120"/>
              <a:gd name="textAreaTop" fmla="*/ 0 h 2000520"/>
              <a:gd name="textAreaBottom" fmla="*/ 2000880 h 20005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083" name="Google Shape;1717;p19"/>
          <p:cNvSpPr/>
          <p:nvPr/>
        </p:nvSpPr>
        <p:spPr>
          <a:xfrm flipH="1">
            <a:off x="2224080" y="4599360"/>
            <a:ext cx="452520" cy="411120"/>
          </a:xfrm>
          <a:custGeom>
            <a:avLst/>
            <a:gdLst>
              <a:gd name="textAreaLeft" fmla="*/ -360 w 452520"/>
              <a:gd name="textAreaRight" fmla="*/ 452520 w 452520"/>
              <a:gd name="textAreaTop" fmla="*/ 0 h 411120"/>
              <a:gd name="textAreaBottom" fmla="*/ 411480 h 411120"/>
            </a:gdLst>
            <a:ahLst/>
            <a:cxnLst/>
            <a:rect l="textAreaLeft" t="textAreaTop" r="textAreaRight" b="textAreaBottom"/>
            <a:pathLst>
              <a:path w="18110" h="16461">
                <a:moveTo>
                  <a:pt x="9049" y="0"/>
                </a:moveTo>
                <a:cubicBezTo>
                  <a:pt x="5318" y="0"/>
                  <a:pt x="1945" y="2553"/>
                  <a:pt x="1048" y="6344"/>
                </a:cubicBezTo>
                <a:cubicBezTo>
                  <a:pt x="0" y="10761"/>
                  <a:pt x="2739" y="15202"/>
                  <a:pt x="7168" y="16238"/>
                </a:cubicBezTo>
                <a:cubicBezTo>
                  <a:pt x="7804" y="16389"/>
                  <a:pt x="8441" y="16461"/>
                  <a:pt x="9069" y="16461"/>
                </a:cubicBezTo>
                <a:cubicBezTo>
                  <a:pt x="12794" y="16461"/>
                  <a:pt x="16175" y="13909"/>
                  <a:pt x="17062" y="10118"/>
                </a:cubicBezTo>
                <a:cubicBezTo>
                  <a:pt x="18110" y="5701"/>
                  <a:pt x="15371" y="1260"/>
                  <a:pt x="10954" y="224"/>
                </a:cubicBezTo>
                <a:cubicBezTo>
                  <a:pt x="10316" y="73"/>
                  <a:pt x="9677" y="0"/>
                  <a:pt x="9049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084" name="Google Shape;1718;p19"/>
          <p:cNvSpPr/>
          <p:nvPr/>
        </p:nvSpPr>
        <p:spPr>
          <a:xfrm flipH="1">
            <a:off x="2743200" y="4944240"/>
            <a:ext cx="96480" cy="96480"/>
          </a:xfrm>
          <a:custGeom>
            <a:avLst/>
            <a:gdLst>
              <a:gd name="textAreaLeft" fmla="*/ 360 w 96480"/>
              <a:gd name="textAreaRight" fmla="*/ 9720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085" name="Google Shape;1719;p19"/>
          <p:cNvSpPr/>
          <p:nvPr/>
        </p:nvSpPr>
        <p:spPr>
          <a:xfrm flipH="1">
            <a:off x="4529520" y="70920"/>
            <a:ext cx="340920" cy="317160"/>
          </a:xfrm>
          <a:custGeom>
            <a:avLst/>
            <a:gdLst>
              <a:gd name="textAreaLeft" fmla="*/ -360 w 340920"/>
              <a:gd name="textAreaRight" fmla="*/ 340920 w 340920"/>
              <a:gd name="textAreaTop" fmla="*/ 0 h 317160"/>
              <a:gd name="textAreaBottom" fmla="*/ 317520 h 31716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086" name="Google Shape;1720;p19"/>
          <p:cNvSpPr/>
          <p:nvPr/>
        </p:nvSpPr>
        <p:spPr>
          <a:xfrm flipH="1">
            <a:off x="1391760" y="67680"/>
            <a:ext cx="325440" cy="323280"/>
          </a:xfrm>
          <a:custGeom>
            <a:avLst/>
            <a:gdLst>
              <a:gd name="textAreaLeft" fmla="*/ 360 w 325440"/>
              <a:gd name="textAreaRight" fmla="*/ 32616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087" name="Google Shape;1721;p19"/>
          <p:cNvSpPr/>
          <p:nvPr/>
        </p:nvSpPr>
        <p:spPr>
          <a:xfrm flipH="1">
            <a:off x="7621920" y="4738680"/>
            <a:ext cx="164160" cy="163080"/>
          </a:xfrm>
          <a:custGeom>
            <a:avLst/>
            <a:gdLst>
              <a:gd name="textAreaLeft" fmla="*/ 360 w 164160"/>
              <a:gd name="textAreaRight" fmla="*/ 164880 w 164160"/>
              <a:gd name="textAreaTop" fmla="*/ 0 h 163080"/>
              <a:gd name="textAreaBottom" fmla="*/ 163440 h 1630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1720" bIns="81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088" name="Google Shape;1722;p19"/>
          <p:cNvSpPr/>
          <p:nvPr/>
        </p:nvSpPr>
        <p:spPr>
          <a:xfrm flipH="1">
            <a:off x="4415400" y="434160"/>
            <a:ext cx="113400" cy="105480"/>
          </a:xfrm>
          <a:custGeom>
            <a:avLst/>
            <a:gdLst>
              <a:gd name="textAreaLeft" fmla="*/ -360 w 113400"/>
              <a:gd name="textAreaRight" fmla="*/ 113400 w 113400"/>
              <a:gd name="textAreaTop" fmla="*/ 0 h 105480"/>
              <a:gd name="textAreaBottom" fmla="*/ 105840 h 105480"/>
            </a:gdLst>
            <a:ahLst/>
            <a:cxnLst/>
            <a:rect l="textAreaLeft" t="textAreaTop" r="textAreaRight" b="textAreaBottom"/>
            <a:pathLst>
              <a:path w="13658" h="12704">
                <a:moveTo>
                  <a:pt x="6823" y="1"/>
                </a:moveTo>
                <a:cubicBezTo>
                  <a:pt x="3761" y="1"/>
                  <a:pt x="1064" y="2214"/>
                  <a:pt x="560" y="5334"/>
                </a:cubicBezTo>
                <a:cubicBezTo>
                  <a:pt x="1" y="8799"/>
                  <a:pt x="2346" y="12061"/>
                  <a:pt x="5811" y="12621"/>
                </a:cubicBezTo>
                <a:cubicBezTo>
                  <a:pt x="6155" y="12676"/>
                  <a:pt x="6497" y="12703"/>
                  <a:pt x="6835" y="12703"/>
                </a:cubicBezTo>
                <a:cubicBezTo>
                  <a:pt x="9897" y="12703"/>
                  <a:pt x="12593" y="10491"/>
                  <a:pt x="13097" y="7370"/>
                </a:cubicBezTo>
                <a:cubicBezTo>
                  <a:pt x="13657" y="3905"/>
                  <a:pt x="11312" y="643"/>
                  <a:pt x="7847" y="83"/>
                </a:cubicBezTo>
                <a:cubicBezTo>
                  <a:pt x="7503" y="28"/>
                  <a:pt x="7160" y="1"/>
                  <a:pt x="682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52920" bIns="529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1089" name="Google Shape;1723;p19"/>
          <p:cNvGrpSpPr/>
          <p:nvPr/>
        </p:nvGrpSpPr>
        <p:grpSpPr>
          <a:xfrm>
            <a:off x="192600" y="315720"/>
            <a:ext cx="742680" cy="568440"/>
            <a:chOff x="192600" y="315720"/>
            <a:chExt cx="742680" cy="568440"/>
          </a:xfrm>
        </p:grpSpPr>
        <p:sp>
          <p:nvSpPr>
            <p:cNvPr id="1090" name="Google Shape;1724;p19"/>
            <p:cNvSpPr/>
            <p:nvPr/>
          </p:nvSpPr>
          <p:spPr>
            <a:xfrm flipH="1">
              <a:off x="234000" y="338400"/>
              <a:ext cx="435960" cy="503640"/>
            </a:xfrm>
            <a:custGeom>
              <a:avLst/>
              <a:gdLst>
                <a:gd name="textAreaLeft" fmla="*/ -360 w 435960"/>
                <a:gd name="textAreaRight" fmla="*/ 43596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1" name="Google Shape;1725;p19"/>
            <p:cNvSpPr/>
            <p:nvPr/>
          </p:nvSpPr>
          <p:spPr>
            <a:xfrm flipH="1">
              <a:off x="670320" y="338400"/>
              <a:ext cx="217800" cy="503640"/>
            </a:xfrm>
            <a:custGeom>
              <a:avLst/>
              <a:gdLst>
                <a:gd name="textAreaLeft" fmla="*/ -360 w 217800"/>
                <a:gd name="textAreaRight" fmla="*/ 21780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2" name="Google Shape;1726;p19"/>
            <p:cNvSpPr/>
            <p:nvPr/>
          </p:nvSpPr>
          <p:spPr>
            <a:xfrm flipH="1">
              <a:off x="410760" y="31572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3" name="Google Shape;1727;p19"/>
            <p:cNvSpPr/>
            <p:nvPr/>
          </p:nvSpPr>
          <p:spPr>
            <a:xfrm flipH="1">
              <a:off x="410760" y="799920"/>
              <a:ext cx="84240" cy="8388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4" name="Google Shape;1728;p19"/>
            <p:cNvSpPr/>
            <p:nvPr/>
          </p:nvSpPr>
          <p:spPr>
            <a:xfrm flipH="1">
              <a:off x="846720" y="31572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5" name="Google Shape;1729;p19"/>
            <p:cNvSpPr/>
            <p:nvPr/>
          </p:nvSpPr>
          <p:spPr>
            <a:xfrm flipH="1">
              <a:off x="842400" y="799920"/>
              <a:ext cx="92520" cy="84240"/>
            </a:xfrm>
            <a:custGeom>
              <a:avLst/>
              <a:gdLst>
                <a:gd name="textAreaLeft" fmla="*/ -360 w 92520"/>
                <a:gd name="textAreaRight" fmla="*/ 9252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6" name="Google Shape;1730;p19"/>
            <p:cNvSpPr/>
            <p:nvPr/>
          </p:nvSpPr>
          <p:spPr>
            <a:xfrm flipH="1">
              <a:off x="192600" y="68328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7" name="Google Shape;1731;p19"/>
            <p:cNvSpPr/>
            <p:nvPr/>
          </p:nvSpPr>
          <p:spPr>
            <a:xfrm flipH="1">
              <a:off x="192600" y="433440"/>
              <a:ext cx="84240" cy="84240"/>
            </a:xfrm>
            <a:custGeom>
              <a:avLst/>
              <a:gdLst>
                <a:gd name="textAreaLeft" fmla="*/ 360 w 84240"/>
                <a:gd name="textAreaRight" fmla="*/ 8496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8" name="Google Shape;1732;p19"/>
            <p:cNvSpPr/>
            <p:nvPr/>
          </p:nvSpPr>
          <p:spPr>
            <a:xfrm flipH="1">
              <a:off x="628560" y="68328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9" name="Google Shape;1733;p19"/>
            <p:cNvSpPr/>
            <p:nvPr/>
          </p:nvSpPr>
          <p:spPr>
            <a:xfrm flipH="1">
              <a:off x="628560" y="433440"/>
              <a:ext cx="83880" cy="84240"/>
            </a:xfrm>
            <a:custGeom>
              <a:avLst/>
              <a:gdLst>
                <a:gd name="textAreaLeft" fmla="*/ -360 w 83880"/>
                <a:gd name="textAreaRight" fmla="*/ 8388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100" name="Google Shape;1734;p19"/>
          <p:cNvSpPr/>
          <p:nvPr/>
        </p:nvSpPr>
        <p:spPr>
          <a:xfrm flipH="1">
            <a:off x="8598960" y="3478320"/>
            <a:ext cx="226800" cy="226800"/>
          </a:xfrm>
          <a:custGeom>
            <a:avLst/>
            <a:gdLst>
              <a:gd name="textAreaLeft" fmla="*/ 360 w 226800"/>
              <a:gd name="textAreaRight" fmla="*/ 22752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101" name="Google Shape;1735;p19"/>
          <p:cNvGrpSpPr/>
          <p:nvPr/>
        </p:nvGrpSpPr>
        <p:grpSpPr>
          <a:xfrm>
            <a:off x="6583320" y="154080"/>
            <a:ext cx="353520" cy="459000"/>
            <a:chOff x="6583320" y="154080"/>
            <a:chExt cx="353520" cy="459000"/>
          </a:xfrm>
        </p:grpSpPr>
        <p:sp>
          <p:nvSpPr>
            <p:cNvPr id="1102" name="Google Shape;1736;p19"/>
            <p:cNvSpPr/>
            <p:nvPr/>
          </p:nvSpPr>
          <p:spPr>
            <a:xfrm flipH="1">
              <a:off x="6597000" y="315720"/>
              <a:ext cx="312840" cy="271080"/>
            </a:xfrm>
            <a:custGeom>
              <a:avLst/>
              <a:gdLst>
                <a:gd name="textAreaLeft" fmla="*/ -360 w 312840"/>
                <a:gd name="textAreaRight" fmla="*/ 31284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3" name="Google Shape;1737;p19"/>
            <p:cNvSpPr/>
            <p:nvPr/>
          </p:nvSpPr>
          <p:spPr>
            <a:xfrm flipH="1">
              <a:off x="6597000" y="180000"/>
              <a:ext cx="312840" cy="135360"/>
            </a:xfrm>
            <a:custGeom>
              <a:avLst/>
              <a:gdLst>
                <a:gd name="textAreaLeft" fmla="*/ -360 w 312840"/>
                <a:gd name="textAreaRight" fmla="*/ 31284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4" name="Google Shape;1738;p19"/>
            <p:cNvSpPr/>
            <p:nvPr/>
          </p:nvSpPr>
          <p:spPr>
            <a:xfrm flipH="1">
              <a:off x="6582960" y="42552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5" name="Google Shape;1739;p19"/>
            <p:cNvSpPr/>
            <p:nvPr/>
          </p:nvSpPr>
          <p:spPr>
            <a:xfrm flipH="1">
              <a:off x="6884280" y="42552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6" name="Google Shape;1740;p19"/>
            <p:cNvSpPr/>
            <p:nvPr/>
          </p:nvSpPr>
          <p:spPr>
            <a:xfrm flipH="1">
              <a:off x="6582960" y="1540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7" name="Google Shape;1741;p19"/>
            <p:cNvSpPr/>
            <p:nvPr/>
          </p:nvSpPr>
          <p:spPr>
            <a:xfrm flipH="1">
              <a:off x="6884280" y="1540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8" name="Google Shape;1742;p19"/>
            <p:cNvSpPr/>
            <p:nvPr/>
          </p:nvSpPr>
          <p:spPr>
            <a:xfrm flipH="1">
              <a:off x="6811920" y="5608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9" name="Google Shape;1743;p19"/>
            <p:cNvSpPr/>
            <p:nvPr/>
          </p:nvSpPr>
          <p:spPr>
            <a:xfrm flipH="1">
              <a:off x="6656400" y="5608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0" name="Google Shape;1744;p19"/>
            <p:cNvSpPr/>
            <p:nvPr/>
          </p:nvSpPr>
          <p:spPr>
            <a:xfrm flipH="1">
              <a:off x="6811920" y="28944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1" name="Google Shape;1745;p19"/>
            <p:cNvSpPr/>
            <p:nvPr/>
          </p:nvSpPr>
          <p:spPr>
            <a:xfrm flipH="1">
              <a:off x="6656400" y="28944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112" name="Google Shape;1746;p19"/>
          <p:cNvSpPr/>
          <p:nvPr/>
        </p:nvSpPr>
        <p:spPr>
          <a:xfrm flipH="1">
            <a:off x="4871520" y="4846680"/>
            <a:ext cx="164160" cy="164160"/>
          </a:xfrm>
          <a:custGeom>
            <a:avLst/>
            <a:gdLst>
              <a:gd name="textAreaLeft" fmla="*/ 360 w 164160"/>
              <a:gd name="textAreaRight" fmla="*/ 16488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113" name="Google Shape;1747;p19"/>
          <p:cNvSpPr/>
          <p:nvPr/>
        </p:nvSpPr>
        <p:spPr>
          <a:xfrm flipH="1">
            <a:off x="8598960" y="2050200"/>
            <a:ext cx="164160" cy="164160"/>
          </a:xfrm>
          <a:custGeom>
            <a:avLst/>
            <a:gdLst>
              <a:gd name="textAreaLeft" fmla="*/ 360 w 164160"/>
              <a:gd name="textAreaRight" fmla="*/ 16488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114" name="Google Shape;1748;p19"/>
          <p:cNvGrpSpPr/>
          <p:nvPr/>
        </p:nvGrpSpPr>
        <p:grpSpPr>
          <a:xfrm>
            <a:off x="8010360" y="388440"/>
            <a:ext cx="812880" cy="718200"/>
            <a:chOff x="8010360" y="388440"/>
            <a:chExt cx="812880" cy="718200"/>
          </a:xfrm>
        </p:grpSpPr>
        <p:sp>
          <p:nvSpPr>
            <p:cNvPr id="1115" name="Google Shape;1749;p19"/>
            <p:cNvSpPr/>
            <p:nvPr/>
          </p:nvSpPr>
          <p:spPr>
            <a:xfrm>
              <a:off x="8175960" y="39204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6" name="Google Shape;1750;p19"/>
            <p:cNvSpPr/>
            <p:nvPr/>
          </p:nvSpPr>
          <p:spPr>
            <a:xfrm>
              <a:off x="8079480" y="75276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7" name="Google Shape;1751;p19"/>
            <p:cNvSpPr/>
            <p:nvPr/>
          </p:nvSpPr>
          <p:spPr>
            <a:xfrm>
              <a:off x="8134920" y="96516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8" name="Google Shape;1752;p19"/>
            <p:cNvSpPr/>
            <p:nvPr/>
          </p:nvSpPr>
          <p:spPr>
            <a:xfrm>
              <a:off x="8605440" y="105048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9" name="Google Shape;1753;p19"/>
            <p:cNvSpPr/>
            <p:nvPr/>
          </p:nvSpPr>
          <p:spPr>
            <a:xfrm>
              <a:off x="8699040" y="78300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20" name="Google Shape;1754;p19"/>
            <p:cNvSpPr/>
            <p:nvPr/>
          </p:nvSpPr>
          <p:spPr>
            <a:xfrm>
              <a:off x="8635320" y="47880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21" name="Google Shape;1755;p19"/>
            <p:cNvSpPr/>
            <p:nvPr/>
          </p:nvSpPr>
          <p:spPr>
            <a:xfrm>
              <a:off x="8189280" y="51264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1122" name="Google Shape;1756;p19"/>
            <p:cNvGrpSpPr/>
            <p:nvPr/>
          </p:nvGrpSpPr>
          <p:grpSpPr>
            <a:xfrm>
              <a:off x="8217720" y="512640"/>
              <a:ext cx="407520" cy="407160"/>
              <a:chOff x="8217720" y="512640"/>
              <a:chExt cx="407520" cy="407160"/>
            </a:xfrm>
          </p:grpSpPr>
          <p:sp>
            <p:nvSpPr>
              <p:cNvPr id="1123" name="Google Shape;1757;p19"/>
              <p:cNvSpPr/>
              <p:nvPr/>
            </p:nvSpPr>
            <p:spPr>
              <a:xfrm>
                <a:off x="8244000" y="55476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24" name="Google Shape;1758;p19"/>
              <p:cNvSpPr/>
              <p:nvPr/>
            </p:nvSpPr>
            <p:spPr>
              <a:xfrm>
                <a:off x="8218440" y="51984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25" name="Google Shape;1759;p19"/>
              <p:cNvSpPr/>
              <p:nvPr/>
            </p:nvSpPr>
            <p:spPr>
              <a:xfrm>
                <a:off x="8263440" y="55332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26" name="Google Shape;1760;p19"/>
              <p:cNvSpPr/>
              <p:nvPr/>
            </p:nvSpPr>
            <p:spPr>
              <a:xfrm>
                <a:off x="8218440" y="51372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27" name="Google Shape;1761;p19"/>
              <p:cNvSpPr/>
              <p:nvPr/>
            </p:nvSpPr>
            <p:spPr>
              <a:xfrm>
                <a:off x="8217720" y="51264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28" name="Google Shape;1762;p19"/>
              <p:cNvSpPr/>
              <p:nvPr/>
            </p:nvSpPr>
            <p:spPr>
              <a:xfrm>
                <a:off x="8276760" y="58824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29" name="Google Shape;1763;p19"/>
              <p:cNvSpPr/>
              <p:nvPr/>
            </p:nvSpPr>
            <p:spPr>
              <a:xfrm>
                <a:off x="8556480" y="79920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30" name="Google Shape;1764;p19"/>
              <p:cNvSpPr/>
              <p:nvPr/>
            </p:nvSpPr>
            <p:spPr>
              <a:xfrm>
                <a:off x="8378640" y="70056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31" name="Google Shape;1765;p19"/>
              <p:cNvSpPr/>
              <p:nvPr/>
            </p:nvSpPr>
            <p:spPr>
              <a:xfrm>
                <a:off x="8479440" y="87336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32" name="Google Shape;1766;p19"/>
              <p:cNvSpPr/>
              <p:nvPr/>
            </p:nvSpPr>
            <p:spPr>
              <a:xfrm>
                <a:off x="8341920" y="66420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133" name="Google Shape;1767;p19"/>
              <p:cNvSpPr/>
              <p:nvPr/>
            </p:nvSpPr>
            <p:spPr>
              <a:xfrm>
                <a:off x="8309160" y="62820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1134" name="Google Shape;1768;p19"/>
            <p:cNvSpPr/>
            <p:nvPr/>
          </p:nvSpPr>
          <p:spPr>
            <a:xfrm>
              <a:off x="8189280" y="48420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35" name="Google Shape;1769;p19"/>
            <p:cNvSpPr/>
            <p:nvPr/>
          </p:nvSpPr>
          <p:spPr>
            <a:xfrm>
              <a:off x="8010360" y="66420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36" name="Google Shape;1770;p19"/>
            <p:cNvSpPr/>
            <p:nvPr/>
          </p:nvSpPr>
          <p:spPr>
            <a:xfrm>
              <a:off x="8162280" y="38844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37" name="Google Shape;1771;p19"/>
            <p:cNvSpPr/>
            <p:nvPr/>
          </p:nvSpPr>
          <p:spPr>
            <a:xfrm>
              <a:off x="8138160" y="40932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138" name="Google Shape;1772;p19"/>
          <p:cNvGrpSpPr/>
          <p:nvPr/>
        </p:nvGrpSpPr>
        <p:grpSpPr>
          <a:xfrm>
            <a:off x="8315640" y="4514400"/>
            <a:ext cx="413640" cy="496080"/>
            <a:chOff x="8315640" y="4514400"/>
            <a:chExt cx="413640" cy="496080"/>
          </a:xfrm>
        </p:grpSpPr>
        <p:sp>
          <p:nvSpPr>
            <p:cNvPr id="1139" name="Google Shape;1773;p19"/>
            <p:cNvSpPr/>
            <p:nvPr/>
          </p:nvSpPr>
          <p:spPr>
            <a:xfrm flipH="1">
              <a:off x="8364960" y="4517280"/>
              <a:ext cx="363960" cy="400680"/>
            </a:xfrm>
            <a:custGeom>
              <a:avLst/>
              <a:gdLst>
                <a:gd name="textAreaLeft" fmla="*/ -360 w 363960"/>
                <a:gd name="textAreaRight" fmla="*/ 36396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0" name="Google Shape;1774;p19"/>
            <p:cNvSpPr/>
            <p:nvPr/>
          </p:nvSpPr>
          <p:spPr>
            <a:xfrm flipH="1">
              <a:off x="8362080" y="4514400"/>
              <a:ext cx="356760" cy="406440"/>
            </a:xfrm>
            <a:custGeom>
              <a:avLst/>
              <a:gdLst>
                <a:gd name="textAreaLeft" fmla="*/ -360 w 356760"/>
                <a:gd name="textAreaRight" fmla="*/ 35676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1" name="Google Shape;1775;p19"/>
            <p:cNvSpPr/>
            <p:nvPr/>
          </p:nvSpPr>
          <p:spPr>
            <a:xfrm flipH="1">
              <a:off x="8411760" y="4609440"/>
              <a:ext cx="245160" cy="260640"/>
            </a:xfrm>
            <a:custGeom>
              <a:avLst/>
              <a:gdLst>
                <a:gd name="textAreaLeft" fmla="*/ -360 w 245160"/>
                <a:gd name="textAreaRight" fmla="*/ 24516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2" name="Google Shape;1776;p19"/>
            <p:cNvSpPr/>
            <p:nvPr/>
          </p:nvSpPr>
          <p:spPr>
            <a:xfrm flipH="1">
              <a:off x="8563320" y="4662000"/>
              <a:ext cx="99000" cy="64440"/>
            </a:xfrm>
            <a:custGeom>
              <a:avLst/>
              <a:gdLst>
                <a:gd name="textAreaLeft" fmla="*/ -360 w 99000"/>
                <a:gd name="textAreaRight" fmla="*/ 9900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3" name="Google Shape;1777;p19"/>
            <p:cNvSpPr/>
            <p:nvPr/>
          </p:nvSpPr>
          <p:spPr>
            <a:xfrm flipH="1">
              <a:off x="8448480" y="4591080"/>
              <a:ext cx="88920" cy="62640"/>
            </a:xfrm>
            <a:custGeom>
              <a:avLst/>
              <a:gdLst>
                <a:gd name="textAreaLeft" fmla="*/ -360 w 88920"/>
                <a:gd name="textAreaRight" fmla="*/ 8892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4" name="Google Shape;1778;p19"/>
            <p:cNvSpPr/>
            <p:nvPr/>
          </p:nvSpPr>
          <p:spPr>
            <a:xfrm flipH="1">
              <a:off x="8565120" y="4629240"/>
              <a:ext cx="41400" cy="28440"/>
            </a:xfrm>
            <a:custGeom>
              <a:avLst/>
              <a:gdLst>
                <a:gd name="textAreaLeft" fmla="*/ -360 w 41400"/>
                <a:gd name="textAreaRight" fmla="*/ 4140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5" name="Google Shape;1779;p19"/>
            <p:cNvSpPr/>
            <p:nvPr/>
          </p:nvSpPr>
          <p:spPr>
            <a:xfrm flipH="1">
              <a:off x="8559360" y="4608360"/>
              <a:ext cx="24480" cy="33840"/>
            </a:xfrm>
            <a:custGeom>
              <a:avLst/>
              <a:gdLst>
                <a:gd name="textAreaLeft" fmla="*/ 360 w 24480"/>
                <a:gd name="textAreaRight" fmla="*/ 2520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6" name="Google Shape;1780;p19"/>
            <p:cNvSpPr/>
            <p:nvPr/>
          </p:nvSpPr>
          <p:spPr>
            <a:xfrm flipH="1">
              <a:off x="8546760" y="4601880"/>
              <a:ext cx="6840" cy="41040"/>
            </a:xfrm>
            <a:custGeom>
              <a:avLst/>
              <a:gdLst>
                <a:gd name="textAreaLeft" fmla="*/ -360 w 6840"/>
                <a:gd name="textAreaRight" fmla="*/ 684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7" name="Google Shape;1781;p19"/>
            <p:cNvSpPr/>
            <p:nvPr/>
          </p:nvSpPr>
          <p:spPr>
            <a:xfrm flipH="1">
              <a:off x="8315640" y="4931280"/>
              <a:ext cx="111600" cy="79200"/>
            </a:xfrm>
            <a:custGeom>
              <a:avLst/>
              <a:gdLst>
                <a:gd name="textAreaLeft" fmla="*/ 360 w 111600"/>
                <a:gd name="textAreaRight" fmla="*/ 11232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8" name="Google Shape;1782;p19"/>
            <p:cNvSpPr/>
            <p:nvPr/>
          </p:nvSpPr>
          <p:spPr>
            <a:xfrm flipH="1">
              <a:off x="8317800" y="489132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49" name="Google Shape;1783;p19"/>
            <p:cNvSpPr/>
            <p:nvPr/>
          </p:nvSpPr>
          <p:spPr>
            <a:xfrm flipH="1">
              <a:off x="8317800" y="488880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0" name="Google Shape;1784;p19"/>
            <p:cNvSpPr/>
            <p:nvPr/>
          </p:nvSpPr>
          <p:spPr>
            <a:xfrm flipH="1">
              <a:off x="8337960" y="485496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1" name="Google Shape;1785;p19"/>
            <p:cNvSpPr/>
            <p:nvPr/>
          </p:nvSpPr>
          <p:spPr>
            <a:xfrm flipH="1">
              <a:off x="8332560" y="486684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2" name="Google Shape;1786;p19"/>
            <p:cNvSpPr/>
            <p:nvPr/>
          </p:nvSpPr>
          <p:spPr>
            <a:xfrm flipH="1">
              <a:off x="8332560" y="486396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3" name="Google Shape;1787;p19"/>
            <p:cNvSpPr/>
            <p:nvPr/>
          </p:nvSpPr>
          <p:spPr>
            <a:xfrm flipH="1">
              <a:off x="8340120" y="4831920"/>
              <a:ext cx="165960" cy="115200"/>
            </a:xfrm>
            <a:custGeom>
              <a:avLst/>
              <a:gdLst>
                <a:gd name="textAreaLeft" fmla="*/ -360 w 165960"/>
                <a:gd name="textAreaRight" fmla="*/ 16596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4" name="Google Shape;1788;p19"/>
            <p:cNvSpPr/>
            <p:nvPr/>
          </p:nvSpPr>
          <p:spPr>
            <a:xfrm flipH="1">
              <a:off x="8469000" y="49042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5" name="Google Shape;1789;p19"/>
            <p:cNvSpPr/>
            <p:nvPr/>
          </p:nvSpPr>
          <p:spPr>
            <a:xfrm flipH="1">
              <a:off x="8453880" y="48952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6" name="Google Shape;1790;p19"/>
            <p:cNvSpPr/>
            <p:nvPr/>
          </p:nvSpPr>
          <p:spPr>
            <a:xfrm flipH="1">
              <a:off x="8438760" y="4885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7" name="Google Shape;1791;p19"/>
            <p:cNvSpPr/>
            <p:nvPr/>
          </p:nvSpPr>
          <p:spPr>
            <a:xfrm flipH="1">
              <a:off x="8423640" y="4876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8" name="Google Shape;1792;p19"/>
            <p:cNvSpPr/>
            <p:nvPr/>
          </p:nvSpPr>
          <p:spPr>
            <a:xfrm flipH="1">
              <a:off x="8408160" y="4867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59" name="Google Shape;1793;p19"/>
            <p:cNvSpPr/>
            <p:nvPr/>
          </p:nvSpPr>
          <p:spPr>
            <a:xfrm flipH="1">
              <a:off x="8393040" y="4858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0" name="Google Shape;1794;p19"/>
            <p:cNvSpPr/>
            <p:nvPr/>
          </p:nvSpPr>
          <p:spPr>
            <a:xfrm flipH="1">
              <a:off x="8377920" y="4849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1" name="Google Shape;1795;p19"/>
            <p:cNvSpPr/>
            <p:nvPr/>
          </p:nvSpPr>
          <p:spPr>
            <a:xfrm flipH="1">
              <a:off x="8362800" y="4840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2" name="Google Shape;1796;p19"/>
            <p:cNvSpPr/>
            <p:nvPr/>
          </p:nvSpPr>
          <p:spPr>
            <a:xfrm flipH="1">
              <a:off x="8347320" y="4831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3" name="Google Shape;1797;p19"/>
            <p:cNvSpPr/>
            <p:nvPr/>
          </p:nvSpPr>
          <p:spPr>
            <a:xfrm flipH="1">
              <a:off x="8339400" y="4829040"/>
              <a:ext cx="166680" cy="120240"/>
            </a:xfrm>
            <a:custGeom>
              <a:avLst/>
              <a:gdLst>
                <a:gd name="textAreaLeft" fmla="*/ -360 w 166680"/>
                <a:gd name="textAreaRight" fmla="*/ 16668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164" name="Google Shape;1798;p19"/>
          <p:cNvGrpSpPr/>
          <p:nvPr/>
        </p:nvGrpSpPr>
        <p:grpSpPr>
          <a:xfrm>
            <a:off x="161640" y="4157280"/>
            <a:ext cx="591120" cy="744120"/>
            <a:chOff x="161640" y="4157280"/>
            <a:chExt cx="591120" cy="744120"/>
          </a:xfrm>
        </p:grpSpPr>
        <p:sp>
          <p:nvSpPr>
            <p:cNvPr id="1165" name="Google Shape;1799;p19"/>
            <p:cNvSpPr/>
            <p:nvPr/>
          </p:nvSpPr>
          <p:spPr>
            <a:xfrm rot="4824000">
              <a:off x="148680" y="430848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0 h 495000"/>
                <a:gd name="textAreaBottom" fmla="*/ 49536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6" name="Google Shape;1800;p19"/>
            <p:cNvSpPr/>
            <p:nvPr/>
          </p:nvSpPr>
          <p:spPr>
            <a:xfrm rot="4824000">
              <a:off x="185760" y="4348080"/>
              <a:ext cx="538560" cy="4197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19760"/>
                <a:gd name="textAreaBottom" fmla="*/ 420120 h 41976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7" name="Google Shape;1801;p19"/>
            <p:cNvSpPr/>
            <p:nvPr/>
          </p:nvSpPr>
          <p:spPr>
            <a:xfrm rot="4824000">
              <a:off x="275760" y="4436640"/>
              <a:ext cx="374400" cy="40968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409680"/>
                <a:gd name="textAreaBottom" fmla="*/ 41004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8" name="Google Shape;1802;p19"/>
            <p:cNvSpPr/>
            <p:nvPr/>
          </p:nvSpPr>
          <p:spPr>
            <a:xfrm rot="4824000">
              <a:off x="504360" y="44478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9" name="Google Shape;1803;p19"/>
            <p:cNvSpPr/>
            <p:nvPr/>
          </p:nvSpPr>
          <p:spPr>
            <a:xfrm rot="4824000">
              <a:off x="583920" y="45385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0" name="Google Shape;1804;p19"/>
            <p:cNvSpPr/>
            <p:nvPr/>
          </p:nvSpPr>
          <p:spPr>
            <a:xfrm rot="4824000">
              <a:off x="551880" y="43333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1" name="Google Shape;1805;p19"/>
            <p:cNvSpPr/>
            <p:nvPr/>
          </p:nvSpPr>
          <p:spPr>
            <a:xfrm rot="4824000">
              <a:off x="430920" y="44715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2" name="Google Shape;1806;p19"/>
            <p:cNvSpPr/>
            <p:nvPr/>
          </p:nvSpPr>
          <p:spPr>
            <a:xfrm rot="4824000">
              <a:off x="531360" y="45122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3" name="Google Shape;1807;p19"/>
            <p:cNvSpPr/>
            <p:nvPr/>
          </p:nvSpPr>
          <p:spPr>
            <a:xfrm rot="4824000">
              <a:off x="521640" y="43840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4" name="Google Shape;1808;p19"/>
            <p:cNvSpPr/>
            <p:nvPr/>
          </p:nvSpPr>
          <p:spPr>
            <a:xfrm rot="4824000">
              <a:off x="375120" y="446148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5" name="Google Shape;1809;p19"/>
            <p:cNvSpPr/>
            <p:nvPr/>
          </p:nvSpPr>
          <p:spPr>
            <a:xfrm rot="4824000">
              <a:off x="294480" y="45252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6" name="Google Shape;1810;p19"/>
            <p:cNvSpPr/>
            <p:nvPr/>
          </p:nvSpPr>
          <p:spPr>
            <a:xfrm rot="4824000">
              <a:off x="368280" y="45723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7" name="Google Shape;1811;p19"/>
            <p:cNvSpPr/>
            <p:nvPr/>
          </p:nvSpPr>
          <p:spPr>
            <a:xfrm rot="4824000">
              <a:off x="437760" y="47289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8" name="Google Shape;1812;p19"/>
            <p:cNvSpPr/>
            <p:nvPr/>
          </p:nvSpPr>
          <p:spPr>
            <a:xfrm rot="4824000">
              <a:off x="400320" y="46522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9" name="Google Shape;1813;p19"/>
            <p:cNvSpPr/>
            <p:nvPr/>
          </p:nvSpPr>
          <p:spPr>
            <a:xfrm rot="4824000">
              <a:off x="604080" y="46710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0 h 31320"/>
                <a:gd name="textAreaBottom" fmla="*/ 3168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0" name="Google Shape;1814;p19"/>
            <p:cNvSpPr/>
            <p:nvPr/>
          </p:nvSpPr>
          <p:spPr>
            <a:xfrm rot="4824000">
              <a:off x="303840" y="46346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1" name="Google Shape;1815;p19"/>
            <p:cNvSpPr/>
            <p:nvPr/>
          </p:nvSpPr>
          <p:spPr>
            <a:xfrm rot="4824000">
              <a:off x="471960" y="46105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2" name="Google Shape;1816;p19"/>
            <p:cNvSpPr/>
            <p:nvPr/>
          </p:nvSpPr>
          <p:spPr>
            <a:xfrm rot="4824000">
              <a:off x="529560" y="47005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0 h 50400"/>
                <a:gd name="textAreaBottom" fmla="*/ 5076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3" name="Google Shape;1817;p19"/>
            <p:cNvSpPr/>
            <p:nvPr/>
          </p:nvSpPr>
          <p:spPr>
            <a:xfrm rot="4824000">
              <a:off x="298440" y="45864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4" name="Google Shape;1818;p19"/>
            <p:cNvSpPr/>
            <p:nvPr/>
          </p:nvSpPr>
          <p:spPr>
            <a:xfrm rot="4824000">
              <a:off x="440280" y="45986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5" name="Google Shape;1819;p19"/>
            <p:cNvSpPr/>
            <p:nvPr/>
          </p:nvSpPr>
          <p:spPr>
            <a:xfrm rot="4824000">
              <a:off x="576000" y="46544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6" name="Google Shape;1820;p19"/>
            <p:cNvSpPr/>
            <p:nvPr/>
          </p:nvSpPr>
          <p:spPr>
            <a:xfrm rot="4824000">
              <a:off x="372960" y="4710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7" name="Google Shape;1821;p19"/>
            <p:cNvSpPr/>
            <p:nvPr/>
          </p:nvSpPr>
          <p:spPr>
            <a:xfrm rot="4824000">
              <a:off x="475200" y="468756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8" name="Google Shape;1822;p19"/>
            <p:cNvSpPr/>
            <p:nvPr/>
          </p:nvSpPr>
          <p:spPr>
            <a:xfrm rot="4824000">
              <a:off x="181800" y="4323600"/>
              <a:ext cx="538560" cy="47016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0 h 470160"/>
                <a:gd name="textAreaBottom" fmla="*/ 470520 h 47016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9" name="Google Shape;1823;p19"/>
            <p:cNvSpPr/>
            <p:nvPr/>
          </p:nvSpPr>
          <p:spPr>
            <a:xfrm rot="4824000">
              <a:off x="509760" y="414972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0 h 231120"/>
                <a:gd name="textAreaBottom" fmla="*/ 23148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0" name="Google Shape;1824;p19"/>
            <p:cNvSpPr/>
            <p:nvPr/>
          </p:nvSpPr>
          <p:spPr>
            <a:xfrm rot="4824000">
              <a:off x="484200" y="42105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1" name="Google Shape;1825;p19"/>
            <p:cNvSpPr/>
            <p:nvPr/>
          </p:nvSpPr>
          <p:spPr>
            <a:xfrm rot="4824000">
              <a:off x="518400" y="42249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2" name="Google Shape;1826;p19"/>
            <p:cNvSpPr/>
            <p:nvPr/>
          </p:nvSpPr>
          <p:spPr>
            <a:xfrm rot="4824000">
              <a:off x="552240" y="42386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3" name="Google Shape;1827;p19"/>
            <p:cNvSpPr/>
            <p:nvPr/>
          </p:nvSpPr>
          <p:spPr>
            <a:xfrm rot="4824000">
              <a:off x="586080" y="42530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4" name="Google Shape;1828;p19"/>
            <p:cNvSpPr/>
            <p:nvPr/>
          </p:nvSpPr>
          <p:spPr>
            <a:xfrm rot="4824000">
              <a:off x="619920" y="42670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5" name="Google Shape;1829;p19"/>
            <p:cNvSpPr/>
            <p:nvPr/>
          </p:nvSpPr>
          <p:spPr>
            <a:xfrm rot="4824000">
              <a:off x="654120" y="42811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8880"/>
                <a:gd name="textAreaBottom" fmla="*/ 3924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4" name="PlaceHolder 1"/>
          <p:cNvSpPr>
            <a:spLocks noGrp="1"/>
          </p:cNvSpPr>
          <p:nvPr>
            <p:ph type="title"/>
          </p:nvPr>
        </p:nvSpPr>
        <p:spPr>
          <a:xfrm>
            <a:off x="1048320" y="324000"/>
            <a:ext cx="704700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_1_1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2129;p22"/>
          <p:cNvGrpSpPr/>
          <p:nvPr/>
        </p:nvGrpSpPr>
        <p:grpSpPr>
          <a:xfrm>
            <a:off x="-87480" y="-657000"/>
            <a:ext cx="9799920" cy="5838480"/>
            <a:chOff x="-87480" y="-657000"/>
            <a:chExt cx="9799920" cy="5838480"/>
          </a:xfrm>
        </p:grpSpPr>
        <p:sp>
          <p:nvSpPr>
            <p:cNvPr id="1588" name="Google Shape;2130;p22"/>
            <p:cNvSpPr/>
            <p:nvPr/>
          </p:nvSpPr>
          <p:spPr>
            <a:xfrm rot="15415800" flipH="1">
              <a:off x="6837480" y="-80640"/>
              <a:ext cx="2936160" cy="2206440"/>
            </a:xfrm>
            <a:custGeom>
              <a:avLst/>
              <a:gdLst>
                <a:gd name="textAreaLeft" fmla="*/ 360 w 2936160"/>
                <a:gd name="textAreaRight" fmla="*/ 2936880 w 2936160"/>
                <a:gd name="textAreaTop" fmla="*/ 0 h 2206440"/>
                <a:gd name="textAreaBottom" fmla="*/ 2206800 h 2206440"/>
              </a:gdLst>
              <a:ahLst/>
              <a:cxnLst/>
              <a:rect l="textAreaLeft" t="textAreaTop" r="textAreaRight" b="textAreaBottom"/>
              <a:pathLst>
                <a:path w="175785" h="103052">
                  <a:moveTo>
                    <a:pt x="10613" y="1"/>
                  </a:moveTo>
                  <a:cubicBezTo>
                    <a:pt x="4483" y="1"/>
                    <a:pt x="0" y="1027"/>
                    <a:pt x="0" y="1027"/>
                  </a:cubicBezTo>
                  <a:lnTo>
                    <a:pt x="4751" y="103051"/>
                  </a:lnTo>
                  <a:lnTo>
                    <a:pt x="175784" y="103051"/>
                  </a:lnTo>
                  <a:cubicBezTo>
                    <a:pt x="171586" y="71353"/>
                    <a:pt x="139782" y="66161"/>
                    <a:pt x="111843" y="66161"/>
                  </a:cubicBezTo>
                  <a:cubicBezTo>
                    <a:pt x="98231" y="66161"/>
                    <a:pt x="85537" y="67393"/>
                    <a:pt x="77398" y="67393"/>
                  </a:cubicBezTo>
                  <a:cubicBezTo>
                    <a:pt x="75474" y="67393"/>
                    <a:pt x="73805" y="67324"/>
                    <a:pt x="72438" y="67154"/>
                  </a:cubicBezTo>
                  <a:cubicBezTo>
                    <a:pt x="53424" y="64797"/>
                    <a:pt x="51912" y="40579"/>
                    <a:pt x="41529" y="17231"/>
                  </a:cubicBezTo>
                  <a:cubicBezTo>
                    <a:pt x="35086" y="2748"/>
                    <a:pt x="20643" y="1"/>
                    <a:pt x="1061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9" name="Google Shape;2131;p22"/>
            <p:cNvSpPr/>
            <p:nvPr/>
          </p:nvSpPr>
          <p:spPr>
            <a:xfrm>
              <a:off x="-87480" y="3713760"/>
              <a:ext cx="2420640" cy="1467720"/>
            </a:xfrm>
            <a:custGeom>
              <a:avLst/>
              <a:gdLst>
                <a:gd name="textAreaLeft" fmla="*/ 0 w 2420640"/>
                <a:gd name="textAreaRight" fmla="*/ 2421000 w 2420640"/>
                <a:gd name="textAreaTop" fmla="*/ 0 h 1467720"/>
                <a:gd name="textAreaBottom" fmla="*/ 1468080 h 1467720"/>
              </a:gdLst>
              <a:ahLst/>
              <a:cxnLst/>
              <a:rect l="textAreaLeft" t="textAreaTop" r="textAreaRight" b="textAreaBottom"/>
              <a:pathLst>
                <a:path w="175785" h="103052">
                  <a:moveTo>
                    <a:pt x="10613" y="1"/>
                  </a:moveTo>
                  <a:cubicBezTo>
                    <a:pt x="4483" y="1"/>
                    <a:pt x="0" y="1027"/>
                    <a:pt x="0" y="1027"/>
                  </a:cubicBezTo>
                  <a:lnTo>
                    <a:pt x="4751" y="103051"/>
                  </a:lnTo>
                  <a:lnTo>
                    <a:pt x="175784" y="103051"/>
                  </a:lnTo>
                  <a:cubicBezTo>
                    <a:pt x="171586" y="71353"/>
                    <a:pt x="139782" y="66161"/>
                    <a:pt x="111843" y="66161"/>
                  </a:cubicBezTo>
                  <a:cubicBezTo>
                    <a:pt x="98231" y="66161"/>
                    <a:pt x="85537" y="67393"/>
                    <a:pt x="77398" y="67393"/>
                  </a:cubicBezTo>
                  <a:cubicBezTo>
                    <a:pt x="75474" y="67393"/>
                    <a:pt x="73805" y="67324"/>
                    <a:pt x="72438" y="67154"/>
                  </a:cubicBezTo>
                  <a:cubicBezTo>
                    <a:pt x="53424" y="64797"/>
                    <a:pt x="51912" y="40579"/>
                    <a:pt x="41529" y="17231"/>
                  </a:cubicBezTo>
                  <a:cubicBezTo>
                    <a:pt x="35086" y="2748"/>
                    <a:pt x="20643" y="1"/>
                    <a:pt x="10613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590" name="PlaceHolder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591" name="PlaceHolder 2"/>
          <p:cNvSpPr>
            <a:spLocks noGrp="1"/>
          </p:cNvSpPr>
          <p:nvPr>
            <p:ph type="body"/>
          </p:nvPr>
        </p:nvSpPr>
        <p:spPr>
          <a:xfrm>
            <a:off x="2660400" y="1152360"/>
            <a:ext cx="3822840" cy="636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592" name="Google Shape;2134;p22"/>
          <p:cNvSpPr/>
          <p:nvPr/>
        </p:nvSpPr>
        <p:spPr>
          <a:xfrm>
            <a:off x="8278560" y="4556880"/>
            <a:ext cx="452520" cy="411120"/>
          </a:xfrm>
          <a:custGeom>
            <a:avLst/>
            <a:gdLst>
              <a:gd name="textAreaLeft" fmla="*/ 0 w 452520"/>
              <a:gd name="textAreaRight" fmla="*/ 452880 w 452520"/>
              <a:gd name="textAreaTop" fmla="*/ 0 h 411120"/>
              <a:gd name="textAreaBottom" fmla="*/ 411480 h 411120"/>
            </a:gdLst>
            <a:ahLst/>
            <a:cxnLst/>
            <a:rect l="textAreaLeft" t="textAreaTop" r="textAreaRight" b="textAreaBottom"/>
            <a:pathLst>
              <a:path w="18110" h="16461">
                <a:moveTo>
                  <a:pt x="9049" y="0"/>
                </a:moveTo>
                <a:cubicBezTo>
                  <a:pt x="5318" y="0"/>
                  <a:pt x="1945" y="2553"/>
                  <a:pt x="1048" y="6344"/>
                </a:cubicBezTo>
                <a:cubicBezTo>
                  <a:pt x="0" y="10761"/>
                  <a:pt x="2739" y="15202"/>
                  <a:pt x="7168" y="16238"/>
                </a:cubicBezTo>
                <a:cubicBezTo>
                  <a:pt x="7804" y="16389"/>
                  <a:pt x="8441" y="16461"/>
                  <a:pt x="9069" y="16461"/>
                </a:cubicBezTo>
                <a:cubicBezTo>
                  <a:pt x="12794" y="16461"/>
                  <a:pt x="16175" y="13909"/>
                  <a:pt x="17062" y="10118"/>
                </a:cubicBezTo>
                <a:cubicBezTo>
                  <a:pt x="18110" y="5701"/>
                  <a:pt x="15371" y="1260"/>
                  <a:pt x="10954" y="224"/>
                </a:cubicBezTo>
                <a:cubicBezTo>
                  <a:pt x="10316" y="73"/>
                  <a:pt x="9677" y="0"/>
                  <a:pt x="9049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93" name="Google Shape;2135;p22"/>
          <p:cNvSpPr/>
          <p:nvPr/>
        </p:nvSpPr>
        <p:spPr>
          <a:xfrm>
            <a:off x="8116560" y="4901760"/>
            <a:ext cx="96480" cy="96480"/>
          </a:xfrm>
          <a:custGeom>
            <a:avLst/>
            <a:gdLst>
              <a:gd name="textAreaLeft" fmla="*/ 0 w 96480"/>
              <a:gd name="textAreaRight" fmla="*/ 96840 w 96480"/>
              <a:gd name="textAreaTop" fmla="*/ 0 h 96480"/>
              <a:gd name="textAreaBottom" fmla="*/ 96840 h 96480"/>
            </a:gdLst>
            <a:ahLst/>
            <a:cxnLst/>
            <a:rect l="textAreaLeft" t="textAreaTop" r="textAreaRight" b="textAreaBottom"/>
            <a:pathLst>
              <a:path w="3870" h="3871">
                <a:moveTo>
                  <a:pt x="1929" y="1"/>
                </a:moveTo>
                <a:cubicBezTo>
                  <a:pt x="869" y="1"/>
                  <a:pt x="0" y="870"/>
                  <a:pt x="0" y="1942"/>
                </a:cubicBezTo>
                <a:cubicBezTo>
                  <a:pt x="0" y="3001"/>
                  <a:pt x="869" y="3870"/>
                  <a:pt x="1929" y="3870"/>
                </a:cubicBezTo>
                <a:cubicBezTo>
                  <a:pt x="3001" y="3870"/>
                  <a:pt x="3870" y="3001"/>
                  <a:pt x="3870" y="1942"/>
                </a:cubicBezTo>
                <a:cubicBezTo>
                  <a:pt x="3870" y="870"/>
                  <a:pt x="3001" y="1"/>
                  <a:pt x="1929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8240" bIns="48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594" name="Google Shape;2136;p22"/>
          <p:cNvSpPr/>
          <p:nvPr/>
        </p:nvSpPr>
        <p:spPr>
          <a:xfrm>
            <a:off x="7675560" y="6768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595" name="Google Shape;2137;p22"/>
          <p:cNvSpPr/>
          <p:nvPr/>
        </p:nvSpPr>
        <p:spPr>
          <a:xfrm>
            <a:off x="1606680" y="4738680"/>
            <a:ext cx="164160" cy="16308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080"/>
              <a:gd name="textAreaBottom" fmla="*/ 163440 h 1630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1720" bIns="81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596" name="Google Shape;2138;p22"/>
          <p:cNvSpPr/>
          <p:nvPr/>
        </p:nvSpPr>
        <p:spPr>
          <a:xfrm>
            <a:off x="6333120" y="1854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597" name="Google Shape;2139;p22"/>
          <p:cNvGrpSpPr/>
          <p:nvPr/>
        </p:nvGrpSpPr>
        <p:grpSpPr>
          <a:xfrm>
            <a:off x="7965000" y="3260880"/>
            <a:ext cx="743400" cy="568800"/>
            <a:chOff x="7965000" y="3260880"/>
            <a:chExt cx="743400" cy="568800"/>
          </a:xfrm>
        </p:grpSpPr>
        <p:sp>
          <p:nvSpPr>
            <p:cNvPr id="1598" name="Google Shape;2140;p22"/>
            <p:cNvSpPr/>
            <p:nvPr/>
          </p:nvSpPr>
          <p:spPr>
            <a:xfrm>
              <a:off x="8229960" y="328356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99" name="Google Shape;2141;p22"/>
            <p:cNvSpPr/>
            <p:nvPr/>
          </p:nvSpPr>
          <p:spPr>
            <a:xfrm>
              <a:off x="8011800" y="328356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0" name="Google Shape;2142;p22"/>
            <p:cNvSpPr/>
            <p:nvPr/>
          </p:nvSpPr>
          <p:spPr>
            <a:xfrm>
              <a:off x="8406000" y="326088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1" name="Google Shape;2143;p22"/>
            <p:cNvSpPr/>
            <p:nvPr/>
          </p:nvSpPr>
          <p:spPr>
            <a:xfrm>
              <a:off x="8406000" y="374544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2" name="Google Shape;2144;p22"/>
            <p:cNvSpPr/>
            <p:nvPr/>
          </p:nvSpPr>
          <p:spPr>
            <a:xfrm>
              <a:off x="7969680" y="326088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3" name="Google Shape;2145;p22"/>
            <p:cNvSpPr/>
            <p:nvPr/>
          </p:nvSpPr>
          <p:spPr>
            <a:xfrm>
              <a:off x="7965000" y="374544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4" name="Google Shape;2146;p22"/>
            <p:cNvSpPr/>
            <p:nvPr/>
          </p:nvSpPr>
          <p:spPr>
            <a:xfrm>
              <a:off x="8624160" y="362844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5" name="Google Shape;2147;p22"/>
            <p:cNvSpPr/>
            <p:nvPr/>
          </p:nvSpPr>
          <p:spPr>
            <a:xfrm>
              <a:off x="8624160" y="33789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6" name="Google Shape;2148;p22"/>
            <p:cNvSpPr/>
            <p:nvPr/>
          </p:nvSpPr>
          <p:spPr>
            <a:xfrm>
              <a:off x="8187840" y="362844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7" name="Google Shape;2149;p22"/>
            <p:cNvSpPr/>
            <p:nvPr/>
          </p:nvSpPr>
          <p:spPr>
            <a:xfrm>
              <a:off x="8187840" y="33789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608" name="Google Shape;2150;p22"/>
          <p:cNvSpPr/>
          <p:nvPr/>
        </p:nvSpPr>
        <p:spPr>
          <a:xfrm>
            <a:off x="192600" y="415584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609" name="Google Shape;2151;p22"/>
          <p:cNvGrpSpPr/>
          <p:nvPr/>
        </p:nvGrpSpPr>
        <p:grpSpPr>
          <a:xfrm>
            <a:off x="1694160" y="70920"/>
            <a:ext cx="353160" cy="459000"/>
            <a:chOff x="1694160" y="70920"/>
            <a:chExt cx="353160" cy="459000"/>
          </a:xfrm>
        </p:grpSpPr>
        <p:sp>
          <p:nvSpPr>
            <p:cNvPr id="1610" name="Google Shape;2152;p22"/>
            <p:cNvSpPr/>
            <p:nvPr/>
          </p:nvSpPr>
          <p:spPr>
            <a:xfrm>
              <a:off x="1720440" y="232920"/>
              <a:ext cx="312840" cy="27108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1" name="Google Shape;2153;p22"/>
            <p:cNvSpPr/>
            <p:nvPr/>
          </p:nvSpPr>
          <p:spPr>
            <a:xfrm>
              <a:off x="1720440" y="96840"/>
              <a:ext cx="312840" cy="135360"/>
            </a:xfrm>
            <a:custGeom>
              <a:avLst/>
              <a:gdLst>
                <a:gd name="textAreaLeft" fmla="*/ 0 w 312840"/>
                <a:gd name="textAreaRight" fmla="*/ 31320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2" name="Google Shape;2154;p22"/>
            <p:cNvSpPr/>
            <p:nvPr/>
          </p:nvSpPr>
          <p:spPr>
            <a:xfrm>
              <a:off x="1995120" y="3423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3" name="Google Shape;2155;p22"/>
            <p:cNvSpPr/>
            <p:nvPr/>
          </p:nvSpPr>
          <p:spPr>
            <a:xfrm>
              <a:off x="1694160" y="34236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4" name="Google Shape;2156;p22"/>
            <p:cNvSpPr/>
            <p:nvPr/>
          </p:nvSpPr>
          <p:spPr>
            <a:xfrm>
              <a:off x="1995120" y="709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5" name="Google Shape;2157;p22"/>
            <p:cNvSpPr/>
            <p:nvPr/>
          </p:nvSpPr>
          <p:spPr>
            <a:xfrm>
              <a:off x="1694160" y="709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6" name="Google Shape;2158;p22"/>
            <p:cNvSpPr/>
            <p:nvPr/>
          </p:nvSpPr>
          <p:spPr>
            <a:xfrm>
              <a:off x="1766520" y="4777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7" name="Google Shape;2159;p22"/>
            <p:cNvSpPr/>
            <p:nvPr/>
          </p:nvSpPr>
          <p:spPr>
            <a:xfrm>
              <a:off x="1922040" y="47772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8" name="Google Shape;2160;p22"/>
            <p:cNvSpPr/>
            <p:nvPr/>
          </p:nvSpPr>
          <p:spPr>
            <a:xfrm>
              <a:off x="1766520" y="2066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9" name="Google Shape;2161;p22"/>
            <p:cNvSpPr/>
            <p:nvPr/>
          </p:nvSpPr>
          <p:spPr>
            <a:xfrm>
              <a:off x="1922040" y="206640"/>
              <a:ext cx="52200" cy="52200"/>
            </a:xfrm>
            <a:custGeom>
              <a:avLst/>
              <a:gdLst>
                <a:gd name="textAreaLeft" fmla="*/ 0 w 52200"/>
                <a:gd name="textAreaRight" fmla="*/ 5256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620" name="Google Shape;2162;p22"/>
          <p:cNvSpPr/>
          <p:nvPr/>
        </p:nvSpPr>
        <p:spPr>
          <a:xfrm>
            <a:off x="192600" y="308124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621" name="Google Shape;2163;p22"/>
          <p:cNvSpPr/>
          <p:nvPr/>
        </p:nvSpPr>
        <p:spPr>
          <a:xfrm>
            <a:off x="255600" y="19548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1622" name="Google Shape;2164;p22"/>
          <p:cNvGrpSpPr/>
          <p:nvPr/>
        </p:nvGrpSpPr>
        <p:grpSpPr>
          <a:xfrm>
            <a:off x="192600" y="571320"/>
            <a:ext cx="812880" cy="718200"/>
            <a:chOff x="192600" y="571320"/>
            <a:chExt cx="812880" cy="718200"/>
          </a:xfrm>
        </p:grpSpPr>
        <p:sp>
          <p:nvSpPr>
            <p:cNvPr id="1623" name="Google Shape;2165;p22"/>
            <p:cNvSpPr/>
            <p:nvPr/>
          </p:nvSpPr>
          <p:spPr>
            <a:xfrm>
              <a:off x="358200" y="57492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4" name="Google Shape;2166;p22"/>
            <p:cNvSpPr/>
            <p:nvPr/>
          </p:nvSpPr>
          <p:spPr>
            <a:xfrm>
              <a:off x="261720" y="93564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5" name="Google Shape;2167;p22"/>
            <p:cNvSpPr/>
            <p:nvPr/>
          </p:nvSpPr>
          <p:spPr>
            <a:xfrm>
              <a:off x="317160" y="114804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6" name="Google Shape;2168;p22"/>
            <p:cNvSpPr/>
            <p:nvPr/>
          </p:nvSpPr>
          <p:spPr>
            <a:xfrm>
              <a:off x="787680" y="123336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7" name="Google Shape;2169;p22"/>
            <p:cNvSpPr/>
            <p:nvPr/>
          </p:nvSpPr>
          <p:spPr>
            <a:xfrm>
              <a:off x="881280" y="96588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8" name="Google Shape;2170;p22"/>
            <p:cNvSpPr/>
            <p:nvPr/>
          </p:nvSpPr>
          <p:spPr>
            <a:xfrm>
              <a:off x="817560" y="66168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9" name="Google Shape;2171;p22"/>
            <p:cNvSpPr/>
            <p:nvPr/>
          </p:nvSpPr>
          <p:spPr>
            <a:xfrm>
              <a:off x="371520" y="69552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1630" name="Google Shape;2172;p22"/>
            <p:cNvGrpSpPr/>
            <p:nvPr/>
          </p:nvGrpSpPr>
          <p:grpSpPr>
            <a:xfrm>
              <a:off x="399960" y="695520"/>
              <a:ext cx="407520" cy="407160"/>
              <a:chOff x="399960" y="695520"/>
              <a:chExt cx="407520" cy="407160"/>
            </a:xfrm>
          </p:grpSpPr>
          <p:sp>
            <p:nvSpPr>
              <p:cNvPr id="1631" name="Google Shape;2173;p22"/>
              <p:cNvSpPr/>
              <p:nvPr/>
            </p:nvSpPr>
            <p:spPr>
              <a:xfrm>
                <a:off x="426240" y="73764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2" name="Google Shape;2174;p22"/>
              <p:cNvSpPr/>
              <p:nvPr/>
            </p:nvSpPr>
            <p:spPr>
              <a:xfrm>
                <a:off x="400680" y="70272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3" name="Google Shape;2175;p22"/>
              <p:cNvSpPr/>
              <p:nvPr/>
            </p:nvSpPr>
            <p:spPr>
              <a:xfrm>
                <a:off x="445680" y="73584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4" name="Google Shape;2176;p22"/>
              <p:cNvSpPr/>
              <p:nvPr/>
            </p:nvSpPr>
            <p:spPr>
              <a:xfrm>
                <a:off x="400680" y="69660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5" name="Google Shape;2177;p22"/>
              <p:cNvSpPr/>
              <p:nvPr/>
            </p:nvSpPr>
            <p:spPr>
              <a:xfrm>
                <a:off x="399960" y="69552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6" name="Google Shape;2178;p22"/>
              <p:cNvSpPr/>
              <p:nvPr/>
            </p:nvSpPr>
            <p:spPr>
              <a:xfrm>
                <a:off x="459000" y="77112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7" name="Google Shape;2179;p22"/>
              <p:cNvSpPr/>
              <p:nvPr/>
            </p:nvSpPr>
            <p:spPr>
              <a:xfrm>
                <a:off x="738720" y="98208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8" name="Google Shape;2180;p22"/>
              <p:cNvSpPr/>
              <p:nvPr/>
            </p:nvSpPr>
            <p:spPr>
              <a:xfrm>
                <a:off x="560880" y="88344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39" name="Google Shape;2181;p22"/>
              <p:cNvSpPr/>
              <p:nvPr/>
            </p:nvSpPr>
            <p:spPr>
              <a:xfrm>
                <a:off x="661680" y="105624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40" name="Google Shape;2182;p22"/>
              <p:cNvSpPr/>
              <p:nvPr/>
            </p:nvSpPr>
            <p:spPr>
              <a:xfrm>
                <a:off x="524160" y="84708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1641" name="Google Shape;2183;p22"/>
              <p:cNvSpPr/>
              <p:nvPr/>
            </p:nvSpPr>
            <p:spPr>
              <a:xfrm>
                <a:off x="491400" y="81108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1642" name="Google Shape;2184;p22"/>
            <p:cNvSpPr/>
            <p:nvPr/>
          </p:nvSpPr>
          <p:spPr>
            <a:xfrm>
              <a:off x="371520" y="66708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43" name="Google Shape;2185;p22"/>
            <p:cNvSpPr/>
            <p:nvPr/>
          </p:nvSpPr>
          <p:spPr>
            <a:xfrm>
              <a:off x="192600" y="84708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44" name="Google Shape;2186;p22"/>
            <p:cNvSpPr/>
            <p:nvPr/>
          </p:nvSpPr>
          <p:spPr>
            <a:xfrm>
              <a:off x="344520" y="57132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45" name="Google Shape;2187;p22"/>
            <p:cNvSpPr/>
            <p:nvPr/>
          </p:nvSpPr>
          <p:spPr>
            <a:xfrm>
              <a:off x="320400" y="59220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646" name="Google Shape;2188;p22"/>
          <p:cNvGrpSpPr/>
          <p:nvPr/>
        </p:nvGrpSpPr>
        <p:grpSpPr>
          <a:xfrm>
            <a:off x="8544960" y="571680"/>
            <a:ext cx="591120" cy="744480"/>
            <a:chOff x="8544960" y="571680"/>
            <a:chExt cx="591120" cy="744480"/>
          </a:xfrm>
        </p:grpSpPr>
        <p:sp>
          <p:nvSpPr>
            <p:cNvPr id="1647" name="Google Shape;2189;p22"/>
            <p:cNvSpPr/>
            <p:nvPr/>
          </p:nvSpPr>
          <p:spPr>
            <a:xfrm rot="5976000" flipV="1">
              <a:off x="8532000" y="722880"/>
              <a:ext cx="616680" cy="495000"/>
            </a:xfrm>
            <a:custGeom>
              <a:avLst/>
              <a:gdLst>
                <a:gd name="textAreaLeft" fmla="*/ 0 w 616680"/>
                <a:gd name="textAreaRight" fmla="*/ 617040 w 616680"/>
                <a:gd name="textAreaTop" fmla="*/ -360 h 495000"/>
                <a:gd name="textAreaBottom" fmla="*/ 495000 h 495000"/>
              </a:gdLst>
              <a:ahLst/>
              <a:cxnLst/>
              <a:rect l="textAreaLeft" t="textAreaTop" r="textAreaRight" b="textAreaBottom"/>
              <a:pathLst>
                <a:path w="24677" h="19817">
                  <a:moveTo>
                    <a:pt x="2793" y="1"/>
                  </a:moveTo>
                  <a:lnTo>
                    <a:pt x="1" y="4443"/>
                  </a:lnTo>
                  <a:cubicBezTo>
                    <a:pt x="2115" y="5773"/>
                    <a:pt x="4220" y="7093"/>
                    <a:pt x="6335" y="8422"/>
                  </a:cubicBezTo>
                  <a:cubicBezTo>
                    <a:pt x="5023" y="12454"/>
                    <a:pt x="6147" y="16692"/>
                    <a:pt x="9359" y="18708"/>
                  </a:cubicBezTo>
                  <a:cubicBezTo>
                    <a:pt x="10555" y="19460"/>
                    <a:pt x="11905" y="19817"/>
                    <a:pt x="13285" y="19817"/>
                  </a:cubicBezTo>
                  <a:cubicBezTo>
                    <a:pt x="16424" y="19817"/>
                    <a:pt x="19724" y="17973"/>
                    <a:pt x="21750" y="14738"/>
                  </a:cubicBezTo>
                  <a:cubicBezTo>
                    <a:pt x="24676" y="10081"/>
                    <a:pt x="23873" y="4310"/>
                    <a:pt x="19948" y="1847"/>
                  </a:cubicBezTo>
                  <a:cubicBezTo>
                    <a:pt x="18753" y="1094"/>
                    <a:pt x="17405" y="737"/>
                    <a:pt x="16025" y="737"/>
                  </a:cubicBezTo>
                  <a:cubicBezTo>
                    <a:pt x="13564" y="737"/>
                    <a:pt x="11004" y="1874"/>
                    <a:pt x="9038" y="3926"/>
                  </a:cubicBezTo>
                  <a:cubicBezTo>
                    <a:pt x="6950" y="2615"/>
                    <a:pt x="4872" y="1312"/>
                    <a:pt x="2793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48" name="Google Shape;2190;p22"/>
            <p:cNvSpPr/>
            <p:nvPr/>
          </p:nvSpPr>
          <p:spPr>
            <a:xfrm rot="5976000" flipV="1">
              <a:off x="8573040" y="761760"/>
              <a:ext cx="538560" cy="4194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19400"/>
                <a:gd name="textAreaBottom" fmla="*/ 419400 h 419400"/>
              </a:gdLst>
              <a:ahLst/>
              <a:cxnLst/>
              <a:rect l="textAreaLeft" t="textAreaTop" r="textAreaRight" b="textAreaBottom"/>
              <a:pathLst>
                <a:path w="21554" h="16798">
                  <a:moveTo>
                    <a:pt x="1597" y="1"/>
                  </a:moveTo>
                  <a:lnTo>
                    <a:pt x="0" y="2552"/>
                  </a:lnTo>
                  <a:cubicBezTo>
                    <a:pt x="1802" y="3685"/>
                    <a:pt x="4380" y="5300"/>
                    <a:pt x="6182" y="6433"/>
                  </a:cubicBezTo>
                  <a:cubicBezTo>
                    <a:pt x="5041" y="9921"/>
                    <a:pt x="5451" y="14033"/>
                    <a:pt x="8359" y="15862"/>
                  </a:cubicBezTo>
                  <a:cubicBezTo>
                    <a:pt x="9367" y="16496"/>
                    <a:pt x="10505" y="16797"/>
                    <a:pt x="11671" y="16797"/>
                  </a:cubicBezTo>
                  <a:cubicBezTo>
                    <a:pt x="14377" y="16797"/>
                    <a:pt x="17241" y="15180"/>
                    <a:pt x="19011" y="12356"/>
                  </a:cubicBezTo>
                  <a:cubicBezTo>
                    <a:pt x="21553" y="8324"/>
                    <a:pt x="20893" y="3337"/>
                    <a:pt x="17548" y="1241"/>
                  </a:cubicBezTo>
                  <a:cubicBezTo>
                    <a:pt x="16563" y="621"/>
                    <a:pt x="15533" y="352"/>
                    <a:pt x="14503" y="352"/>
                  </a:cubicBezTo>
                  <a:cubicBezTo>
                    <a:pt x="12044" y="352"/>
                    <a:pt x="9581" y="1884"/>
                    <a:pt x="7708" y="3846"/>
                  </a:cubicBezTo>
                  <a:cubicBezTo>
                    <a:pt x="5933" y="2721"/>
                    <a:pt x="3372" y="1125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49" name="Google Shape;2191;p22"/>
            <p:cNvSpPr/>
            <p:nvPr/>
          </p:nvSpPr>
          <p:spPr>
            <a:xfrm rot="5976000" flipV="1">
              <a:off x="8647560" y="850680"/>
              <a:ext cx="374040" cy="409680"/>
            </a:xfrm>
            <a:custGeom>
              <a:avLst/>
              <a:gdLst>
                <a:gd name="textAreaLeft" fmla="*/ 0 w 374040"/>
                <a:gd name="textAreaRight" fmla="*/ 374400 w 374040"/>
                <a:gd name="textAreaTop" fmla="*/ 360 h 409680"/>
                <a:gd name="textAreaBottom" fmla="*/ 410400 h 409680"/>
              </a:gdLst>
              <a:ahLst/>
              <a:cxnLst/>
              <a:rect l="textAreaLeft" t="textAreaTop" r="textAreaRight" b="textAreaBottom"/>
              <a:pathLst>
                <a:path w="14997" h="16396">
                  <a:moveTo>
                    <a:pt x="8672" y="1"/>
                  </a:moveTo>
                  <a:cubicBezTo>
                    <a:pt x="8672" y="19"/>
                    <a:pt x="8672" y="36"/>
                    <a:pt x="8672" y="54"/>
                  </a:cubicBezTo>
                  <a:cubicBezTo>
                    <a:pt x="8645" y="509"/>
                    <a:pt x="8957" y="955"/>
                    <a:pt x="8832" y="1392"/>
                  </a:cubicBezTo>
                  <a:cubicBezTo>
                    <a:pt x="8699" y="1830"/>
                    <a:pt x="8199" y="2026"/>
                    <a:pt x="7762" y="2133"/>
                  </a:cubicBezTo>
                  <a:cubicBezTo>
                    <a:pt x="7316" y="2249"/>
                    <a:pt x="6816" y="2365"/>
                    <a:pt x="6593" y="2766"/>
                  </a:cubicBezTo>
                  <a:cubicBezTo>
                    <a:pt x="6192" y="3480"/>
                    <a:pt x="7004" y="4506"/>
                    <a:pt x="6486" y="5139"/>
                  </a:cubicBezTo>
                  <a:cubicBezTo>
                    <a:pt x="6085" y="5612"/>
                    <a:pt x="5246" y="5398"/>
                    <a:pt x="4782" y="5817"/>
                  </a:cubicBezTo>
                  <a:cubicBezTo>
                    <a:pt x="4631" y="5942"/>
                    <a:pt x="4541" y="6121"/>
                    <a:pt x="4479" y="6308"/>
                  </a:cubicBezTo>
                  <a:cubicBezTo>
                    <a:pt x="4372" y="6638"/>
                    <a:pt x="4363" y="6986"/>
                    <a:pt x="4452" y="7316"/>
                  </a:cubicBezTo>
                  <a:cubicBezTo>
                    <a:pt x="4515" y="7584"/>
                    <a:pt x="4648" y="7842"/>
                    <a:pt x="4586" y="8110"/>
                  </a:cubicBezTo>
                  <a:cubicBezTo>
                    <a:pt x="4524" y="8386"/>
                    <a:pt x="4274" y="8583"/>
                    <a:pt x="4015" y="8681"/>
                  </a:cubicBezTo>
                  <a:cubicBezTo>
                    <a:pt x="3756" y="8788"/>
                    <a:pt x="3471" y="8833"/>
                    <a:pt x="3212" y="8948"/>
                  </a:cubicBezTo>
                  <a:cubicBezTo>
                    <a:pt x="2614" y="9207"/>
                    <a:pt x="2195" y="9850"/>
                    <a:pt x="2204" y="10510"/>
                  </a:cubicBezTo>
                  <a:cubicBezTo>
                    <a:pt x="2213" y="10965"/>
                    <a:pt x="2391" y="11464"/>
                    <a:pt x="2142" y="11839"/>
                  </a:cubicBezTo>
                  <a:cubicBezTo>
                    <a:pt x="1776" y="12383"/>
                    <a:pt x="884" y="12169"/>
                    <a:pt x="384" y="12579"/>
                  </a:cubicBezTo>
                  <a:cubicBezTo>
                    <a:pt x="99" y="12811"/>
                    <a:pt x="1" y="13204"/>
                    <a:pt x="36" y="13561"/>
                  </a:cubicBezTo>
                  <a:cubicBezTo>
                    <a:pt x="36" y="13596"/>
                    <a:pt x="45" y="13623"/>
                    <a:pt x="45" y="13650"/>
                  </a:cubicBezTo>
                  <a:cubicBezTo>
                    <a:pt x="482" y="14372"/>
                    <a:pt x="1062" y="14997"/>
                    <a:pt x="1812" y="15461"/>
                  </a:cubicBezTo>
                  <a:cubicBezTo>
                    <a:pt x="2819" y="16095"/>
                    <a:pt x="3957" y="16396"/>
                    <a:pt x="5124" y="16396"/>
                  </a:cubicBezTo>
                  <a:cubicBezTo>
                    <a:pt x="7830" y="16396"/>
                    <a:pt x="10693" y="14779"/>
                    <a:pt x="12463" y="11955"/>
                  </a:cubicBezTo>
                  <a:cubicBezTo>
                    <a:pt x="14997" y="7923"/>
                    <a:pt x="14346" y="2945"/>
                    <a:pt x="11000" y="839"/>
                  </a:cubicBezTo>
                  <a:cubicBezTo>
                    <a:pt x="10242" y="366"/>
                    <a:pt x="9466" y="99"/>
                    <a:pt x="8672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0" name="Google Shape;2192;p22"/>
            <p:cNvSpPr/>
            <p:nvPr/>
          </p:nvSpPr>
          <p:spPr>
            <a:xfrm rot="5976000" flipV="1">
              <a:off x="8757360" y="8622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1"/>
                  </a:moveTo>
                  <a:cubicBezTo>
                    <a:pt x="515" y="1"/>
                    <a:pt x="308" y="105"/>
                    <a:pt x="188" y="295"/>
                  </a:cubicBezTo>
                  <a:cubicBezTo>
                    <a:pt x="0" y="599"/>
                    <a:pt x="89" y="982"/>
                    <a:pt x="384" y="1170"/>
                  </a:cubicBezTo>
                  <a:cubicBezTo>
                    <a:pt x="492" y="1236"/>
                    <a:pt x="609" y="1268"/>
                    <a:pt x="725" y="1268"/>
                  </a:cubicBezTo>
                  <a:cubicBezTo>
                    <a:pt x="935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7" y="32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1" name="Google Shape;2193;p22"/>
            <p:cNvSpPr/>
            <p:nvPr/>
          </p:nvSpPr>
          <p:spPr>
            <a:xfrm rot="5976000" flipV="1">
              <a:off x="8677800" y="9529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2" y="0"/>
                  </a:moveTo>
                  <a:cubicBezTo>
                    <a:pt x="512" y="0"/>
                    <a:pt x="309" y="105"/>
                    <a:pt x="188" y="295"/>
                  </a:cubicBezTo>
                  <a:cubicBezTo>
                    <a:pt x="1" y="589"/>
                    <a:pt x="90" y="982"/>
                    <a:pt x="384" y="1169"/>
                  </a:cubicBezTo>
                  <a:cubicBezTo>
                    <a:pt x="489" y="1235"/>
                    <a:pt x="606" y="1267"/>
                    <a:pt x="722" y="1267"/>
                  </a:cubicBezTo>
                  <a:cubicBezTo>
                    <a:pt x="932" y="1267"/>
                    <a:pt x="1138" y="1163"/>
                    <a:pt x="1259" y="973"/>
                  </a:cubicBezTo>
                  <a:cubicBezTo>
                    <a:pt x="1446" y="669"/>
                    <a:pt x="1357" y="277"/>
                    <a:pt x="1062" y="98"/>
                  </a:cubicBezTo>
                  <a:cubicBezTo>
                    <a:pt x="955" y="32"/>
                    <a:pt x="837" y="0"/>
                    <a:pt x="722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2" name="Google Shape;2194;p22"/>
            <p:cNvSpPr/>
            <p:nvPr/>
          </p:nvSpPr>
          <p:spPr>
            <a:xfrm rot="5976000" flipV="1">
              <a:off x="8709840" y="74772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25" y="0"/>
                  </a:moveTo>
                  <a:cubicBezTo>
                    <a:pt x="515" y="0"/>
                    <a:pt x="309" y="105"/>
                    <a:pt x="188" y="295"/>
                  </a:cubicBezTo>
                  <a:cubicBezTo>
                    <a:pt x="0" y="598"/>
                    <a:pt x="90" y="990"/>
                    <a:pt x="384" y="1169"/>
                  </a:cubicBezTo>
                  <a:cubicBezTo>
                    <a:pt x="492" y="1235"/>
                    <a:pt x="610" y="1267"/>
                    <a:pt x="725" y="1267"/>
                  </a:cubicBezTo>
                  <a:cubicBezTo>
                    <a:pt x="935" y="1267"/>
                    <a:pt x="1137" y="1163"/>
                    <a:pt x="1258" y="973"/>
                  </a:cubicBezTo>
                  <a:cubicBezTo>
                    <a:pt x="1446" y="678"/>
                    <a:pt x="1356" y="286"/>
                    <a:pt x="1062" y="98"/>
                  </a:cubicBezTo>
                  <a:cubicBezTo>
                    <a:pt x="958" y="32"/>
                    <a:pt x="84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3" name="Google Shape;2195;p22"/>
            <p:cNvSpPr/>
            <p:nvPr/>
          </p:nvSpPr>
          <p:spPr>
            <a:xfrm rot="5976000" flipV="1">
              <a:off x="8808840" y="88596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6">
                  <a:moveTo>
                    <a:pt x="1160" y="1"/>
                  </a:moveTo>
                  <a:cubicBezTo>
                    <a:pt x="823" y="1"/>
                    <a:pt x="491" y="169"/>
                    <a:pt x="295" y="475"/>
                  </a:cubicBezTo>
                  <a:cubicBezTo>
                    <a:pt x="0" y="957"/>
                    <a:pt x="143" y="1581"/>
                    <a:pt x="616" y="1876"/>
                  </a:cubicBezTo>
                  <a:cubicBezTo>
                    <a:pt x="784" y="1984"/>
                    <a:pt x="973" y="2035"/>
                    <a:pt x="1160" y="2035"/>
                  </a:cubicBezTo>
                  <a:cubicBezTo>
                    <a:pt x="1497" y="2035"/>
                    <a:pt x="1827" y="1868"/>
                    <a:pt x="2016" y="1564"/>
                  </a:cubicBezTo>
                  <a:cubicBezTo>
                    <a:pt x="2320" y="1082"/>
                    <a:pt x="2177" y="457"/>
                    <a:pt x="1695" y="154"/>
                  </a:cubicBezTo>
                  <a:cubicBezTo>
                    <a:pt x="1529" y="50"/>
                    <a:pt x="1344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4" name="Google Shape;2196;p22"/>
            <p:cNvSpPr/>
            <p:nvPr/>
          </p:nvSpPr>
          <p:spPr>
            <a:xfrm rot="5976000" flipV="1">
              <a:off x="8748720" y="9259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1"/>
                  </a:moveTo>
                  <a:cubicBezTo>
                    <a:pt x="259" y="1"/>
                    <a:pt x="153" y="52"/>
                    <a:pt x="89" y="145"/>
                  </a:cubicBezTo>
                  <a:cubicBezTo>
                    <a:pt x="0" y="296"/>
                    <a:pt x="45" y="493"/>
                    <a:pt x="188" y="582"/>
                  </a:cubicBezTo>
                  <a:cubicBezTo>
                    <a:pt x="242" y="617"/>
                    <a:pt x="303" y="634"/>
                    <a:pt x="362" y="634"/>
                  </a:cubicBezTo>
                  <a:cubicBezTo>
                    <a:pt x="467" y="634"/>
                    <a:pt x="568" y="581"/>
                    <a:pt x="625" y="484"/>
                  </a:cubicBezTo>
                  <a:cubicBezTo>
                    <a:pt x="723" y="341"/>
                    <a:pt x="678" y="145"/>
                    <a:pt x="527" y="47"/>
                  </a:cubicBezTo>
                  <a:cubicBezTo>
                    <a:pt x="477" y="15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5" name="Google Shape;2197;p22"/>
            <p:cNvSpPr/>
            <p:nvPr/>
          </p:nvSpPr>
          <p:spPr>
            <a:xfrm rot="5976000" flipV="1">
              <a:off x="8758080" y="7974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1" y="297"/>
                    <a:pt x="45" y="493"/>
                    <a:pt x="197" y="582"/>
                  </a:cubicBezTo>
                  <a:cubicBezTo>
                    <a:pt x="252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41"/>
                    <a:pt x="679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6" name="Google Shape;2198;p22"/>
            <p:cNvSpPr/>
            <p:nvPr/>
          </p:nvSpPr>
          <p:spPr>
            <a:xfrm rot="5976000" flipV="1">
              <a:off x="8904600" y="87480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4" y="0"/>
                  </a:moveTo>
                  <a:cubicBezTo>
                    <a:pt x="259" y="0"/>
                    <a:pt x="153" y="51"/>
                    <a:pt x="89" y="144"/>
                  </a:cubicBezTo>
                  <a:cubicBezTo>
                    <a:pt x="0" y="296"/>
                    <a:pt x="45" y="492"/>
                    <a:pt x="197" y="581"/>
                  </a:cubicBezTo>
                  <a:cubicBezTo>
                    <a:pt x="248" y="617"/>
                    <a:pt x="306" y="633"/>
                    <a:pt x="364" y="633"/>
                  </a:cubicBezTo>
                  <a:cubicBezTo>
                    <a:pt x="468" y="633"/>
                    <a:pt x="571" y="580"/>
                    <a:pt x="634" y="483"/>
                  </a:cubicBezTo>
                  <a:cubicBezTo>
                    <a:pt x="723" y="331"/>
                    <a:pt x="678" y="135"/>
                    <a:pt x="527" y="46"/>
                  </a:cubicBezTo>
                  <a:cubicBezTo>
                    <a:pt x="477" y="15"/>
                    <a:pt x="420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7" name="Google Shape;2199;p22"/>
            <p:cNvSpPr/>
            <p:nvPr/>
          </p:nvSpPr>
          <p:spPr>
            <a:xfrm rot="5976000" flipV="1">
              <a:off x="8966880" y="9399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7">
                  <a:moveTo>
                    <a:pt x="716" y="0"/>
                  </a:moveTo>
                  <a:cubicBezTo>
                    <a:pt x="506" y="0"/>
                    <a:pt x="300" y="105"/>
                    <a:pt x="179" y="294"/>
                  </a:cubicBezTo>
                  <a:cubicBezTo>
                    <a:pt x="1" y="589"/>
                    <a:pt x="90" y="981"/>
                    <a:pt x="384" y="1169"/>
                  </a:cubicBezTo>
                  <a:cubicBezTo>
                    <a:pt x="489" y="1235"/>
                    <a:pt x="606" y="1267"/>
                    <a:pt x="721" y="1267"/>
                  </a:cubicBezTo>
                  <a:cubicBezTo>
                    <a:pt x="931" y="1267"/>
                    <a:pt x="1138" y="1162"/>
                    <a:pt x="1258" y="972"/>
                  </a:cubicBezTo>
                  <a:cubicBezTo>
                    <a:pt x="1446" y="669"/>
                    <a:pt x="1357" y="277"/>
                    <a:pt x="1053" y="98"/>
                  </a:cubicBezTo>
                  <a:cubicBezTo>
                    <a:pt x="949" y="32"/>
                    <a:pt x="832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8" name="Google Shape;2200;p22"/>
            <p:cNvSpPr/>
            <p:nvPr/>
          </p:nvSpPr>
          <p:spPr>
            <a:xfrm rot="5976000" flipV="1">
              <a:off x="8893440" y="9867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7" h="1268">
                  <a:moveTo>
                    <a:pt x="725" y="1"/>
                  </a:moveTo>
                  <a:cubicBezTo>
                    <a:pt x="515" y="1"/>
                    <a:pt x="309" y="105"/>
                    <a:pt x="188" y="295"/>
                  </a:cubicBezTo>
                  <a:cubicBezTo>
                    <a:pt x="1" y="599"/>
                    <a:pt x="90" y="991"/>
                    <a:pt x="384" y="1170"/>
                  </a:cubicBezTo>
                  <a:cubicBezTo>
                    <a:pt x="492" y="1236"/>
                    <a:pt x="611" y="1268"/>
                    <a:pt x="728" y="1268"/>
                  </a:cubicBezTo>
                  <a:cubicBezTo>
                    <a:pt x="939" y="1268"/>
                    <a:pt x="1144" y="1163"/>
                    <a:pt x="1259" y="973"/>
                  </a:cubicBezTo>
                  <a:cubicBezTo>
                    <a:pt x="1446" y="679"/>
                    <a:pt x="1357" y="286"/>
                    <a:pt x="1062" y="99"/>
                  </a:cubicBezTo>
                  <a:cubicBezTo>
                    <a:pt x="958" y="33"/>
                    <a:pt x="841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59" name="Google Shape;2201;p22"/>
            <p:cNvSpPr/>
            <p:nvPr/>
          </p:nvSpPr>
          <p:spPr>
            <a:xfrm rot="5976000" flipV="1">
              <a:off x="8823960" y="114336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68">
                  <a:moveTo>
                    <a:pt x="719" y="1"/>
                  </a:moveTo>
                  <a:cubicBezTo>
                    <a:pt x="507" y="1"/>
                    <a:pt x="303" y="105"/>
                    <a:pt x="187" y="295"/>
                  </a:cubicBezTo>
                  <a:cubicBezTo>
                    <a:pt x="0" y="599"/>
                    <a:pt x="89" y="991"/>
                    <a:pt x="384" y="1170"/>
                  </a:cubicBezTo>
                  <a:cubicBezTo>
                    <a:pt x="488" y="1236"/>
                    <a:pt x="605" y="1268"/>
                    <a:pt x="721" y="1268"/>
                  </a:cubicBezTo>
                  <a:cubicBezTo>
                    <a:pt x="931" y="1268"/>
                    <a:pt x="1137" y="1163"/>
                    <a:pt x="1258" y="973"/>
                  </a:cubicBezTo>
                  <a:cubicBezTo>
                    <a:pt x="1445" y="679"/>
                    <a:pt x="1356" y="286"/>
                    <a:pt x="1062" y="99"/>
                  </a:cubicBezTo>
                  <a:cubicBezTo>
                    <a:pt x="954" y="33"/>
                    <a:pt x="835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0" name="Google Shape;2202;p22"/>
            <p:cNvSpPr/>
            <p:nvPr/>
          </p:nvSpPr>
          <p:spPr>
            <a:xfrm rot="5976000" flipV="1">
              <a:off x="8861400" y="106668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32" y="1"/>
                  </a:moveTo>
                  <a:cubicBezTo>
                    <a:pt x="519" y="1"/>
                    <a:pt x="310" y="106"/>
                    <a:pt x="187" y="298"/>
                  </a:cubicBezTo>
                  <a:cubicBezTo>
                    <a:pt x="0" y="592"/>
                    <a:pt x="89" y="985"/>
                    <a:pt x="384" y="1172"/>
                  </a:cubicBezTo>
                  <a:cubicBezTo>
                    <a:pt x="488" y="1238"/>
                    <a:pt x="604" y="1270"/>
                    <a:pt x="719" y="1270"/>
                  </a:cubicBezTo>
                  <a:cubicBezTo>
                    <a:pt x="929" y="1270"/>
                    <a:pt x="1137" y="1163"/>
                    <a:pt x="1258" y="967"/>
                  </a:cubicBezTo>
                  <a:cubicBezTo>
                    <a:pt x="1445" y="672"/>
                    <a:pt x="1356" y="280"/>
                    <a:pt x="1062" y="93"/>
                  </a:cubicBezTo>
                  <a:cubicBezTo>
                    <a:pt x="959" y="31"/>
                    <a:pt x="845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1" name="Google Shape;2203;p22"/>
            <p:cNvSpPr/>
            <p:nvPr/>
          </p:nvSpPr>
          <p:spPr>
            <a:xfrm rot="5976000" flipV="1">
              <a:off x="8657280" y="1085400"/>
              <a:ext cx="35640" cy="31320"/>
            </a:xfrm>
            <a:custGeom>
              <a:avLst/>
              <a:gdLst>
                <a:gd name="textAreaLeft" fmla="*/ 0 w 35640"/>
                <a:gd name="textAreaRight" fmla="*/ 36000 w 35640"/>
                <a:gd name="textAreaTop" fmla="*/ -360 h 31320"/>
                <a:gd name="textAreaBottom" fmla="*/ 31320 h 31320"/>
              </a:gdLst>
              <a:ahLst/>
              <a:cxnLst/>
              <a:rect l="textAreaLeft" t="textAreaTop" r="textAreaRight" b="textAreaBottom"/>
              <a:pathLst>
                <a:path w="1446" h="1270">
                  <a:moveTo>
                    <a:pt x="718" y="1"/>
                  </a:moveTo>
                  <a:cubicBezTo>
                    <a:pt x="507" y="1"/>
                    <a:pt x="300" y="108"/>
                    <a:pt x="179" y="304"/>
                  </a:cubicBezTo>
                  <a:cubicBezTo>
                    <a:pt x="1" y="598"/>
                    <a:pt x="90" y="991"/>
                    <a:pt x="384" y="1178"/>
                  </a:cubicBezTo>
                  <a:cubicBezTo>
                    <a:pt x="486" y="1240"/>
                    <a:pt x="601" y="1270"/>
                    <a:pt x="714" y="1270"/>
                  </a:cubicBezTo>
                  <a:cubicBezTo>
                    <a:pt x="926" y="1270"/>
                    <a:pt x="1136" y="1165"/>
                    <a:pt x="1258" y="973"/>
                  </a:cubicBezTo>
                  <a:cubicBezTo>
                    <a:pt x="1446" y="679"/>
                    <a:pt x="1357" y="286"/>
                    <a:pt x="1053" y="99"/>
                  </a:cubicBezTo>
                  <a:cubicBezTo>
                    <a:pt x="949" y="33"/>
                    <a:pt x="833" y="1"/>
                    <a:pt x="71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840" bIns="158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2" name="Google Shape;2204;p22"/>
            <p:cNvSpPr/>
            <p:nvPr/>
          </p:nvSpPr>
          <p:spPr>
            <a:xfrm rot="5976000" flipV="1">
              <a:off x="8936280" y="104904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1" h="2036">
                  <a:moveTo>
                    <a:pt x="1164" y="1"/>
                  </a:moveTo>
                  <a:cubicBezTo>
                    <a:pt x="824" y="1"/>
                    <a:pt x="495" y="169"/>
                    <a:pt x="304" y="475"/>
                  </a:cubicBezTo>
                  <a:cubicBezTo>
                    <a:pt x="1" y="957"/>
                    <a:pt x="144" y="1581"/>
                    <a:pt x="616" y="1876"/>
                  </a:cubicBezTo>
                  <a:cubicBezTo>
                    <a:pt x="788" y="1984"/>
                    <a:pt x="978" y="2035"/>
                    <a:pt x="1165" y="2035"/>
                  </a:cubicBezTo>
                  <a:cubicBezTo>
                    <a:pt x="1503" y="2035"/>
                    <a:pt x="1831" y="1868"/>
                    <a:pt x="2026" y="1564"/>
                  </a:cubicBezTo>
                  <a:cubicBezTo>
                    <a:pt x="2320" y="1082"/>
                    <a:pt x="2178" y="457"/>
                    <a:pt x="1705" y="154"/>
                  </a:cubicBezTo>
                  <a:cubicBezTo>
                    <a:pt x="1535" y="50"/>
                    <a:pt x="1348" y="1"/>
                    <a:pt x="11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3" name="Google Shape;2205;p22"/>
            <p:cNvSpPr/>
            <p:nvPr/>
          </p:nvSpPr>
          <p:spPr>
            <a:xfrm rot="5976000" flipV="1">
              <a:off x="8767800" y="10249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5">
                  <a:moveTo>
                    <a:pt x="1160" y="1"/>
                  </a:moveTo>
                  <a:cubicBezTo>
                    <a:pt x="823" y="1"/>
                    <a:pt x="493" y="168"/>
                    <a:pt x="304" y="472"/>
                  </a:cubicBezTo>
                  <a:cubicBezTo>
                    <a:pt x="0" y="954"/>
                    <a:pt x="143" y="1579"/>
                    <a:pt x="625" y="1882"/>
                  </a:cubicBezTo>
                  <a:cubicBezTo>
                    <a:pt x="791" y="1985"/>
                    <a:pt x="976" y="2035"/>
                    <a:pt x="1160" y="2035"/>
                  </a:cubicBezTo>
                  <a:cubicBezTo>
                    <a:pt x="1497" y="2035"/>
                    <a:pt x="1829" y="1867"/>
                    <a:pt x="2025" y="1561"/>
                  </a:cubicBezTo>
                  <a:cubicBezTo>
                    <a:pt x="2320" y="1079"/>
                    <a:pt x="2177" y="455"/>
                    <a:pt x="1704" y="160"/>
                  </a:cubicBezTo>
                  <a:cubicBezTo>
                    <a:pt x="1536" y="52"/>
                    <a:pt x="1347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4" name="Google Shape;2206;p22"/>
            <p:cNvSpPr/>
            <p:nvPr/>
          </p:nvSpPr>
          <p:spPr>
            <a:xfrm rot="5976000" flipV="1">
              <a:off x="8710560" y="1114920"/>
              <a:ext cx="57600" cy="50400"/>
            </a:xfrm>
            <a:custGeom>
              <a:avLst/>
              <a:gdLst>
                <a:gd name="textAreaLeft" fmla="*/ 0 w 57600"/>
                <a:gd name="textAreaRight" fmla="*/ 57960 w 57600"/>
                <a:gd name="textAreaTop" fmla="*/ 360 h 50400"/>
                <a:gd name="textAreaBottom" fmla="*/ 51120 h 50400"/>
              </a:gdLst>
              <a:ahLst/>
              <a:cxnLst/>
              <a:rect l="textAreaLeft" t="textAreaTop" r="textAreaRight" b="textAreaBottom"/>
              <a:pathLst>
                <a:path w="2320" h="2033">
                  <a:moveTo>
                    <a:pt x="1168" y="1"/>
                  </a:moveTo>
                  <a:cubicBezTo>
                    <a:pt x="828" y="1"/>
                    <a:pt x="495" y="172"/>
                    <a:pt x="304" y="479"/>
                  </a:cubicBezTo>
                  <a:cubicBezTo>
                    <a:pt x="0" y="952"/>
                    <a:pt x="143" y="1576"/>
                    <a:pt x="625" y="1880"/>
                  </a:cubicBezTo>
                  <a:cubicBezTo>
                    <a:pt x="791" y="1983"/>
                    <a:pt x="976" y="2033"/>
                    <a:pt x="1160" y="2033"/>
                  </a:cubicBezTo>
                  <a:cubicBezTo>
                    <a:pt x="1497" y="2033"/>
                    <a:pt x="1829" y="1865"/>
                    <a:pt x="2026" y="1559"/>
                  </a:cubicBezTo>
                  <a:cubicBezTo>
                    <a:pt x="2320" y="1086"/>
                    <a:pt x="2177" y="452"/>
                    <a:pt x="1704" y="158"/>
                  </a:cubicBezTo>
                  <a:cubicBezTo>
                    <a:pt x="1538" y="51"/>
                    <a:pt x="1352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200" bIns="25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5" name="Google Shape;2207;p22"/>
            <p:cNvSpPr/>
            <p:nvPr/>
          </p:nvSpPr>
          <p:spPr>
            <a:xfrm rot="5976000" flipV="1">
              <a:off x="8981640" y="99972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6">
                  <a:moveTo>
                    <a:pt x="366" y="0"/>
                  </a:moveTo>
                  <a:cubicBezTo>
                    <a:pt x="260" y="0"/>
                    <a:pt x="154" y="54"/>
                    <a:pt x="89" y="153"/>
                  </a:cubicBezTo>
                  <a:cubicBezTo>
                    <a:pt x="0" y="296"/>
                    <a:pt x="45" y="492"/>
                    <a:pt x="188" y="590"/>
                  </a:cubicBezTo>
                  <a:cubicBezTo>
                    <a:pt x="240" y="621"/>
                    <a:pt x="298" y="636"/>
                    <a:pt x="354" y="636"/>
                  </a:cubicBezTo>
                  <a:cubicBezTo>
                    <a:pt x="462" y="636"/>
                    <a:pt x="566" y="582"/>
                    <a:pt x="625" y="483"/>
                  </a:cubicBezTo>
                  <a:cubicBezTo>
                    <a:pt x="723" y="340"/>
                    <a:pt x="678" y="144"/>
                    <a:pt x="527" y="46"/>
                  </a:cubicBezTo>
                  <a:cubicBezTo>
                    <a:pt x="477" y="15"/>
                    <a:pt x="42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6" name="Google Shape;2208;p22"/>
            <p:cNvSpPr/>
            <p:nvPr/>
          </p:nvSpPr>
          <p:spPr>
            <a:xfrm rot="5976000" flipV="1">
              <a:off x="8839440" y="10119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4" h="634">
                  <a:moveTo>
                    <a:pt x="355" y="0"/>
                  </a:moveTo>
                  <a:cubicBezTo>
                    <a:pt x="252" y="0"/>
                    <a:pt x="153" y="54"/>
                    <a:pt x="90" y="151"/>
                  </a:cubicBezTo>
                  <a:cubicBezTo>
                    <a:pt x="1" y="302"/>
                    <a:pt x="45" y="490"/>
                    <a:pt x="188" y="588"/>
                  </a:cubicBezTo>
                  <a:cubicBezTo>
                    <a:pt x="241" y="619"/>
                    <a:pt x="299" y="634"/>
                    <a:pt x="357" y="634"/>
                  </a:cubicBezTo>
                  <a:cubicBezTo>
                    <a:pt x="464" y="634"/>
                    <a:pt x="567" y="583"/>
                    <a:pt x="625" y="490"/>
                  </a:cubicBezTo>
                  <a:cubicBezTo>
                    <a:pt x="723" y="338"/>
                    <a:pt x="679" y="142"/>
                    <a:pt x="527" y="53"/>
                  </a:cubicBezTo>
                  <a:cubicBezTo>
                    <a:pt x="472" y="17"/>
                    <a:pt x="413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7" name="Google Shape;2209;p22"/>
            <p:cNvSpPr/>
            <p:nvPr/>
          </p:nvSpPr>
          <p:spPr>
            <a:xfrm rot="5976000" flipV="1">
              <a:off x="8704080" y="106776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5">
                  <a:moveTo>
                    <a:pt x="364" y="1"/>
                  </a:moveTo>
                  <a:cubicBezTo>
                    <a:pt x="258" y="1"/>
                    <a:pt x="153" y="52"/>
                    <a:pt x="89" y="145"/>
                  </a:cubicBezTo>
                  <a:cubicBezTo>
                    <a:pt x="0" y="297"/>
                    <a:pt x="45" y="493"/>
                    <a:pt x="187" y="582"/>
                  </a:cubicBezTo>
                  <a:cubicBezTo>
                    <a:pt x="242" y="617"/>
                    <a:pt x="302" y="634"/>
                    <a:pt x="361" y="634"/>
                  </a:cubicBezTo>
                  <a:cubicBezTo>
                    <a:pt x="467" y="634"/>
                    <a:pt x="567" y="581"/>
                    <a:pt x="625" y="484"/>
                  </a:cubicBezTo>
                  <a:cubicBezTo>
                    <a:pt x="723" y="341"/>
                    <a:pt x="678" y="145"/>
                    <a:pt x="526" y="47"/>
                  </a:cubicBezTo>
                  <a:cubicBezTo>
                    <a:pt x="477" y="16"/>
                    <a:pt x="420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8" name="Google Shape;2210;p22"/>
            <p:cNvSpPr/>
            <p:nvPr/>
          </p:nvSpPr>
          <p:spPr>
            <a:xfrm rot="5976000" flipV="1">
              <a:off x="8906760" y="1124640"/>
              <a:ext cx="17640" cy="15480"/>
            </a:xfrm>
            <a:custGeom>
              <a:avLst/>
              <a:gdLst>
                <a:gd name="textAreaLeft" fmla="*/ 0 w 17640"/>
                <a:gd name="textAreaRight" fmla="*/ 18000 w 1764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23" h="634">
                  <a:moveTo>
                    <a:pt x="367" y="1"/>
                  </a:moveTo>
                  <a:cubicBezTo>
                    <a:pt x="260" y="1"/>
                    <a:pt x="156" y="52"/>
                    <a:pt x="98" y="145"/>
                  </a:cubicBezTo>
                  <a:cubicBezTo>
                    <a:pt x="0" y="296"/>
                    <a:pt x="45" y="493"/>
                    <a:pt x="197" y="582"/>
                  </a:cubicBezTo>
                  <a:cubicBezTo>
                    <a:pt x="251" y="617"/>
                    <a:pt x="311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23" y="332"/>
                    <a:pt x="678" y="136"/>
                    <a:pt x="536" y="47"/>
                  </a:cubicBezTo>
                  <a:cubicBezTo>
                    <a:pt x="483" y="15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69" name="Google Shape;2211;p22"/>
            <p:cNvSpPr/>
            <p:nvPr/>
          </p:nvSpPr>
          <p:spPr>
            <a:xfrm rot="5976000" flipV="1">
              <a:off x="8804160" y="1101960"/>
              <a:ext cx="18000" cy="1548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-360 h 15480"/>
                <a:gd name="textAreaBottom" fmla="*/ 15480 h 15480"/>
              </a:gdLst>
              <a:ahLst/>
              <a:cxnLst/>
              <a:rect l="textAreaLeft" t="textAreaTop" r="textAreaRight" b="textAreaBottom"/>
              <a:pathLst>
                <a:path w="732" h="635">
                  <a:moveTo>
                    <a:pt x="367" y="1"/>
                  </a:moveTo>
                  <a:cubicBezTo>
                    <a:pt x="260" y="1"/>
                    <a:pt x="157" y="52"/>
                    <a:pt x="99" y="145"/>
                  </a:cubicBezTo>
                  <a:cubicBezTo>
                    <a:pt x="0" y="297"/>
                    <a:pt x="45" y="493"/>
                    <a:pt x="197" y="582"/>
                  </a:cubicBezTo>
                  <a:cubicBezTo>
                    <a:pt x="251" y="617"/>
                    <a:pt x="312" y="634"/>
                    <a:pt x="371" y="634"/>
                  </a:cubicBezTo>
                  <a:cubicBezTo>
                    <a:pt x="476" y="634"/>
                    <a:pt x="577" y="581"/>
                    <a:pt x="634" y="484"/>
                  </a:cubicBezTo>
                  <a:cubicBezTo>
                    <a:pt x="732" y="341"/>
                    <a:pt x="687" y="145"/>
                    <a:pt x="536" y="47"/>
                  </a:cubicBezTo>
                  <a:cubicBezTo>
                    <a:pt x="483" y="16"/>
                    <a:pt x="424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0" name="Google Shape;2212;p22"/>
            <p:cNvSpPr/>
            <p:nvPr/>
          </p:nvSpPr>
          <p:spPr>
            <a:xfrm rot="5976000" flipV="1">
              <a:off x="8576640" y="737640"/>
              <a:ext cx="538560" cy="469800"/>
            </a:xfrm>
            <a:custGeom>
              <a:avLst/>
              <a:gdLst>
                <a:gd name="textAreaLeft" fmla="*/ 0 w 538560"/>
                <a:gd name="textAreaRight" fmla="*/ 538920 w 538560"/>
                <a:gd name="textAreaTop" fmla="*/ -360 h 469800"/>
                <a:gd name="textAreaBottom" fmla="*/ 469800 h 469800"/>
              </a:gdLst>
              <a:ahLst/>
              <a:cxnLst/>
              <a:rect l="textAreaLeft" t="textAreaTop" r="textAreaRight" b="textAreaBottom"/>
              <a:pathLst>
                <a:path w="21554" h="18824" fill="none">
                  <a:moveTo>
                    <a:pt x="7708" y="4702"/>
                  </a:moveTo>
                  <a:cubicBezTo>
                    <a:pt x="5933" y="3577"/>
                    <a:pt x="3372" y="1981"/>
                    <a:pt x="1597" y="857"/>
                  </a:cubicBezTo>
                  <a:lnTo>
                    <a:pt x="0" y="3408"/>
                  </a:lnTo>
                  <a:cubicBezTo>
                    <a:pt x="1802" y="4541"/>
                    <a:pt x="4380" y="6156"/>
                    <a:pt x="6182" y="7289"/>
                  </a:cubicBezTo>
                  <a:cubicBezTo>
                    <a:pt x="5041" y="10777"/>
                    <a:pt x="5451" y="14889"/>
                    <a:pt x="8359" y="16718"/>
                  </a:cubicBezTo>
                  <a:cubicBezTo>
                    <a:pt x="11705" y="18823"/>
                    <a:pt x="16477" y="17253"/>
                    <a:pt x="19011" y="13212"/>
                  </a:cubicBezTo>
                  <a:cubicBezTo>
                    <a:pt x="21553" y="9180"/>
                    <a:pt x="20893" y="4193"/>
                    <a:pt x="17548" y="2097"/>
                  </a:cubicBezTo>
                  <a:cubicBezTo>
                    <a:pt x="14211" y="0"/>
                    <a:pt x="10366" y="1918"/>
                    <a:pt x="7708" y="4702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1" name="Google Shape;2213;p22"/>
            <p:cNvSpPr/>
            <p:nvPr/>
          </p:nvSpPr>
          <p:spPr>
            <a:xfrm rot="5976000" flipV="1">
              <a:off x="8608320" y="564120"/>
              <a:ext cx="180000" cy="231120"/>
            </a:xfrm>
            <a:custGeom>
              <a:avLst/>
              <a:gdLst>
                <a:gd name="textAreaLeft" fmla="*/ 0 w 180000"/>
                <a:gd name="textAreaRight" fmla="*/ 180360 w 180000"/>
                <a:gd name="textAreaTop" fmla="*/ 360 h 231120"/>
                <a:gd name="textAreaBottom" fmla="*/ 231840 h 231120"/>
              </a:gdLst>
              <a:ahLst/>
              <a:cxnLst/>
              <a:rect l="textAreaLeft" t="textAreaTop" r="textAreaRight" b="textAreaBottom"/>
              <a:pathLst>
                <a:path w="7218" h="9253">
                  <a:moveTo>
                    <a:pt x="5163" y="0"/>
                  </a:moveTo>
                  <a:cubicBezTo>
                    <a:pt x="5009" y="0"/>
                    <a:pt x="4857" y="78"/>
                    <a:pt x="4764" y="222"/>
                  </a:cubicBezTo>
                  <a:lnTo>
                    <a:pt x="143" y="7582"/>
                  </a:lnTo>
                  <a:cubicBezTo>
                    <a:pt x="0" y="7796"/>
                    <a:pt x="72" y="8090"/>
                    <a:pt x="286" y="8224"/>
                  </a:cubicBezTo>
                  <a:lnTo>
                    <a:pt x="1811" y="9179"/>
                  </a:lnTo>
                  <a:cubicBezTo>
                    <a:pt x="1887" y="9229"/>
                    <a:pt x="1973" y="9253"/>
                    <a:pt x="2058" y="9253"/>
                  </a:cubicBezTo>
                  <a:cubicBezTo>
                    <a:pt x="2214" y="9253"/>
                    <a:pt x="2367" y="9174"/>
                    <a:pt x="2454" y="9036"/>
                  </a:cubicBezTo>
                  <a:lnTo>
                    <a:pt x="7084" y="1676"/>
                  </a:lnTo>
                  <a:cubicBezTo>
                    <a:pt x="7218" y="1453"/>
                    <a:pt x="7155" y="1168"/>
                    <a:pt x="6932" y="1025"/>
                  </a:cubicBezTo>
                  <a:lnTo>
                    <a:pt x="5407" y="70"/>
                  </a:lnTo>
                  <a:cubicBezTo>
                    <a:pt x="5331" y="23"/>
                    <a:pt x="5247" y="0"/>
                    <a:pt x="5163" y="0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2" name="Google Shape;2214;p22"/>
            <p:cNvSpPr/>
            <p:nvPr/>
          </p:nvSpPr>
          <p:spPr>
            <a:xfrm rot="5976000" flipV="1">
              <a:off x="8752320" y="6242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49" h="1564">
                  <a:moveTo>
                    <a:pt x="155" y="0"/>
                  </a:moveTo>
                  <a:cubicBezTo>
                    <a:pt x="64" y="0"/>
                    <a:pt x="0" y="147"/>
                    <a:pt x="105" y="207"/>
                  </a:cubicBezTo>
                  <a:cubicBezTo>
                    <a:pt x="809" y="653"/>
                    <a:pt x="1523" y="1099"/>
                    <a:pt x="2237" y="1545"/>
                  </a:cubicBezTo>
                  <a:cubicBezTo>
                    <a:pt x="2256" y="1558"/>
                    <a:pt x="2275" y="1564"/>
                    <a:pt x="2293" y="1564"/>
                  </a:cubicBezTo>
                  <a:cubicBezTo>
                    <a:pt x="2385" y="1564"/>
                    <a:pt x="2448" y="1417"/>
                    <a:pt x="2344" y="1357"/>
                  </a:cubicBezTo>
                  <a:cubicBezTo>
                    <a:pt x="1639" y="911"/>
                    <a:pt x="925" y="465"/>
                    <a:pt x="212" y="19"/>
                  </a:cubicBezTo>
                  <a:cubicBezTo>
                    <a:pt x="193" y="6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3" name="Google Shape;2215;p22"/>
            <p:cNvSpPr/>
            <p:nvPr/>
          </p:nvSpPr>
          <p:spPr>
            <a:xfrm rot="5976000" flipV="1">
              <a:off x="8718480" y="63828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3" h="1567">
                  <a:moveTo>
                    <a:pt x="159" y="0"/>
                  </a:moveTo>
                  <a:cubicBezTo>
                    <a:pt x="62" y="0"/>
                    <a:pt x="1" y="145"/>
                    <a:pt x="99" y="213"/>
                  </a:cubicBezTo>
                  <a:cubicBezTo>
                    <a:pt x="813" y="659"/>
                    <a:pt x="1526" y="1105"/>
                    <a:pt x="2231" y="1551"/>
                  </a:cubicBezTo>
                  <a:cubicBezTo>
                    <a:pt x="2250" y="1562"/>
                    <a:pt x="2269" y="1567"/>
                    <a:pt x="2288" y="1567"/>
                  </a:cubicBezTo>
                  <a:cubicBezTo>
                    <a:pt x="2386" y="1567"/>
                    <a:pt x="2452" y="1422"/>
                    <a:pt x="2347" y="1354"/>
                  </a:cubicBezTo>
                  <a:cubicBezTo>
                    <a:pt x="1633" y="908"/>
                    <a:pt x="929" y="462"/>
                    <a:pt x="215" y="16"/>
                  </a:cubicBezTo>
                  <a:cubicBezTo>
                    <a:pt x="195" y="5"/>
                    <a:pt x="177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4" name="Google Shape;2216;p22"/>
            <p:cNvSpPr/>
            <p:nvPr/>
          </p:nvSpPr>
          <p:spPr>
            <a:xfrm rot="5976000" flipV="1">
              <a:off x="8684640" y="65232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61" y="0"/>
                  </a:moveTo>
                  <a:cubicBezTo>
                    <a:pt x="64" y="0"/>
                    <a:pt x="1" y="147"/>
                    <a:pt x="105" y="207"/>
                  </a:cubicBezTo>
                  <a:cubicBezTo>
                    <a:pt x="819" y="653"/>
                    <a:pt x="1523" y="1099"/>
                    <a:pt x="2237" y="1545"/>
                  </a:cubicBezTo>
                  <a:cubicBezTo>
                    <a:pt x="2258" y="1558"/>
                    <a:pt x="2278" y="1564"/>
                    <a:pt x="2296" y="1564"/>
                  </a:cubicBezTo>
                  <a:cubicBezTo>
                    <a:pt x="2391" y="1564"/>
                    <a:pt x="2450" y="1417"/>
                    <a:pt x="2353" y="1357"/>
                  </a:cubicBezTo>
                  <a:cubicBezTo>
                    <a:pt x="1639" y="911"/>
                    <a:pt x="926" y="465"/>
                    <a:pt x="221" y="19"/>
                  </a:cubicBezTo>
                  <a:cubicBezTo>
                    <a:pt x="200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5" name="Google Shape;2217;p22"/>
            <p:cNvSpPr/>
            <p:nvPr/>
          </p:nvSpPr>
          <p:spPr>
            <a:xfrm rot="5976000" flipV="1">
              <a:off x="8650440" y="6663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70">
                  <a:moveTo>
                    <a:pt x="156" y="0"/>
                  </a:moveTo>
                  <a:cubicBezTo>
                    <a:pt x="64" y="0"/>
                    <a:pt x="1" y="148"/>
                    <a:pt x="105" y="216"/>
                  </a:cubicBezTo>
                  <a:cubicBezTo>
                    <a:pt x="810" y="662"/>
                    <a:pt x="1523" y="1108"/>
                    <a:pt x="2237" y="1554"/>
                  </a:cubicBezTo>
                  <a:cubicBezTo>
                    <a:pt x="2255" y="1565"/>
                    <a:pt x="2273" y="1570"/>
                    <a:pt x="2290" y="1570"/>
                  </a:cubicBezTo>
                  <a:cubicBezTo>
                    <a:pt x="2383" y="1570"/>
                    <a:pt x="2450" y="1425"/>
                    <a:pt x="2344" y="1357"/>
                  </a:cubicBezTo>
                  <a:cubicBezTo>
                    <a:pt x="1639" y="911"/>
                    <a:pt x="926" y="465"/>
                    <a:pt x="212" y="19"/>
                  </a:cubicBezTo>
                  <a:cubicBezTo>
                    <a:pt x="193" y="6"/>
                    <a:pt x="174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6" name="Google Shape;2218;p22"/>
            <p:cNvSpPr/>
            <p:nvPr/>
          </p:nvSpPr>
          <p:spPr>
            <a:xfrm rot="5976000" flipV="1">
              <a:off x="8616600" y="68076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0" h="1564">
                  <a:moveTo>
                    <a:pt x="154" y="0"/>
                  </a:moveTo>
                  <a:cubicBezTo>
                    <a:pt x="59" y="0"/>
                    <a:pt x="0" y="147"/>
                    <a:pt x="97" y="207"/>
                  </a:cubicBezTo>
                  <a:cubicBezTo>
                    <a:pt x="811" y="653"/>
                    <a:pt x="1524" y="1099"/>
                    <a:pt x="2229" y="1545"/>
                  </a:cubicBezTo>
                  <a:cubicBezTo>
                    <a:pt x="2250" y="1558"/>
                    <a:pt x="2270" y="1564"/>
                    <a:pt x="2289" y="1564"/>
                  </a:cubicBezTo>
                  <a:cubicBezTo>
                    <a:pt x="2386" y="1564"/>
                    <a:pt x="2449" y="1417"/>
                    <a:pt x="2345" y="1357"/>
                  </a:cubicBezTo>
                  <a:cubicBezTo>
                    <a:pt x="1631" y="911"/>
                    <a:pt x="927" y="465"/>
                    <a:pt x="213" y="19"/>
                  </a:cubicBezTo>
                  <a:cubicBezTo>
                    <a:pt x="192" y="6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7" name="Google Shape;2219;p22"/>
            <p:cNvSpPr/>
            <p:nvPr/>
          </p:nvSpPr>
          <p:spPr>
            <a:xfrm rot="5976000" flipV="1">
              <a:off x="8582400" y="694440"/>
              <a:ext cx="60840" cy="3888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36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2452" h="1570">
                  <a:moveTo>
                    <a:pt x="161" y="0"/>
                  </a:moveTo>
                  <a:cubicBezTo>
                    <a:pt x="65" y="0"/>
                    <a:pt x="1" y="148"/>
                    <a:pt x="105" y="216"/>
                  </a:cubicBezTo>
                  <a:cubicBezTo>
                    <a:pt x="819" y="662"/>
                    <a:pt x="1524" y="1108"/>
                    <a:pt x="2237" y="1554"/>
                  </a:cubicBezTo>
                  <a:cubicBezTo>
                    <a:pt x="2257" y="1565"/>
                    <a:pt x="2276" y="1570"/>
                    <a:pt x="2293" y="1570"/>
                  </a:cubicBezTo>
                  <a:cubicBezTo>
                    <a:pt x="2390" y="1570"/>
                    <a:pt x="2451" y="1425"/>
                    <a:pt x="2353" y="1357"/>
                  </a:cubicBezTo>
                  <a:cubicBezTo>
                    <a:pt x="1640" y="911"/>
                    <a:pt x="926" y="465"/>
                    <a:pt x="221" y="19"/>
                  </a:cubicBezTo>
                  <a:cubicBezTo>
                    <a:pt x="201" y="6"/>
                    <a:pt x="180" y="0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9440" bIns="19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1678" name="Google Shape;2220;p22"/>
          <p:cNvGrpSpPr/>
          <p:nvPr/>
        </p:nvGrpSpPr>
        <p:grpSpPr>
          <a:xfrm>
            <a:off x="662760" y="4514400"/>
            <a:ext cx="414360" cy="496080"/>
            <a:chOff x="662760" y="4514400"/>
            <a:chExt cx="414360" cy="496080"/>
          </a:xfrm>
        </p:grpSpPr>
        <p:sp>
          <p:nvSpPr>
            <p:cNvPr id="1679" name="Google Shape;2221;p22"/>
            <p:cNvSpPr/>
            <p:nvPr/>
          </p:nvSpPr>
          <p:spPr>
            <a:xfrm>
              <a:off x="662760" y="4517280"/>
              <a:ext cx="363960" cy="40068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0" name="Google Shape;2222;p22"/>
            <p:cNvSpPr/>
            <p:nvPr/>
          </p:nvSpPr>
          <p:spPr>
            <a:xfrm>
              <a:off x="672840" y="4514400"/>
              <a:ext cx="356760" cy="406440"/>
            </a:xfrm>
            <a:custGeom>
              <a:avLst/>
              <a:gdLst>
                <a:gd name="textAreaLeft" fmla="*/ 0 w 356760"/>
                <a:gd name="textAreaRight" fmla="*/ 35712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1" name="Google Shape;2223;p22"/>
            <p:cNvSpPr/>
            <p:nvPr/>
          </p:nvSpPr>
          <p:spPr>
            <a:xfrm>
              <a:off x="734760" y="4609440"/>
              <a:ext cx="245160" cy="260640"/>
            </a:xfrm>
            <a:custGeom>
              <a:avLst/>
              <a:gdLst>
                <a:gd name="textAreaLeft" fmla="*/ 0 w 245160"/>
                <a:gd name="textAreaRight" fmla="*/ 24552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2" name="Google Shape;2224;p22"/>
            <p:cNvSpPr/>
            <p:nvPr/>
          </p:nvSpPr>
          <p:spPr>
            <a:xfrm>
              <a:off x="729360" y="4662000"/>
              <a:ext cx="99000" cy="64440"/>
            </a:xfrm>
            <a:custGeom>
              <a:avLst/>
              <a:gdLst>
                <a:gd name="textAreaLeft" fmla="*/ 0 w 99000"/>
                <a:gd name="textAreaRight" fmla="*/ 9936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3" name="Google Shape;2225;p22"/>
            <p:cNvSpPr/>
            <p:nvPr/>
          </p:nvSpPr>
          <p:spPr>
            <a:xfrm>
              <a:off x="854280" y="4591080"/>
              <a:ext cx="88920" cy="62640"/>
            </a:xfrm>
            <a:custGeom>
              <a:avLst/>
              <a:gdLst>
                <a:gd name="textAreaLeft" fmla="*/ 0 w 88920"/>
                <a:gd name="textAreaRight" fmla="*/ 8928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4" name="Google Shape;2226;p22"/>
            <p:cNvSpPr/>
            <p:nvPr/>
          </p:nvSpPr>
          <p:spPr>
            <a:xfrm>
              <a:off x="785160" y="4629240"/>
              <a:ext cx="41400" cy="28440"/>
            </a:xfrm>
            <a:custGeom>
              <a:avLst/>
              <a:gdLst>
                <a:gd name="textAreaLeft" fmla="*/ 0 w 41400"/>
                <a:gd name="textAreaRight" fmla="*/ 4176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5" name="Google Shape;2227;p22"/>
            <p:cNvSpPr/>
            <p:nvPr/>
          </p:nvSpPr>
          <p:spPr>
            <a:xfrm>
              <a:off x="808920" y="4608360"/>
              <a:ext cx="24480" cy="33840"/>
            </a:xfrm>
            <a:custGeom>
              <a:avLst/>
              <a:gdLst>
                <a:gd name="textAreaLeft" fmla="*/ 0 w 24480"/>
                <a:gd name="textAreaRight" fmla="*/ 2484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6" name="Google Shape;2228;p22"/>
            <p:cNvSpPr/>
            <p:nvPr/>
          </p:nvSpPr>
          <p:spPr>
            <a:xfrm>
              <a:off x="838440" y="4601880"/>
              <a:ext cx="6840" cy="41040"/>
            </a:xfrm>
            <a:custGeom>
              <a:avLst/>
              <a:gdLst>
                <a:gd name="textAreaLeft" fmla="*/ 0 w 6840"/>
                <a:gd name="textAreaRight" fmla="*/ 720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7" name="Google Shape;2229;p22"/>
            <p:cNvSpPr/>
            <p:nvPr/>
          </p:nvSpPr>
          <p:spPr>
            <a:xfrm>
              <a:off x="965520" y="4931280"/>
              <a:ext cx="111600" cy="79200"/>
            </a:xfrm>
            <a:custGeom>
              <a:avLst/>
              <a:gdLst>
                <a:gd name="textAreaLeft" fmla="*/ 0 w 111600"/>
                <a:gd name="textAreaRight" fmla="*/ 11196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8" name="Google Shape;2230;p22"/>
            <p:cNvSpPr/>
            <p:nvPr/>
          </p:nvSpPr>
          <p:spPr>
            <a:xfrm>
              <a:off x="927360" y="489132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9" name="Google Shape;2231;p22"/>
            <p:cNvSpPr/>
            <p:nvPr/>
          </p:nvSpPr>
          <p:spPr>
            <a:xfrm>
              <a:off x="927000" y="488880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0" name="Google Shape;2232;p22"/>
            <p:cNvSpPr/>
            <p:nvPr/>
          </p:nvSpPr>
          <p:spPr>
            <a:xfrm>
              <a:off x="906840" y="48549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1" name="Google Shape;2233;p22"/>
            <p:cNvSpPr/>
            <p:nvPr/>
          </p:nvSpPr>
          <p:spPr>
            <a:xfrm>
              <a:off x="912600" y="4866840"/>
              <a:ext cx="146520" cy="101520"/>
            </a:xfrm>
            <a:custGeom>
              <a:avLst/>
              <a:gdLst>
                <a:gd name="textAreaLeft" fmla="*/ 0 w 146520"/>
                <a:gd name="textAreaRight" fmla="*/ 14688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2" name="Google Shape;2234;p22"/>
            <p:cNvSpPr/>
            <p:nvPr/>
          </p:nvSpPr>
          <p:spPr>
            <a:xfrm>
              <a:off x="912240" y="4863960"/>
              <a:ext cx="147600" cy="106920"/>
            </a:xfrm>
            <a:custGeom>
              <a:avLst/>
              <a:gdLst>
                <a:gd name="textAreaLeft" fmla="*/ 0 w 147600"/>
                <a:gd name="textAreaRight" fmla="*/ 14796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3" name="Google Shape;2235;p22"/>
            <p:cNvSpPr/>
            <p:nvPr/>
          </p:nvSpPr>
          <p:spPr>
            <a:xfrm>
              <a:off x="885960" y="4831920"/>
              <a:ext cx="165960" cy="115200"/>
            </a:xfrm>
            <a:custGeom>
              <a:avLst/>
              <a:gdLst>
                <a:gd name="textAreaLeft" fmla="*/ 0 w 165960"/>
                <a:gd name="textAreaRight" fmla="*/ 16632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4" name="Google Shape;2236;p22"/>
            <p:cNvSpPr/>
            <p:nvPr/>
          </p:nvSpPr>
          <p:spPr>
            <a:xfrm>
              <a:off x="892080" y="4904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5" name="Google Shape;2237;p22"/>
            <p:cNvSpPr/>
            <p:nvPr/>
          </p:nvSpPr>
          <p:spPr>
            <a:xfrm>
              <a:off x="907560" y="489528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6" name="Google Shape;2238;p22"/>
            <p:cNvSpPr/>
            <p:nvPr/>
          </p:nvSpPr>
          <p:spPr>
            <a:xfrm>
              <a:off x="922680" y="4885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7" name="Google Shape;2239;p22"/>
            <p:cNvSpPr/>
            <p:nvPr/>
          </p:nvSpPr>
          <p:spPr>
            <a:xfrm>
              <a:off x="937800" y="487692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8" name="Google Shape;2240;p22"/>
            <p:cNvSpPr/>
            <p:nvPr/>
          </p:nvSpPr>
          <p:spPr>
            <a:xfrm>
              <a:off x="952920" y="4867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9" name="Google Shape;2241;p22"/>
            <p:cNvSpPr/>
            <p:nvPr/>
          </p:nvSpPr>
          <p:spPr>
            <a:xfrm>
              <a:off x="968040" y="4858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00" name="Google Shape;2242;p22"/>
            <p:cNvSpPr/>
            <p:nvPr/>
          </p:nvSpPr>
          <p:spPr>
            <a:xfrm>
              <a:off x="983520" y="484956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01" name="Google Shape;2243;p22"/>
            <p:cNvSpPr/>
            <p:nvPr/>
          </p:nvSpPr>
          <p:spPr>
            <a:xfrm>
              <a:off x="998640" y="4840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02" name="Google Shape;2244;p22"/>
            <p:cNvSpPr/>
            <p:nvPr/>
          </p:nvSpPr>
          <p:spPr>
            <a:xfrm>
              <a:off x="1013760" y="4831200"/>
              <a:ext cx="30600" cy="44280"/>
            </a:xfrm>
            <a:custGeom>
              <a:avLst/>
              <a:gdLst>
                <a:gd name="textAreaLeft" fmla="*/ 0 w 30600"/>
                <a:gd name="textAreaRight" fmla="*/ 3096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03" name="Google Shape;2245;p22"/>
            <p:cNvSpPr/>
            <p:nvPr/>
          </p:nvSpPr>
          <p:spPr>
            <a:xfrm>
              <a:off x="885960" y="4829040"/>
              <a:ext cx="166680" cy="120240"/>
            </a:xfrm>
            <a:custGeom>
              <a:avLst/>
              <a:gdLst>
                <a:gd name="textAreaLeft" fmla="*/ 0 w 166680"/>
                <a:gd name="textAreaRight" fmla="*/ 16704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3425760" y="550080"/>
            <a:ext cx="499788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2" name="PlaceHolder 2"/>
          <p:cNvSpPr>
            <a:spLocks noGrp="1"/>
          </p:cNvSpPr>
          <p:nvPr>
            <p:ph type="title"/>
          </p:nvPr>
        </p:nvSpPr>
        <p:spPr>
          <a:xfrm>
            <a:off x="3425760" y="2066040"/>
            <a:ext cx="2305080" cy="419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3" name="PlaceHolder 3"/>
          <p:cNvSpPr>
            <a:spLocks noGrp="1"/>
          </p:cNvSpPr>
          <p:nvPr>
            <p:ph type="title"/>
          </p:nvPr>
        </p:nvSpPr>
        <p:spPr>
          <a:xfrm>
            <a:off x="6125040" y="2066040"/>
            <a:ext cx="2305080" cy="419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4" name="PlaceHolder 4"/>
          <p:cNvSpPr>
            <a:spLocks noGrp="1"/>
          </p:cNvSpPr>
          <p:nvPr>
            <p:ph type="title"/>
          </p:nvPr>
        </p:nvSpPr>
        <p:spPr>
          <a:xfrm>
            <a:off x="3425760" y="3744360"/>
            <a:ext cx="2305080" cy="419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5" name="PlaceHolder 5"/>
          <p:cNvSpPr>
            <a:spLocks noGrp="1"/>
          </p:cNvSpPr>
          <p:nvPr>
            <p:ph type="title"/>
          </p:nvPr>
        </p:nvSpPr>
        <p:spPr>
          <a:xfrm>
            <a:off x="6125040" y="3744360"/>
            <a:ext cx="2305080" cy="419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6" name="PlaceHolder 6"/>
          <p:cNvSpPr>
            <a:spLocks noGrp="1"/>
          </p:cNvSpPr>
          <p:nvPr>
            <p:ph type="title"/>
          </p:nvPr>
        </p:nvSpPr>
        <p:spPr>
          <a:xfrm>
            <a:off x="4229280" y="1481400"/>
            <a:ext cx="697680" cy="438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500" b="0" u="none" strike="noStrike">
                <a:solidFill>
                  <a:schemeClr val="accent5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2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7" name="PlaceHolder 7"/>
          <p:cNvSpPr>
            <a:spLocks noGrp="1"/>
          </p:cNvSpPr>
          <p:nvPr>
            <p:ph type="title"/>
          </p:nvPr>
        </p:nvSpPr>
        <p:spPr>
          <a:xfrm>
            <a:off x="6928560" y="1481400"/>
            <a:ext cx="697680" cy="438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500" b="0" u="none" strike="noStrike">
                <a:solidFill>
                  <a:schemeClr val="accent5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2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8" name="PlaceHolder 8"/>
          <p:cNvSpPr>
            <a:spLocks noGrp="1"/>
          </p:cNvSpPr>
          <p:nvPr>
            <p:ph type="title"/>
          </p:nvPr>
        </p:nvSpPr>
        <p:spPr>
          <a:xfrm>
            <a:off x="4229280" y="3156480"/>
            <a:ext cx="697680" cy="438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500" b="0" u="none" strike="noStrike">
                <a:solidFill>
                  <a:schemeClr val="accent5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2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9" name="PlaceHolder 9"/>
          <p:cNvSpPr>
            <a:spLocks noGrp="1"/>
          </p:cNvSpPr>
          <p:nvPr>
            <p:ph type="title"/>
          </p:nvPr>
        </p:nvSpPr>
        <p:spPr>
          <a:xfrm>
            <a:off x="6928560" y="3156480"/>
            <a:ext cx="697680" cy="438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500" b="0" u="none" strike="noStrike">
                <a:solidFill>
                  <a:schemeClr val="accent5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2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0" name="Google Shape;1032;p13"/>
          <p:cNvSpPr/>
          <p:nvPr/>
        </p:nvSpPr>
        <p:spPr>
          <a:xfrm flipH="1">
            <a:off x="-720" y="2119320"/>
            <a:ext cx="3616920" cy="3023640"/>
          </a:xfrm>
          <a:custGeom>
            <a:avLst/>
            <a:gdLst>
              <a:gd name="textAreaLeft" fmla="*/ -360 w 3616920"/>
              <a:gd name="textAreaRight" fmla="*/ 3616920 w 3616920"/>
              <a:gd name="textAreaTop" fmla="*/ 0 h 3023640"/>
              <a:gd name="textAreaBottom" fmla="*/ 3024000 h 302364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11" name="Google Shape;1033;p13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12" name="Google Shape;1034;p13"/>
          <p:cNvSpPr/>
          <p:nvPr/>
        </p:nvSpPr>
        <p:spPr>
          <a:xfrm>
            <a:off x="2721600" y="15876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413" name="Google Shape;1035;p13"/>
          <p:cNvGrpSpPr/>
          <p:nvPr/>
        </p:nvGrpSpPr>
        <p:grpSpPr>
          <a:xfrm>
            <a:off x="8257680" y="250920"/>
            <a:ext cx="612360" cy="630720"/>
            <a:chOff x="8257680" y="250920"/>
            <a:chExt cx="612360" cy="630720"/>
          </a:xfrm>
        </p:grpSpPr>
        <p:sp>
          <p:nvSpPr>
            <p:cNvPr id="414" name="Google Shape;1036;p13"/>
            <p:cNvSpPr/>
            <p:nvPr/>
          </p:nvSpPr>
          <p:spPr>
            <a:xfrm>
              <a:off x="8786520" y="2509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5" name="Google Shape;1037;p13"/>
            <p:cNvSpPr/>
            <p:nvPr/>
          </p:nvSpPr>
          <p:spPr>
            <a:xfrm>
              <a:off x="8513640" y="26352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6" name="Google Shape;1038;p13"/>
            <p:cNvSpPr/>
            <p:nvPr/>
          </p:nvSpPr>
          <p:spPr>
            <a:xfrm>
              <a:off x="8545680" y="28080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7" name="Google Shape;1039;p13"/>
            <p:cNvSpPr/>
            <p:nvPr/>
          </p:nvSpPr>
          <p:spPr>
            <a:xfrm>
              <a:off x="8794080" y="40788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8" name="Google Shape;1040;p13"/>
            <p:cNvSpPr/>
            <p:nvPr/>
          </p:nvSpPr>
          <p:spPr>
            <a:xfrm>
              <a:off x="8521200" y="4208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9" name="Google Shape;1041;p13"/>
            <p:cNvSpPr/>
            <p:nvPr/>
          </p:nvSpPr>
          <p:spPr>
            <a:xfrm>
              <a:off x="8663040" y="4928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0" name="Google Shape;1042;p13"/>
            <p:cNvSpPr/>
            <p:nvPr/>
          </p:nvSpPr>
          <p:spPr>
            <a:xfrm>
              <a:off x="8388720" y="5166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1" name="Google Shape;1043;p13"/>
            <p:cNvSpPr/>
            <p:nvPr/>
          </p:nvSpPr>
          <p:spPr>
            <a:xfrm>
              <a:off x="8560800" y="52776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2" name="Google Shape;1044;p13"/>
            <p:cNvSpPr/>
            <p:nvPr/>
          </p:nvSpPr>
          <p:spPr>
            <a:xfrm>
              <a:off x="8287920" y="54072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3" name="Google Shape;1045;p13"/>
            <p:cNvSpPr/>
            <p:nvPr/>
          </p:nvSpPr>
          <p:spPr>
            <a:xfrm>
              <a:off x="8803080" y="5652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4" name="Google Shape;1046;p13"/>
            <p:cNvSpPr/>
            <p:nvPr/>
          </p:nvSpPr>
          <p:spPr>
            <a:xfrm>
              <a:off x="8528400" y="5778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5" name="Google Shape;1047;p13"/>
            <p:cNvSpPr/>
            <p:nvPr/>
          </p:nvSpPr>
          <p:spPr>
            <a:xfrm>
              <a:off x="8257680" y="5907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6" name="Google Shape;1048;p13"/>
            <p:cNvSpPr/>
            <p:nvPr/>
          </p:nvSpPr>
          <p:spPr>
            <a:xfrm>
              <a:off x="8810280" y="7210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7" name="Google Shape;1049;p13"/>
            <p:cNvSpPr/>
            <p:nvPr/>
          </p:nvSpPr>
          <p:spPr>
            <a:xfrm>
              <a:off x="8535600" y="7340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8" name="Google Shape;1050;p13"/>
            <p:cNvSpPr/>
            <p:nvPr/>
          </p:nvSpPr>
          <p:spPr>
            <a:xfrm>
              <a:off x="8265240" y="7466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9" name="Google Shape;1051;p13"/>
            <p:cNvSpPr/>
            <p:nvPr/>
          </p:nvSpPr>
          <p:spPr>
            <a:xfrm>
              <a:off x="8678160" y="8103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30" name="Google Shape;1052;p13"/>
            <p:cNvSpPr/>
            <p:nvPr/>
          </p:nvSpPr>
          <p:spPr>
            <a:xfrm>
              <a:off x="8403120" y="8233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431" name="Google Shape;1053;p13"/>
          <p:cNvSpPr/>
          <p:nvPr/>
        </p:nvSpPr>
        <p:spPr>
          <a:xfrm>
            <a:off x="325800" y="399960"/>
            <a:ext cx="227160" cy="226800"/>
          </a:xfrm>
          <a:custGeom>
            <a:avLst/>
            <a:gdLst>
              <a:gd name="textAreaLeft" fmla="*/ 0 w 227160"/>
              <a:gd name="textAreaRight" fmla="*/ 227520 w 22716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100" h="9091">
                <a:moveTo>
                  <a:pt x="4550" y="0"/>
                </a:moveTo>
                <a:lnTo>
                  <a:pt x="3676" y="2445"/>
                </a:lnTo>
                <a:lnTo>
                  <a:pt x="1338" y="1329"/>
                </a:lnTo>
                <a:lnTo>
                  <a:pt x="2453" y="3676"/>
                </a:lnTo>
                <a:lnTo>
                  <a:pt x="0" y="4550"/>
                </a:lnTo>
                <a:lnTo>
                  <a:pt x="2453" y="5415"/>
                </a:lnTo>
                <a:lnTo>
                  <a:pt x="1338" y="7762"/>
                </a:lnTo>
                <a:lnTo>
                  <a:pt x="1338" y="7762"/>
                </a:lnTo>
                <a:lnTo>
                  <a:pt x="3676" y="6646"/>
                </a:lnTo>
                <a:lnTo>
                  <a:pt x="4550" y="9091"/>
                </a:lnTo>
                <a:lnTo>
                  <a:pt x="5415" y="6646"/>
                </a:lnTo>
                <a:lnTo>
                  <a:pt x="7761" y="7762"/>
                </a:lnTo>
                <a:lnTo>
                  <a:pt x="6646" y="5415"/>
                </a:lnTo>
                <a:lnTo>
                  <a:pt x="9100" y="4550"/>
                </a:lnTo>
                <a:lnTo>
                  <a:pt x="6646" y="3676"/>
                </a:lnTo>
                <a:lnTo>
                  <a:pt x="7761" y="1329"/>
                </a:lnTo>
                <a:lnTo>
                  <a:pt x="5415" y="2445"/>
                </a:lnTo>
                <a:lnTo>
                  <a:pt x="4550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2" name="Google Shape;1054;p13"/>
          <p:cNvSpPr/>
          <p:nvPr/>
        </p:nvSpPr>
        <p:spPr>
          <a:xfrm>
            <a:off x="8599680" y="147888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3" name="Google Shape;1055;p13"/>
          <p:cNvSpPr/>
          <p:nvPr/>
        </p:nvSpPr>
        <p:spPr>
          <a:xfrm>
            <a:off x="8665200" y="29026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34" name="Google Shape;1056;p13"/>
          <p:cNvSpPr/>
          <p:nvPr/>
        </p:nvSpPr>
        <p:spPr>
          <a:xfrm>
            <a:off x="8676000" y="3044520"/>
            <a:ext cx="220680" cy="220680"/>
          </a:xfrm>
          <a:custGeom>
            <a:avLst/>
            <a:gdLst>
              <a:gd name="textAreaLeft" fmla="*/ 0 w 220680"/>
              <a:gd name="textAreaRight" fmla="*/ 221040 w 220680"/>
              <a:gd name="textAreaTop" fmla="*/ 0 h 220680"/>
              <a:gd name="textAreaBottom" fmla="*/ 221040 h 220680"/>
            </a:gdLst>
            <a:ahLst/>
            <a:cxnLst/>
            <a:rect l="textAreaLeft" t="textAreaTop" r="textAreaRight" b="textAreaBottom"/>
            <a:pathLst>
              <a:path w="8836" h="8836">
                <a:moveTo>
                  <a:pt x="4418" y="1"/>
                </a:moveTo>
                <a:cubicBezTo>
                  <a:pt x="1977" y="1"/>
                  <a:pt x="1" y="1977"/>
                  <a:pt x="1" y="4418"/>
                </a:cubicBezTo>
                <a:cubicBezTo>
                  <a:pt x="1" y="6859"/>
                  <a:pt x="1977" y="8835"/>
                  <a:pt x="4418" y="8835"/>
                </a:cubicBezTo>
                <a:cubicBezTo>
                  <a:pt x="6859" y="8835"/>
                  <a:pt x="8835" y="6859"/>
                  <a:pt x="8835" y="4418"/>
                </a:cubicBezTo>
                <a:cubicBezTo>
                  <a:pt x="8835" y="1977"/>
                  <a:pt x="6859" y="1"/>
                  <a:pt x="4418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35" name="Google Shape;1057;p13"/>
          <p:cNvSpPr/>
          <p:nvPr/>
        </p:nvSpPr>
        <p:spPr>
          <a:xfrm>
            <a:off x="437760" y="46036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6" name="Google Shape;1058;p13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7" name="Google Shape;1059;p13"/>
          <p:cNvSpPr/>
          <p:nvPr/>
        </p:nvSpPr>
        <p:spPr>
          <a:xfrm>
            <a:off x="8636760" y="468360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8" name="Google Shape;1060;p13"/>
          <p:cNvSpPr/>
          <p:nvPr/>
        </p:nvSpPr>
        <p:spPr>
          <a:xfrm>
            <a:off x="6220080" y="4715280"/>
            <a:ext cx="61920" cy="56520"/>
          </a:xfrm>
          <a:custGeom>
            <a:avLst/>
            <a:gdLst>
              <a:gd name="textAreaLeft" fmla="*/ 0 w 61920"/>
              <a:gd name="textAreaRight" fmla="*/ 62280 w 61920"/>
              <a:gd name="textAreaTop" fmla="*/ 0 h 56520"/>
              <a:gd name="textAreaBottom" fmla="*/ 56880 h 5652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8440" bIns="28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39" name="Google Shape;1061;p13"/>
          <p:cNvSpPr/>
          <p:nvPr/>
        </p:nvSpPr>
        <p:spPr>
          <a:xfrm>
            <a:off x="6256800" y="4877280"/>
            <a:ext cx="193320" cy="176040"/>
          </a:xfrm>
          <a:custGeom>
            <a:avLst/>
            <a:gdLst>
              <a:gd name="textAreaLeft" fmla="*/ 0 w 193320"/>
              <a:gd name="textAreaRight" fmla="*/ 193680 w 193320"/>
              <a:gd name="textAreaTop" fmla="*/ 0 h 176040"/>
              <a:gd name="textAreaBottom" fmla="*/ 176400 h 17604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8200" bIns="882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9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1063;p14"/>
          <p:cNvSpPr/>
          <p:nvPr/>
        </p:nvSpPr>
        <p:spPr>
          <a:xfrm>
            <a:off x="0" y="0"/>
            <a:ext cx="3759120" cy="2000520"/>
          </a:xfrm>
          <a:custGeom>
            <a:avLst/>
            <a:gdLst>
              <a:gd name="textAreaLeft" fmla="*/ 0 w 3759120"/>
              <a:gd name="textAreaRight" fmla="*/ 3759480 w 3759120"/>
              <a:gd name="textAreaTop" fmla="*/ 0 h 2000520"/>
              <a:gd name="textAreaBottom" fmla="*/ 2000880 h 2000520"/>
            </a:gdLst>
            <a:ahLst/>
            <a:cxnLst/>
            <a:rect l="textAreaLeft" t="textAreaTop" r="textAreaRight" b="textAreaBottom"/>
            <a:pathLst>
              <a:path w="59850" h="31856">
                <a:moveTo>
                  <a:pt x="1" y="1"/>
                </a:moveTo>
                <a:lnTo>
                  <a:pt x="1" y="61"/>
                </a:lnTo>
                <a:lnTo>
                  <a:pt x="1" y="31855"/>
                </a:lnTo>
                <a:cubicBezTo>
                  <a:pt x="183" y="31855"/>
                  <a:pt x="335" y="31825"/>
                  <a:pt x="517" y="31825"/>
                </a:cubicBezTo>
                <a:cubicBezTo>
                  <a:pt x="10700" y="30852"/>
                  <a:pt x="21035" y="26688"/>
                  <a:pt x="27114" y="18481"/>
                </a:cubicBezTo>
                <a:cubicBezTo>
                  <a:pt x="30184" y="14286"/>
                  <a:pt x="32494" y="8937"/>
                  <a:pt x="37357" y="7113"/>
                </a:cubicBezTo>
                <a:cubicBezTo>
                  <a:pt x="38893" y="6542"/>
                  <a:pt x="40508" y="6409"/>
                  <a:pt x="42151" y="6409"/>
                </a:cubicBezTo>
                <a:cubicBezTo>
                  <a:pt x="43588" y="6409"/>
                  <a:pt x="45046" y="6511"/>
                  <a:pt x="46490" y="6511"/>
                </a:cubicBezTo>
                <a:cubicBezTo>
                  <a:pt x="47086" y="6511"/>
                  <a:pt x="47680" y="6494"/>
                  <a:pt x="48269" y="6444"/>
                </a:cubicBezTo>
                <a:cubicBezTo>
                  <a:pt x="52798" y="6049"/>
                  <a:pt x="57054" y="3587"/>
                  <a:pt x="59850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1798560" y="2482200"/>
            <a:ext cx="5545800" cy="713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42" name="PlaceHolder 2"/>
          <p:cNvSpPr>
            <a:spLocks noGrp="1"/>
          </p:cNvSpPr>
          <p:nvPr>
            <p:ph type="title"/>
          </p:nvPr>
        </p:nvSpPr>
        <p:spPr>
          <a:xfrm>
            <a:off x="4088160" y="1357200"/>
            <a:ext cx="965880" cy="84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accent1"/>
                </a:solidFill>
                <a:effectLst/>
                <a:uFillTx/>
                <a:latin typeface="Fredoka One"/>
                <a:ea typeface="Fredoka One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43" name="Google Shape;1067;p14"/>
          <p:cNvSpPr/>
          <p:nvPr/>
        </p:nvSpPr>
        <p:spPr>
          <a:xfrm>
            <a:off x="5526720" y="2119320"/>
            <a:ext cx="3616920" cy="3023640"/>
          </a:xfrm>
          <a:custGeom>
            <a:avLst/>
            <a:gdLst>
              <a:gd name="textAreaLeft" fmla="*/ 0 w 3616920"/>
              <a:gd name="textAreaRight" fmla="*/ 3617280 w 3616920"/>
              <a:gd name="textAreaTop" fmla="*/ 0 h 3023640"/>
              <a:gd name="textAreaBottom" fmla="*/ 3024000 h 302364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44" name="Google Shape;1068;p14"/>
          <p:cNvSpPr/>
          <p:nvPr/>
        </p:nvSpPr>
        <p:spPr>
          <a:xfrm>
            <a:off x="2175120" y="4603680"/>
            <a:ext cx="226800" cy="226800"/>
          </a:xfrm>
          <a:custGeom>
            <a:avLst/>
            <a:gdLst>
              <a:gd name="textAreaLeft" fmla="*/ 0 w 226800"/>
              <a:gd name="textAreaRight" fmla="*/ 22716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45" name="Google Shape;1069;p14"/>
          <p:cNvSpPr/>
          <p:nvPr/>
        </p:nvSpPr>
        <p:spPr>
          <a:xfrm>
            <a:off x="3725280" y="459900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446" name="Google Shape;1070;p14"/>
          <p:cNvSpPr/>
          <p:nvPr/>
        </p:nvSpPr>
        <p:spPr>
          <a:xfrm>
            <a:off x="4055400" y="471708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447" name="Google Shape;1071;p14"/>
          <p:cNvGrpSpPr/>
          <p:nvPr/>
        </p:nvGrpSpPr>
        <p:grpSpPr>
          <a:xfrm>
            <a:off x="187560" y="255600"/>
            <a:ext cx="743040" cy="568440"/>
            <a:chOff x="187560" y="255600"/>
            <a:chExt cx="743040" cy="568440"/>
          </a:xfrm>
        </p:grpSpPr>
        <p:sp>
          <p:nvSpPr>
            <p:cNvPr id="448" name="Google Shape;1072;p14"/>
            <p:cNvSpPr/>
            <p:nvPr/>
          </p:nvSpPr>
          <p:spPr>
            <a:xfrm>
              <a:off x="452520" y="278280"/>
              <a:ext cx="435960" cy="503640"/>
            </a:xfrm>
            <a:custGeom>
              <a:avLst/>
              <a:gdLst>
                <a:gd name="textAreaLeft" fmla="*/ 0 w 435960"/>
                <a:gd name="textAreaRight" fmla="*/ 436320 w 43596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17456" h="20158" fill="none">
                  <a:moveTo>
                    <a:pt x="1" y="5037"/>
                  </a:moveTo>
                  <a:lnTo>
                    <a:pt x="1" y="15110"/>
                  </a:lnTo>
                  <a:lnTo>
                    <a:pt x="8728" y="20158"/>
                  </a:lnTo>
                  <a:lnTo>
                    <a:pt x="17455" y="15110"/>
                  </a:lnTo>
                  <a:lnTo>
                    <a:pt x="17455" y="5037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49" name="Google Shape;1073;p14"/>
            <p:cNvSpPr/>
            <p:nvPr/>
          </p:nvSpPr>
          <p:spPr>
            <a:xfrm>
              <a:off x="234360" y="278280"/>
              <a:ext cx="217800" cy="503640"/>
            </a:xfrm>
            <a:custGeom>
              <a:avLst/>
              <a:gdLst>
                <a:gd name="textAreaLeft" fmla="*/ 0 w 217800"/>
                <a:gd name="textAreaRight" fmla="*/ 218160 w 217800"/>
                <a:gd name="textAreaTop" fmla="*/ 0 h 503640"/>
                <a:gd name="textAreaBottom" fmla="*/ 504000 h 503640"/>
              </a:gdLst>
              <a:ahLst/>
              <a:cxnLst/>
              <a:rect l="textAreaLeft" t="textAreaTop" r="textAreaRight" b="textAreaBottom"/>
              <a:pathLst>
                <a:path w="8728" h="20158" fill="none">
                  <a:moveTo>
                    <a:pt x="1" y="20158"/>
                  </a:moveTo>
                  <a:lnTo>
                    <a:pt x="8728" y="15110"/>
                  </a:lnTo>
                  <a:lnTo>
                    <a:pt x="8728" y="5037"/>
                  </a:ln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7450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0" name="Google Shape;1074;p14"/>
            <p:cNvSpPr/>
            <p:nvPr/>
          </p:nvSpPr>
          <p:spPr>
            <a:xfrm>
              <a:off x="628200" y="25560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2" h="3383">
                  <a:moveTo>
                    <a:pt x="1691" y="1"/>
                  </a:moveTo>
                  <a:cubicBezTo>
                    <a:pt x="762" y="1"/>
                    <a:pt x="0" y="763"/>
                    <a:pt x="0" y="1691"/>
                  </a:cubicBezTo>
                  <a:cubicBezTo>
                    <a:pt x="0" y="2620"/>
                    <a:pt x="762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1" name="Google Shape;1075;p14"/>
            <p:cNvSpPr/>
            <p:nvPr/>
          </p:nvSpPr>
          <p:spPr>
            <a:xfrm>
              <a:off x="628200" y="739800"/>
              <a:ext cx="84240" cy="8388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3880"/>
                <a:gd name="textAreaBottom" fmla="*/ 84240 h 83880"/>
              </a:gdLst>
              <a:ahLst/>
              <a:cxnLst/>
              <a:rect l="textAreaLeft" t="textAreaTop" r="textAreaRight" b="textAreaBottom"/>
              <a:pathLst>
                <a:path w="3382" h="3370">
                  <a:moveTo>
                    <a:pt x="1691" y="0"/>
                  </a:moveTo>
                  <a:cubicBezTo>
                    <a:pt x="762" y="0"/>
                    <a:pt x="0" y="750"/>
                    <a:pt x="0" y="1691"/>
                  </a:cubicBezTo>
                  <a:cubicBezTo>
                    <a:pt x="0" y="2620"/>
                    <a:pt x="762" y="3370"/>
                    <a:pt x="1691" y="3370"/>
                  </a:cubicBezTo>
                  <a:cubicBezTo>
                    <a:pt x="2620" y="3370"/>
                    <a:pt x="3382" y="2620"/>
                    <a:pt x="3382" y="1691"/>
                  </a:cubicBezTo>
                  <a:cubicBezTo>
                    <a:pt x="3382" y="750"/>
                    <a:pt x="2620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2" name="Google Shape;1076;p14"/>
            <p:cNvSpPr/>
            <p:nvPr/>
          </p:nvSpPr>
          <p:spPr>
            <a:xfrm>
              <a:off x="191880" y="25560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1" h="3383">
                  <a:moveTo>
                    <a:pt x="1692" y="1"/>
                  </a:moveTo>
                  <a:cubicBezTo>
                    <a:pt x="751" y="1"/>
                    <a:pt x="1" y="763"/>
                    <a:pt x="1" y="1691"/>
                  </a:cubicBezTo>
                  <a:cubicBezTo>
                    <a:pt x="1" y="2620"/>
                    <a:pt x="751" y="3382"/>
                    <a:pt x="1692" y="3382"/>
                  </a:cubicBezTo>
                  <a:cubicBezTo>
                    <a:pt x="2620" y="3382"/>
                    <a:pt x="3370" y="2620"/>
                    <a:pt x="3370" y="1691"/>
                  </a:cubicBezTo>
                  <a:cubicBezTo>
                    <a:pt x="3370" y="763"/>
                    <a:pt x="2620" y="1"/>
                    <a:pt x="16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3" name="Google Shape;1077;p14"/>
            <p:cNvSpPr/>
            <p:nvPr/>
          </p:nvSpPr>
          <p:spPr>
            <a:xfrm>
              <a:off x="187560" y="739800"/>
              <a:ext cx="92520" cy="84240"/>
            </a:xfrm>
            <a:custGeom>
              <a:avLst/>
              <a:gdLst>
                <a:gd name="textAreaLeft" fmla="*/ 0 w 92520"/>
                <a:gd name="textAreaRight" fmla="*/ 92880 w 9252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715" h="3378">
                  <a:moveTo>
                    <a:pt x="1860" y="0"/>
                  </a:moveTo>
                  <a:cubicBezTo>
                    <a:pt x="1096" y="0"/>
                    <a:pt x="398" y="522"/>
                    <a:pt x="215" y="1296"/>
                  </a:cubicBezTo>
                  <a:cubicBezTo>
                    <a:pt x="0" y="2213"/>
                    <a:pt x="572" y="3118"/>
                    <a:pt x="1477" y="3332"/>
                  </a:cubicBezTo>
                  <a:cubicBezTo>
                    <a:pt x="1607" y="3363"/>
                    <a:pt x="1738" y="3378"/>
                    <a:pt x="1866" y="3378"/>
                  </a:cubicBezTo>
                  <a:cubicBezTo>
                    <a:pt x="2628" y="3378"/>
                    <a:pt x="3317" y="2856"/>
                    <a:pt x="3501" y="2082"/>
                  </a:cubicBezTo>
                  <a:cubicBezTo>
                    <a:pt x="3715" y="1165"/>
                    <a:pt x="3155" y="260"/>
                    <a:pt x="2251" y="46"/>
                  </a:cubicBezTo>
                  <a:cubicBezTo>
                    <a:pt x="2120" y="15"/>
                    <a:pt x="1989" y="0"/>
                    <a:pt x="18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4" name="Google Shape;1078;p14"/>
            <p:cNvSpPr/>
            <p:nvPr/>
          </p:nvSpPr>
          <p:spPr>
            <a:xfrm>
              <a:off x="846360" y="62316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2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2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5" name="Google Shape;1079;p14"/>
            <p:cNvSpPr/>
            <p:nvPr/>
          </p:nvSpPr>
          <p:spPr>
            <a:xfrm>
              <a:off x="846360" y="373320"/>
              <a:ext cx="84240" cy="84240"/>
            </a:xfrm>
            <a:custGeom>
              <a:avLst/>
              <a:gdLst>
                <a:gd name="textAreaLeft" fmla="*/ 0 w 84240"/>
                <a:gd name="textAreaRight" fmla="*/ 84600 w 8424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83" h="3383">
                  <a:moveTo>
                    <a:pt x="1691" y="1"/>
                  </a:moveTo>
                  <a:cubicBezTo>
                    <a:pt x="763" y="1"/>
                    <a:pt x="1" y="763"/>
                    <a:pt x="1" y="1691"/>
                  </a:cubicBezTo>
                  <a:cubicBezTo>
                    <a:pt x="1" y="2620"/>
                    <a:pt x="763" y="3382"/>
                    <a:pt x="1691" y="3382"/>
                  </a:cubicBezTo>
                  <a:cubicBezTo>
                    <a:pt x="2620" y="3382"/>
                    <a:pt x="3382" y="2620"/>
                    <a:pt x="3382" y="1691"/>
                  </a:cubicBezTo>
                  <a:cubicBezTo>
                    <a:pt x="3382" y="763"/>
                    <a:pt x="2620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6" name="Google Shape;1080;p14"/>
            <p:cNvSpPr/>
            <p:nvPr/>
          </p:nvSpPr>
          <p:spPr>
            <a:xfrm>
              <a:off x="410040" y="62316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2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2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7" name="Google Shape;1081;p14"/>
            <p:cNvSpPr/>
            <p:nvPr/>
          </p:nvSpPr>
          <p:spPr>
            <a:xfrm>
              <a:off x="410040" y="373320"/>
              <a:ext cx="83880" cy="84240"/>
            </a:xfrm>
            <a:custGeom>
              <a:avLst/>
              <a:gdLst>
                <a:gd name="textAreaLeft" fmla="*/ 0 w 83880"/>
                <a:gd name="textAreaRight" fmla="*/ 84240 w 83880"/>
                <a:gd name="textAreaTop" fmla="*/ 0 h 84240"/>
                <a:gd name="textAreaBottom" fmla="*/ 84600 h 84240"/>
              </a:gdLst>
              <a:ahLst/>
              <a:cxnLst/>
              <a:rect l="textAreaLeft" t="textAreaTop" r="textAreaRight" b="textAreaBottom"/>
              <a:pathLst>
                <a:path w="3370" h="3383">
                  <a:moveTo>
                    <a:pt x="1691" y="1"/>
                  </a:moveTo>
                  <a:cubicBezTo>
                    <a:pt x="750" y="1"/>
                    <a:pt x="0" y="763"/>
                    <a:pt x="0" y="1691"/>
                  </a:cubicBezTo>
                  <a:cubicBezTo>
                    <a:pt x="0" y="2620"/>
                    <a:pt x="750" y="3382"/>
                    <a:pt x="1691" y="3382"/>
                  </a:cubicBezTo>
                  <a:cubicBezTo>
                    <a:pt x="2619" y="3382"/>
                    <a:pt x="3370" y="2620"/>
                    <a:pt x="3370" y="1691"/>
                  </a:cubicBezTo>
                  <a:cubicBezTo>
                    <a:pt x="3370" y="763"/>
                    <a:pt x="2619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2120" bIns="42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458" name="Google Shape;1082;p14"/>
          <p:cNvSpPr/>
          <p:nvPr/>
        </p:nvSpPr>
        <p:spPr>
          <a:xfrm flipH="1">
            <a:off x="3398760" y="396360"/>
            <a:ext cx="226800" cy="226800"/>
          </a:xfrm>
          <a:custGeom>
            <a:avLst/>
            <a:gdLst>
              <a:gd name="textAreaLeft" fmla="*/ 360 w 226800"/>
              <a:gd name="textAreaRight" fmla="*/ 22752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59" name="Google Shape;1083;p14"/>
          <p:cNvSpPr/>
          <p:nvPr/>
        </p:nvSpPr>
        <p:spPr>
          <a:xfrm flipH="1">
            <a:off x="1391760" y="67680"/>
            <a:ext cx="325440" cy="323280"/>
          </a:xfrm>
          <a:custGeom>
            <a:avLst/>
            <a:gdLst>
              <a:gd name="textAreaLeft" fmla="*/ 360 w 325440"/>
              <a:gd name="textAreaRight" fmla="*/ 32616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60" name="Google Shape;1084;p14"/>
          <p:cNvSpPr/>
          <p:nvPr/>
        </p:nvSpPr>
        <p:spPr>
          <a:xfrm flipH="1">
            <a:off x="7621920" y="4738680"/>
            <a:ext cx="164160" cy="163080"/>
          </a:xfrm>
          <a:custGeom>
            <a:avLst/>
            <a:gdLst>
              <a:gd name="textAreaLeft" fmla="*/ 360 w 164160"/>
              <a:gd name="textAreaRight" fmla="*/ 164880 w 164160"/>
              <a:gd name="textAreaTop" fmla="*/ 0 h 163080"/>
              <a:gd name="textAreaBottom" fmla="*/ 163440 h 1630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1720" bIns="81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61" name="Google Shape;1085;p14"/>
          <p:cNvSpPr/>
          <p:nvPr/>
        </p:nvSpPr>
        <p:spPr>
          <a:xfrm flipH="1">
            <a:off x="8682840" y="3284640"/>
            <a:ext cx="226800" cy="226800"/>
          </a:xfrm>
          <a:custGeom>
            <a:avLst/>
            <a:gdLst>
              <a:gd name="textAreaLeft" fmla="*/ 360 w 226800"/>
              <a:gd name="textAreaRight" fmla="*/ 227520 w 226800"/>
              <a:gd name="textAreaTop" fmla="*/ 0 h 226800"/>
              <a:gd name="textAreaBottom" fmla="*/ 227160 h 226800"/>
            </a:gdLst>
            <a:ahLst/>
            <a:cxnLst/>
            <a:rect l="textAreaLeft" t="textAreaTop" r="textAreaRight" b="textAreaBottom"/>
            <a:pathLst>
              <a:path w="9092" h="9092">
                <a:moveTo>
                  <a:pt x="4550" y="1"/>
                </a:moveTo>
                <a:lnTo>
                  <a:pt x="3676" y="2445"/>
                </a:lnTo>
                <a:lnTo>
                  <a:pt x="1330" y="1330"/>
                </a:lnTo>
                <a:lnTo>
                  <a:pt x="2445" y="3676"/>
                </a:lnTo>
                <a:lnTo>
                  <a:pt x="1" y="4542"/>
                </a:lnTo>
                <a:lnTo>
                  <a:pt x="2445" y="5416"/>
                </a:lnTo>
                <a:lnTo>
                  <a:pt x="1330" y="7762"/>
                </a:lnTo>
                <a:lnTo>
                  <a:pt x="3676" y="6647"/>
                </a:lnTo>
                <a:lnTo>
                  <a:pt x="4550" y="9091"/>
                </a:lnTo>
                <a:lnTo>
                  <a:pt x="5416" y="6647"/>
                </a:lnTo>
                <a:lnTo>
                  <a:pt x="7762" y="7762"/>
                </a:lnTo>
                <a:lnTo>
                  <a:pt x="6647" y="5416"/>
                </a:lnTo>
                <a:lnTo>
                  <a:pt x="9091" y="4542"/>
                </a:lnTo>
                <a:lnTo>
                  <a:pt x="6647" y="3676"/>
                </a:lnTo>
                <a:lnTo>
                  <a:pt x="7762" y="1330"/>
                </a:lnTo>
                <a:lnTo>
                  <a:pt x="5416" y="2445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462" name="Google Shape;1086;p14"/>
          <p:cNvGrpSpPr/>
          <p:nvPr/>
        </p:nvGrpSpPr>
        <p:grpSpPr>
          <a:xfrm>
            <a:off x="6583320" y="154080"/>
            <a:ext cx="353520" cy="459000"/>
            <a:chOff x="6583320" y="154080"/>
            <a:chExt cx="353520" cy="459000"/>
          </a:xfrm>
        </p:grpSpPr>
        <p:sp>
          <p:nvSpPr>
            <p:cNvPr id="463" name="Google Shape;1087;p14"/>
            <p:cNvSpPr/>
            <p:nvPr/>
          </p:nvSpPr>
          <p:spPr>
            <a:xfrm flipH="1">
              <a:off x="6597000" y="315720"/>
              <a:ext cx="312840" cy="271080"/>
            </a:xfrm>
            <a:custGeom>
              <a:avLst/>
              <a:gdLst>
                <a:gd name="textAreaLeft" fmla="*/ -360 w 312840"/>
                <a:gd name="textAreaRight" fmla="*/ 312840 w 312840"/>
                <a:gd name="textAreaTop" fmla="*/ 0 h 271080"/>
                <a:gd name="textAreaBottom" fmla="*/ 271440 h 271080"/>
              </a:gdLst>
              <a:ahLst/>
              <a:cxnLst/>
              <a:rect l="textAreaLeft" t="textAreaTop" r="textAreaRight" b="textAreaBottom"/>
              <a:pathLst>
                <a:path w="12535" h="10858" fill="none">
                  <a:moveTo>
                    <a:pt x="9404" y="1"/>
                  </a:moveTo>
                  <a:lnTo>
                    <a:pt x="3132" y="1"/>
                  </a:lnTo>
                  <a:lnTo>
                    <a:pt x="1" y="5425"/>
                  </a:lnTo>
                  <a:lnTo>
                    <a:pt x="3132" y="10858"/>
                  </a:lnTo>
                  <a:lnTo>
                    <a:pt x="9404" y="10858"/>
                  </a:lnTo>
                  <a:lnTo>
                    <a:pt x="12535" y="542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4" name="Google Shape;1088;p14"/>
            <p:cNvSpPr/>
            <p:nvPr/>
          </p:nvSpPr>
          <p:spPr>
            <a:xfrm flipH="1">
              <a:off x="6597000" y="180000"/>
              <a:ext cx="312840" cy="135360"/>
            </a:xfrm>
            <a:custGeom>
              <a:avLst/>
              <a:gdLst>
                <a:gd name="textAreaLeft" fmla="*/ -360 w 312840"/>
                <a:gd name="textAreaRight" fmla="*/ 312840 w 312840"/>
                <a:gd name="textAreaTop" fmla="*/ 0 h 135360"/>
                <a:gd name="textAreaBottom" fmla="*/ 135720 h 135360"/>
              </a:gdLst>
              <a:ahLst/>
              <a:cxnLst/>
              <a:rect l="textAreaLeft" t="textAreaTop" r="textAreaRight" b="textAreaBottom"/>
              <a:pathLst>
                <a:path w="12535" h="5434" fill="none">
                  <a:moveTo>
                    <a:pt x="1" y="1"/>
                  </a:moveTo>
                  <a:lnTo>
                    <a:pt x="3132" y="5434"/>
                  </a:lnTo>
                  <a:lnTo>
                    <a:pt x="9404" y="5434"/>
                  </a:lnTo>
                  <a:lnTo>
                    <a:pt x="12535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7680" bIns="67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5" name="Google Shape;1089;p14"/>
            <p:cNvSpPr/>
            <p:nvPr/>
          </p:nvSpPr>
          <p:spPr>
            <a:xfrm flipH="1">
              <a:off x="6582960" y="42552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8">
                  <a:moveTo>
                    <a:pt x="1053" y="1"/>
                  </a:moveTo>
                  <a:cubicBezTo>
                    <a:pt x="473" y="1"/>
                    <a:pt x="1" y="465"/>
                    <a:pt x="1" y="1045"/>
                  </a:cubicBezTo>
                  <a:cubicBezTo>
                    <a:pt x="1" y="1625"/>
                    <a:pt x="473" y="2097"/>
                    <a:pt x="1053" y="2097"/>
                  </a:cubicBezTo>
                  <a:cubicBezTo>
                    <a:pt x="1633" y="2097"/>
                    <a:pt x="2106" y="1625"/>
                    <a:pt x="2106" y="1045"/>
                  </a:cubicBezTo>
                  <a:cubicBezTo>
                    <a:pt x="2106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6" name="Google Shape;1090;p14"/>
            <p:cNvSpPr/>
            <p:nvPr/>
          </p:nvSpPr>
          <p:spPr>
            <a:xfrm flipH="1">
              <a:off x="6884280" y="42552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65"/>
                    <a:pt x="0" y="1045"/>
                  </a:cubicBezTo>
                  <a:cubicBezTo>
                    <a:pt x="0" y="1625"/>
                    <a:pt x="473" y="2097"/>
                    <a:pt x="1053" y="2097"/>
                  </a:cubicBezTo>
                  <a:cubicBezTo>
                    <a:pt x="1633" y="2097"/>
                    <a:pt x="2097" y="1625"/>
                    <a:pt x="2097" y="1045"/>
                  </a:cubicBezTo>
                  <a:cubicBezTo>
                    <a:pt x="2097" y="465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7" name="Google Shape;1091;p14"/>
            <p:cNvSpPr/>
            <p:nvPr/>
          </p:nvSpPr>
          <p:spPr>
            <a:xfrm flipH="1">
              <a:off x="6582960" y="1540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106" h="2097">
                  <a:moveTo>
                    <a:pt x="1053" y="0"/>
                  </a:moveTo>
                  <a:cubicBezTo>
                    <a:pt x="473" y="0"/>
                    <a:pt x="1" y="464"/>
                    <a:pt x="1" y="1044"/>
                  </a:cubicBezTo>
                  <a:cubicBezTo>
                    <a:pt x="1" y="1624"/>
                    <a:pt x="473" y="2097"/>
                    <a:pt x="1053" y="2097"/>
                  </a:cubicBezTo>
                  <a:cubicBezTo>
                    <a:pt x="1633" y="2097"/>
                    <a:pt x="2106" y="1624"/>
                    <a:pt x="2106" y="1044"/>
                  </a:cubicBezTo>
                  <a:cubicBezTo>
                    <a:pt x="2106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8" name="Google Shape;1092;p14"/>
            <p:cNvSpPr/>
            <p:nvPr/>
          </p:nvSpPr>
          <p:spPr>
            <a:xfrm flipH="1">
              <a:off x="6884280" y="1540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64"/>
                    <a:pt x="0" y="1044"/>
                  </a:cubicBezTo>
                  <a:cubicBezTo>
                    <a:pt x="0" y="1624"/>
                    <a:pt x="473" y="2097"/>
                    <a:pt x="1053" y="2097"/>
                  </a:cubicBezTo>
                  <a:cubicBezTo>
                    <a:pt x="1633" y="2097"/>
                    <a:pt x="2097" y="1624"/>
                    <a:pt x="2097" y="1044"/>
                  </a:cubicBezTo>
                  <a:cubicBezTo>
                    <a:pt x="2097" y="464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9" name="Google Shape;1093;p14"/>
            <p:cNvSpPr/>
            <p:nvPr/>
          </p:nvSpPr>
          <p:spPr>
            <a:xfrm flipH="1">
              <a:off x="6811920" y="5608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53" y="1"/>
                  </a:moveTo>
                  <a:cubicBezTo>
                    <a:pt x="473" y="1"/>
                    <a:pt x="0" y="474"/>
                    <a:pt x="0" y="1054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4"/>
                  </a:cubicBezTo>
                  <a:cubicBezTo>
                    <a:pt x="2097" y="474"/>
                    <a:pt x="1633" y="1"/>
                    <a:pt x="1053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0" name="Google Shape;1094;p14"/>
            <p:cNvSpPr/>
            <p:nvPr/>
          </p:nvSpPr>
          <p:spPr>
            <a:xfrm flipH="1">
              <a:off x="6656400" y="56088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8">
                  <a:moveTo>
                    <a:pt x="1044" y="1"/>
                  </a:moveTo>
                  <a:cubicBezTo>
                    <a:pt x="464" y="1"/>
                    <a:pt x="0" y="474"/>
                    <a:pt x="0" y="1054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4"/>
                  </a:cubicBezTo>
                  <a:cubicBezTo>
                    <a:pt x="2097" y="474"/>
                    <a:pt x="1624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1" name="Google Shape;1095;p14"/>
            <p:cNvSpPr/>
            <p:nvPr/>
          </p:nvSpPr>
          <p:spPr>
            <a:xfrm flipH="1">
              <a:off x="6811920" y="28944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53" y="0"/>
                  </a:moveTo>
                  <a:cubicBezTo>
                    <a:pt x="473" y="0"/>
                    <a:pt x="0" y="473"/>
                    <a:pt x="0" y="1053"/>
                  </a:cubicBezTo>
                  <a:cubicBezTo>
                    <a:pt x="0" y="1633"/>
                    <a:pt x="473" y="2097"/>
                    <a:pt x="1053" y="2097"/>
                  </a:cubicBezTo>
                  <a:cubicBezTo>
                    <a:pt x="1633" y="2097"/>
                    <a:pt x="2097" y="1633"/>
                    <a:pt x="2097" y="1053"/>
                  </a:cubicBezTo>
                  <a:cubicBezTo>
                    <a:pt x="2097" y="473"/>
                    <a:pt x="1633" y="0"/>
                    <a:pt x="105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2" name="Google Shape;1096;p14"/>
            <p:cNvSpPr/>
            <p:nvPr/>
          </p:nvSpPr>
          <p:spPr>
            <a:xfrm flipH="1">
              <a:off x="6656400" y="289440"/>
              <a:ext cx="52200" cy="52200"/>
            </a:xfrm>
            <a:custGeom>
              <a:avLst/>
              <a:gdLst>
                <a:gd name="textAreaLeft" fmla="*/ -360 w 52200"/>
                <a:gd name="textAreaRight" fmla="*/ 52200 w 52200"/>
                <a:gd name="textAreaTop" fmla="*/ 0 h 52200"/>
                <a:gd name="textAreaBottom" fmla="*/ 52560 h 52200"/>
              </a:gdLst>
              <a:ahLst/>
              <a:cxnLst/>
              <a:rect l="textAreaLeft" t="textAreaTop" r="textAreaRight" b="textAreaBottom"/>
              <a:pathLst>
                <a:path w="2097" h="2097">
                  <a:moveTo>
                    <a:pt x="1044" y="0"/>
                  </a:moveTo>
                  <a:cubicBezTo>
                    <a:pt x="464" y="0"/>
                    <a:pt x="0" y="473"/>
                    <a:pt x="0" y="1053"/>
                  </a:cubicBezTo>
                  <a:cubicBezTo>
                    <a:pt x="0" y="1633"/>
                    <a:pt x="464" y="2097"/>
                    <a:pt x="1044" y="2097"/>
                  </a:cubicBezTo>
                  <a:cubicBezTo>
                    <a:pt x="1624" y="2097"/>
                    <a:pt x="2097" y="1633"/>
                    <a:pt x="2097" y="1053"/>
                  </a:cubicBezTo>
                  <a:cubicBezTo>
                    <a:pt x="2097" y="473"/>
                    <a:pt x="1624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6280" bIns="26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473" name="Google Shape;1097;p14"/>
          <p:cNvSpPr/>
          <p:nvPr/>
        </p:nvSpPr>
        <p:spPr>
          <a:xfrm flipH="1">
            <a:off x="4871520" y="4846680"/>
            <a:ext cx="164160" cy="164160"/>
          </a:xfrm>
          <a:custGeom>
            <a:avLst/>
            <a:gdLst>
              <a:gd name="textAreaLeft" fmla="*/ 360 w 164160"/>
              <a:gd name="textAreaRight" fmla="*/ 16488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5" h="6575">
                <a:moveTo>
                  <a:pt x="3283" y="0"/>
                </a:moveTo>
                <a:lnTo>
                  <a:pt x="2123" y="2132"/>
                </a:lnTo>
                <a:lnTo>
                  <a:pt x="0" y="3292"/>
                </a:lnTo>
                <a:lnTo>
                  <a:pt x="2123" y="4452"/>
                </a:lnTo>
                <a:lnTo>
                  <a:pt x="3283" y="6575"/>
                </a:lnTo>
                <a:lnTo>
                  <a:pt x="4452" y="4452"/>
                </a:lnTo>
                <a:lnTo>
                  <a:pt x="6575" y="3292"/>
                </a:lnTo>
                <a:lnTo>
                  <a:pt x="4452" y="2132"/>
                </a:lnTo>
                <a:lnTo>
                  <a:pt x="3283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74" name="Google Shape;1098;p14"/>
          <p:cNvSpPr/>
          <p:nvPr/>
        </p:nvSpPr>
        <p:spPr>
          <a:xfrm>
            <a:off x="148680" y="180216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475" name="Google Shape;1099;p14"/>
          <p:cNvGrpSpPr/>
          <p:nvPr/>
        </p:nvGrpSpPr>
        <p:grpSpPr>
          <a:xfrm>
            <a:off x="4822920" y="67680"/>
            <a:ext cx="413640" cy="496440"/>
            <a:chOff x="4822920" y="67680"/>
            <a:chExt cx="413640" cy="496440"/>
          </a:xfrm>
        </p:grpSpPr>
        <p:sp>
          <p:nvSpPr>
            <p:cNvPr id="476" name="Google Shape;1100;p14"/>
            <p:cNvSpPr/>
            <p:nvPr/>
          </p:nvSpPr>
          <p:spPr>
            <a:xfrm flipH="1">
              <a:off x="4872240" y="70560"/>
              <a:ext cx="363960" cy="400680"/>
            </a:xfrm>
            <a:custGeom>
              <a:avLst/>
              <a:gdLst>
                <a:gd name="textAreaLeft" fmla="*/ -360 w 363960"/>
                <a:gd name="textAreaRight" fmla="*/ 36396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7" name="Google Shape;1101;p14"/>
            <p:cNvSpPr/>
            <p:nvPr/>
          </p:nvSpPr>
          <p:spPr>
            <a:xfrm flipH="1">
              <a:off x="4869720" y="67680"/>
              <a:ext cx="356760" cy="406440"/>
            </a:xfrm>
            <a:custGeom>
              <a:avLst/>
              <a:gdLst>
                <a:gd name="textAreaLeft" fmla="*/ -360 w 356760"/>
                <a:gd name="textAreaRight" fmla="*/ 35676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8" name="Google Shape;1102;p14"/>
            <p:cNvSpPr/>
            <p:nvPr/>
          </p:nvSpPr>
          <p:spPr>
            <a:xfrm flipH="1">
              <a:off x="4919400" y="162720"/>
              <a:ext cx="245160" cy="260640"/>
            </a:xfrm>
            <a:custGeom>
              <a:avLst/>
              <a:gdLst>
                <a:gd name="textAreaLeft" fmla="*/ -360 w 245160"/>
                <a:gd name="textAreaRight" fmla="*/ 24516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9" name="Google Shape;1103;p14"/>
            <p:cNvSpPr/>
            <p:nvPr/>
          </p:nvSpPr>
          <p:spPr>
            <a:xfrm flipH="1">
              <a:off x="5070600" y="215280"/>
              <a:ext cx="99000" cy="64440"/>
            </a:xfrm>
            <a:custGeom>
              <a:avLst/>
              <a:gdLst>
                <a:gd name="textAreaLeft" fmla="*/ -360 w 99000"/>
                <a:gd name="textAreaRight" fmla="*/ 9900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0" name="Google Shape;1104;p14"/>
            <p:cNvSpPr/>
            <p:nvPr/>
          </p:nvSpPr>
          <p:spPr>
            <a:xfrm flipH="1">
              <a:off x="4956120" y="144360"/>
              <a:ext cx="88920" cy="62640"/>
            </a:xfrm>
            <a:custGeom>
              <a:avLst/>
              <a:gdLst>
                <a:gd name="textAreaLeft" fmla="*/ -360 w 88920"/>
                <a:gd name="textAreaRight" fmla="*/ 8892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1" name="Google Shape;1105;p14"/>
            <p:cNvSpPr/>
            <p:nvPr/>
          </p:nvSpPr>
          <p:spPr>
            <a:xfrm flipH="1">
              <a:off x="5072760" y="182880"/>
              <a:ext cx="41400" cy="28440"/>
            </a:xfrm>
            <a:custGeom>
              <a:avLst/>
              <a:gdLst>
                <a:gd name="textAreaLeft" fmla="*/ -360 w 41400"/>
                <a:gd name="textAreaRight" fmla="*/ 4140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2" name="Google Shape;1106;p14"/>
            <p:cNvSpPr/>
            <p:nvPr/>
          </p:nvSpPr>
          <p:spPr>
            <a:xfrm flipH="1">
              <a:off x="5067000" y="162000"/>
              <a:ext cx="24480" cy="33840"/>
            </a:xfrm>
            <a:custGeom>
              <a:avLst/>
              <a:gdLst>
                <a:gd name="textAreaLeft" fmla="*/ 360 w 24480"/>
                <a:gd name="textAreaRight" fmla="*/ 2520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3" name="Google Shape;1107;p14"/>
            <p:cNvSpPr/>
            <p:nvPr/>
          </p:nvSpPr>
          <p:spPr>
            <a:xfrm flipH="1">
              <a:off x="5054040" y="155520"/>
              <a:ext cx="6840" cy="41040"/>
            </a:xfrm>
            <a:custGeom>
              <a:avLst/>
              <a:gdLst>
                <a:gd name="textAreaLeft" fmla="*/ -360 w 6840"/>
                <a:gd name="textAreaRight" fmla="*/ 684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4" name="Google Shape;1108;p14"/>
            <p:cNvSpPr/>
            <p:nvPr/>
          </p:nvSpPr>
          <p:spPr>
            <a:xfrm flipH="1">
              <a:off x="4822920" y="484920"/>
              <a:ext cx="111600" cy="79200"/>
            </a:xfrm>
            <a:custGeom>
              <a:avLst/>
              <a:gdLst>
                <a:gd name="textAreaLeft" fmla="*/ 360 w 111600"/>
                <a:gd name="textAreaRight" fmla="*/ 11232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5" name="Google Shape;1109;p14"/>
            <p:cNvSpPr/>
            <p:nvPr/>
          </p:nvSpPr>
          <p:spPr>
            <a:xfrm flipH="1">
              <a:off x="4825440" y="44496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6" name="Google Shape;1110;p14"/>
            <p:cNvSpPr/>
            <p:nvPr/>
          </p:nvSpPr>
          <p:spPr>
            <a:xfrm flipH="1">
              <a:off x="4825080" y="44208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7" name="Google Shape;1111;p14"/>
            <p:cNvSpPr/>
            <p:nvPr/>
          </p:nvSpPr>
          <p:spPr>
            <a:xfrm flipH="1">
              <a:off x="4845600" y="40860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8" name="Google Shape;1112;p14"/>
            <p:cNvSpPr/>
            <p:nvPr/>
          </p:nvSpPr>
          <p:spPr>
            <a:xfrm flipH="1">
              <a:off x="4840200" y="42012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89" name="Google Shape;1113;p14"/>
            <p:cNvSpPr/>
            <p:nvPr/>
          </p:nvSpPr>
          <p:spPr>
            <a:xfrm flipH="1">
              <a:off x="4840200" y="41760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0" name="Google Shape;1114;p14"/>
            <p:cNvSpPr/>
            <p:nvPr/>
          </p:nvSpPr>
          <p:spPr>
            <a:xfrm flipH="1">
              <a:off x="4847400" y="385200"/>
              <a:ext cx="165960" cy="115200"/>
            </a:xfrm>
            <a:custGeom>
              <a:avLst/>
              <a:gdLst>
                <a:gd name="textAreaLeft" fmla="*/ -360 w 165960"/>
                <a:gd name="textAreaRight" fmla="*/ 16596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1" name="Google Shape;1115;p14"/>
            <p:cNvSpPr/>
            <p:nvPr/>
          </p:nvSpPr>
          <p:spPr>
            <a:xfrm flipH="1">
              <a:off x="4976280" y="457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2" name="Google Shape;1116;p14"/>
            <p:cNvSpPr/>
            <p:nvPr/>
          </p:nvSpPr>
          <p:spPr>
            <a:xfrm flipH="1">
              <a:off x="4961160" y="448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3" name="Google Shape;1117;p14"/>
            <p:cNvSpPr/>
            <p:nvPr/>
          </p:nvSpPr>
          <p:spPr>
            <a:xfrm flipH="1">
              <a:off x="4946040" y="439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4" name="Google Shape;1118;p14"/>
            <p:cNvSpPr/>
            <p:nvPr/>
          </p:nvSpPr>
          <p:spPr>
            <a:xfrm flipH="1">
              <a:off x="4930920" y="430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5" name="Google Shape;1119;p14"/>
            <p:cNvSpPr/>
            <p:nvPr/>
          </p:nvSpPr>
          <p:spPr>
            <a:xfrm flipH="1">
              <a:off x="4915800" y="421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6" name="Google Shape;1120;p14"/>
            <p:cNvSpPr/>
            <p:nvPr/>
          </p:nvSpPr>
          <p:spPr>
            <a:xfrm flipH="1">
              <a:off x="4900680" y="4118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7" name="Google Shape;1121;p14"/>
            <p:cNvSpPr/>
            <p:nvPr/>
          </p:nvSpPr>
          <p:spPr>
            <a:xfrm flipH="1">
              <a:off x="4885560" y="4028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8" name="Google Shape;1122;p14"/>
            <p:cNvSpPr/>
            <p:nvPr/>
          </p:nvSpPr>
          <p:spPr>
            <a:xfrm flipH="1">
              <a:off x="4870440" y="39384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9" name="Google Shape;1123;p14"/>
            <p:cNvSpPr/>
            <p:nvPr/>
          </p:nvSpPr>
          <p:spPr>
            <a:xfrm flipH="1">
              <a:off x="4854960" y="3844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0" name="Google Shape;1124;p14"/>
            <p:cNvSpPr/>
            <p:nvPr/>
          </p:nvSpPr>
          <p:spPr>
            <a:xfrm flipH="1">
              <a:off x="4846680" y="382680"/>
              <a:ext cx="166680" cy="120240"/>
            </a:xfrm>
            <a:custGeom>
              <a:avLst/>
              <a:gdLst>
                <a:gd name="textAreaLeft" fmla="*/ -360 w 166680"/>
                <a:gd name="textAreaRight" fmla="*/ 16668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501" name="Google Shape;1125;p14"/>
          <p:cNvGrpSpPr/>
          <p:nvPr/>
        </p:nvGrpSpPr>
        <p:grpSpPr>
          <a:xfrm>
            <a:off x="8268120" y="4514400"/>
            <a:ext cx="413640" cy="496080"/>
            <a:chOff x="8268120" y="4514400"/>
            <a:chExt cx="413640" cy="496080"/>
          </a:xfrm>
        </p:grpSpPr>
        <p:sp>
          <p:nvSpPr>
            <p:cNvPr id="502" name="Google Shape;1126;p14"/>
            <p:cNvSpPr/>
            <p:nvPr/>
          </p:nvSpPr>
          <p:spPr>
            <a:xfrm flipH="1">
              <a:off x="8317440" y="4517280"/>
              <a:ext cx="363960" cy="400680"/>
            </a:xfrm>
            <a:custGeom>
              <a:avLst/>
              <a:gdLst>
                <a:gd name="textAreaLeft" fmla="*/ -360 w 363960"/>
                <a:gd name="textAreaRight" fmla="*/ 363960 w 363960"/>
                <a:gd name="textAreaTop" fmla="*/ 0 h 400680"/>
                <a:gd name="textAreaBottom" fmla="*/ 401040 h 400680"/>
              </a:gdLst>
              <a:ahLst/>
              <a:cxnLst/>
              <a:rect l="textAreaLeft" t="textAreaTop" r="textAreaRight" b="textAreaBottom"/>
              <a:pathLst>
                <a:path w="14577" h="16048">
                  <a:moveTo>
                    <a:pt x="7765" y="1"/>
                  </a:moveTo>
                  <a:cubicBezTo>
                    <a:pt x="4089" y="1"/>
                    <a:pt x="1" y="3220"/>
                    <a:pt x="633" y="7020"/>
                  </a:cubicBezTo>
                  <a:cubicBezTo>
                    <a:pt x="793" y="7956"/>
                    <a:pt x="1213" y="8831"/>
                    <a:pt x="1775" y="9589"/>
                  </a:cubicBezTo>
                  <a:cubicBezTo>
                    <a:pt x="2497" y="10570"/>
                    <a:pt x="3425" y="11239"/>
                    <a:pt x="4549" y="11739"/>
                  </a:cubicBezTo>
                  <a:cubicBezTo>
                    <a:pt x="6699" y="12694"/>
                    <a:pt x="8340" y="14005"/>
                    <a:pt x="9482" y="16048"/>
                  </a:cubicBezTo>
                  <a:lnTo>
                    <a:pt x="14576" y="12988"/>
                  </a:lnTo>
                  <a:cubicBezTo>
                    <a:pt x="13292" y="11016"/>
                    <a:pt x="12908" y="8956"/>
                    <a:pt x="13060" y="6609"/>
                  </a:cubicBezTo>
                  <a:cubicBezTo>
                    <a:pt x="13149" y="5378"/>
                    <a:pt x="12988" y="4245"/>
                    <a:pt x="12462" y="3148"/>
                  </a:cubicBezTo>
                  <a:cubicBezTo>
                    <a:pt x="11793" y="1756"/>
                    <a:pt x="10615" y="481"/>
                    <a:pt x="9010" y="133"/>
                  </a:cubicBezTo>
                  <a:cubicBezTo>
                    <a:pt x="8605" y="43"/>
                    <a:pt x="8188" y="1"/>
                    <a:pt x="7765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3" name="Google Shape;1127;p14"/>
            <p:cNvSpPr/>
            <p:nvPr/>
          </p:nvSpPr>
          <p:spPr>
            <a:xfrm flipH="1">
              <a:off x="8314920" y="4514400"/>
              <a:ext cx="356760" cy="406440"/>
            </a:xfrm>
            <a:custGeom>
              <a:avLst/>
              <a:gdLst>
                <a:gd name="textAreaLeft" fmla="*/ -360 w 356760"/>
                <a:gd name="textAreaRight" fmla="*/ 356760 w 356760"/>
                <a:gd name="textAreaTop" fmla="*/ 0 h 406440"/>
                <a:gd name="textAreaBottom" fmla="*/ 406800 h 406440"/>
              </a:gdLst>
              <a:ahLst/>
              <a:cxnLst/>
              <a:rect l="textAreaLeft" t="textAreaTop" r="textAreaRight" b="textAreaBottom"/>
              <a:pathLst>
                <a:path w="14288" h="16277">
                  <a:moveTo>
                    <a:pt x="7386" y="221"/>
                  </a:moveTo>
                  <a:cubicBezTo>
                    <a:pt x="8039" y="221"/>
                    <a:pt x="8691" y="325"/>
                    <a:pt x="9288" y="575"/>
                  </a:cubicBezTo>
                  <a:cubicBezTo>
                    <a:pt x="10510" y="1092"/>
                    <a:pt x="11420" y="2163"/>
                    <a:pt x="11982" y="3349"/>
                  </a:cubicBezTo>
                  <a:cubicBezTo>
                    <a:pt x="12321" y="4054"/>
                    <a:pt x="12508" y="4821"/>
                    <a:pt x="12553" y="5606"/>
                  </a:cubicBezTo>
                  <a:cubicBezTo>
                    <a:pt x="12606" y="6391"/>
                    <a:pt x="12499" y="7167"/>
                    <a:pt x="12517" y="7953"/>
                  </a:cubicBezTo>
                  <a:cubicBezTo>
                    <a:pt x="12553" y="9416"/>
                    <a:pt x="12865" y="10870"/>
                    <a:pt x="13525" y="12181"/>
                  </a:cubicBezTo>
                  <a:cubicBezTo>
                    <a:pt x="13670" y="12486"/>
                    <a:pt x="13836" y="12777"/>
                    <a:pt x="14017" y="13059"/>
                  </a:cubicBezTo>
                  <a:lnTo>
                    <a:pt x="14017" y="13059"/>
                  </a:lnTo>
                  <a:lnTo>
                    <a:pt x="13605" y="13305"/>
                  </a:lnTo>
                  <a:lnTo>
                    <a:pt x="12392" y="14037"/>
                  </a:lnTo>
                  <a:cubicBezTo>
                    <a:pt x="11901" y="14331"/>
                    <a:pt x="11411" y="14625"/>
                    <a:pt x="10920" y="14920"/>
                  </a:cubicBezTo>
                  <a:cubicBezTo>
                    <a:pt x="10501" y="15179"/>
                    <a:pt x="10073" y="15437"/>
                    <a:pt x="9644" y="15687"/>
                  </a:cubicBezTo>
                  <a:cubicBezTo>
                    <a:pt x="9511" y="15776"/>
                    <a:pt x="9368" y="15857"/>
                    <a:pt x="9234" y="15937"/>
                  </a:cubicBezTo>
                  <a:cubicBezTo>
                    <a:pt x="9194" y="15962"/>
                    <a:pt x="9154" y="15984"/>
                    <a:pt x="9115" y="16007"/>
                  </a:cubicBezTo>
                  <a:lnTo>
                    <a:pt x="9115" y="16007"/>
                  </a:lnTo>
                  <a:cubicBezTo>
                    <a:pt x="8470" y="14880"/>
                    <a:pt x="7607" y="13898"/>
                    <a:pt x="6567" y="13118"/>
                  </a:cubicBezTo>
                  <a:cubicBezTo>
                    <a:pt x="6031" y="12716"/>
                    <a:pt x="5460" y="12368"/>
                    <a:pt x="4863" y="12065"/>
                  </a:cubicBezTo>
                  <a:cubicBezTo>
                    <a:pt x="4550" y="11905"/>
                    <a:pt x="4229" y="11771"/>
                    <a:pt x="3908" y="11610"/>
                  </a:cubicBezTo>
                  <a:cubicBezTo>
                    <a:pt x="3596" y="11458"/>
                    <a:pt x="3284" y="11289"/>
                    <a:pt x="2989" y="11084"/>
                  </a:cubicBezTo>
                  <a:cubicBezTo>
                    <a:pt x="1776" y="10272"/>
                    <a:pt x="839" y="9023"/>
                    <a:pt x="456" y="7605"/>
                  </a:cubicBezTo>
                  <a:cubicBezTo>
                    <a:pt x="152" y="6498"/>
                    <a:pt x="259" y="5339"/>
                    <a:pt x="741" y="4295"/>
                  </a:cubicBezTo>
                  <a:cubicBezTo>
                    <a:pt x="1214" y="3296"/>
                    <a:pt x="1972" y="2439"/>
                    <a:pt x="2855" y="1788"/>
                  </a:cubicBezTo>
                  <a:cubicBezTo>
                    <a:pt x="3774" y="1110"/>
                    <a:pt x="4827" y="619"/>
                    <a:pt x="5942" y="379"/>
                  </a:cubicBezTo>
                  <a:cubicBezTo>
                    <a:pt x="6408" y="279"/>
                    <a:pt x="6897" y="221"/>
                    <a:pt x="7386" y="221"/>
                  </a:cubicBezTo>
                  <a:close/>
                  <a:moveTo>
                    <a:pt x="7323" y="1"/>
                  </a:moveTo>
                  <a:cubicBezTo>
                    <a:pt x="7115" y="1"/>
                    <a:pt x="6908" y="11"/>
                    <a:pt x="6700" y="31"/>
                  </a:cubicBezTo>
                  <a:cubicBezTo>
                    <a:pt x="5550" y="156"/>
                    <a:pt x="4426" y="548"/>
                    <a:pt x="3435" y="1137"/>
                  </a:cubicBezTo>
                  <a:cubicBezTo>
                    <a:pt x="2454" y="1717"/>
                    <a:pt x="1571" y="2511"/>
                    <a:pt x="946" y="3474"/>
                  </a:cubicBezTo>
                  <a:cubicBezTo>
                    <a:pt x="349" y="4402"/>
                    <a:pt x="1" y="5499"/>
                    <a:pt x="63" y="6605"/>
                  </a:cubicBezTo>
                  <a:cubicBezTo>
                    <a:pt x="143" y="8068"/>
                    <a:pt x="884" y="9487"/>
                    <a:pt x="1919" y="10504"/>
                  </a:cubicBezTo>
                  <a:cubicBezTo>
                    <a:pt x="2427" y="11003"/>
                    <a:pt x="3016" y="11414"/>
                    <a:pt x="3649" y="11735"/>
                  </a:cubicBezTo>
                  <a:cubicBezTo>
                    <a:pt x="3971" y="11896"/>
                    <a:pt x="4301" y="12038"/>
                    <a:pt x="4622" y="12190"/>
                  </a:cubicBezTo>
                  <a:cubicBezTo>
                    <a:pt x="4934" y="12342"/>
                    <a:pt x="5237" y="12511"/>
                    <a:pt x="5532" y="12690"/>
                  </a:cubicBezTo>
                  <a:cubicBezTo>
                    <a:pt x="6674" y="13376"/>
                    <a:pt x="7682" y="14269"/>
                    <a:pt x="8449" y="15366"/>
                  </a:cubicBezTo>
                  <a:cubicBezTo>
                    <a:pt x="8645" y="15642"/>
                    <a:pt x="8815" y="15928"/>
                    <a:pt x="8984" y="16222"/>
                  </a:cubicBezTo>
                  <a:cubicBezTo>
                    <a:pt x="9001" y="16257"/>
                    <a:pt x="9037" y="16277"/>
                    <a:pt x="9075" y="16277"/>
                  </a:cubicBezTo>
                  <a:cubicBezTo>
                    <a:pt x="9096" y="16277"/>
                    <a:pt x="9117" y="16271"/>
                    <a:pt x="9136" y="16258"/>
                  </a:cubicBezTo>
                  <a:lnTo>
                    <a:pt x="9644" y="15955"/>
                  </a:lnTo>
                  <a:lnTo>
                    <a:pt x="10858" y="15223"/>
                  </a:lnTo>
                  <a:cubicBezTo>
                    <a:pt x="11348" y="14929"/>
                    <a:pt x="11839" y="14634"/>
                    <a:pt x="12330" y="14340"/>
                  </a:cubicBezTo>
                  <a:cubicBezTo>
                    <a:pt x="12749" y="14081"/>
                    <a:pt x="13177" y="13823"/>
                    <a:pt x="13596" y="13573"/>
                  </a:cubicBezTo>
                  <a:cubicBezTo>
                    <a:pt x="13810" y="13448"/>
                    <a:pt x="14016" y="13332"/>
                    <a:pt x="14221" y="13198"/>
                  </a:cubicBezTo>
                  <a:cubicBezTo>
                    <a:pt x="14221" y="13198"/>
                    <a:pt x="14221" y="13189"/>
                    <a:pt x="14230" y="13189"/>
                  </a:cubicBezTo>
                  <a:cubicBezTo>
                    <a:pt x="14261" y="13171"/>
                    <a:pt x="14278" y="13145"/>
                    <a:pt x="14282" y="13117"/>
                  </a:cubicBezTo>
                  <a:lnTo>
                    <a:pt x="14282" y="13117"/>
                  </a:lnTo>
                  <a:cubicBezTo>
                    <a:pt x="14288" y="13093"/>
                    <a:pt x="14284" y="13066"/>
                    <a:pt x="14265" y="13037"/>
                  </a:cubicBezTo>
                  <a:cubicBezTo>
                    <a:pt x="13454" y="11780"/>
                    <a:pt x="12945" y="10352"/>
                    <a:pt x="12793" y="8854"/>
                  </a:cubicBezTo>
                  <a:cubicBezTo>
                    <a:pt x="12758" y="8479"/>
                    <a:pt x="12740" y="8113"/>
                    <a:pt x="12740" y="7738"/>
                  </a:cubicBezTo>
                  <a:cubicBezTo>
                    <a:pt x="12740" y="7337"/>
                    <a:pt x="12767" y="6944"/>
                    <a:pt x="12785" y="6543"/>
                  </a:cubicBezTo>
                  <a:cubicBezTo>
                    <a:pt x="12820" y="5749"/>
                    <a:pt x="12758" y="4946"/>
                    <a:pt x="12535" y="4179"/>
                  </a:cubicBezTo>
                  <a:cubicBezTo>
                    <a:pt x="12151" y="2850"/>
                    <a:pt x="11313" y="1583"/>
                    <a:pt x="10162" y="807"/>
                  </a:cubicBezTo>
                  <a:cubicBezTo>
                    <a:pt x="9618" y="432"/>
                    <a:pt x="9002" y="191"/>
                    <a:pt x="8360" y="84"/>
                  </a:cubicBezTo>
                  <a:cubicBezTo>
                    <a:pt x="8014" y="28"/>
                    <a:pt x="7668" y="1"/>
                    <a:pt x="732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4" name="Google Shape;1128;p14"/>
            <p:cNvSpPr/>
            <p:nvPr/>
          </p:nvSpPr>
          <p:spPr>
            <a:xfrm flipH="1">
              <a:off x="8364240" y="4609440"/>
              <a:ext cx="245160" cy="260640"/>
            </a:xfrm>
            <a:custGeom>
              <a:avLst/>
              <a:gdLst>
                <a:gd name="textAreaLeft" fmla="*/ -360 w 245160"/>
                <a:gd name="textAreaRight" fmla="*/ 245160 w 245160"/>
                <a:gd name="textAreaTop" fmla="*/ 0 h 260640"/>
                <a:gd name="textAreaBottom" fmla="*/ 261000 h 260640"/>
              </a:gdLst>
              <a:ahLst/>
              <a:cxnLst/>
              <a:rect l="textAreaLeft" t="textAreaTop" r="textAreaRight" b="textAreaBottom"/>
              <a:pathLst>
                <a:path w="9822" h="10447">
                  <a:moveTo>
                    <a:pt x="4448" y="2173"/>
                  </a:moveTo>
                  <a:cubicBezTo>
                    <a:pt x="4467" y="2173"/>
                    <a:pt x="4486" y="2175"/>
                    <a:pt x="4505" y="2177"/>
                  </a:cubicBezTo>
                  <a:cubicBezTo>
                    <a:pt x="4674" y="2195"/>
                    <a:pt x="4799" y="2311"/>
                    <a:pt x="4897" y="2427"/>
                  </a:cubicBezTo>
                  <a:cubicBezTo>
                    <a:pt x="5112" y="2686"/>
                    <a:pt x="5281" y="2998"/>
                    <a:pt x="5406" y="3301"/>
                  </a:cubicBezTo>
                  <a:cubicBezTo>
                    <a:pt x="5531" y="3613"/>
                    <a:pt x="5620" y="3943"/>
                    <a:pt x="5665" y="4282"/>
                  </a:cubicBezTo>
                  <a:cubicBezTo>
                    <a:pt x="5695" y="4518"/>
                    <a:pt x="5700" y="4757"/>
                    <a:pt x="5704" y="4995"/>
                  </a:cubicBezTo>
                  <a:lnTo>
                    <a:pt x="5704" y="4995"/>
                  </a:lnTo>
                  <a:cubicBezTo>
                    <a:pt x="5296" y="4665"/>
                    <a:pt x="4897" y="4322"/>
                    <a:pt x="4585" y="3899"/>
                  </a:cubicBezTo>
                  <a:cubicBezTo>
                    <a:pt x="4407" y="3667"/>
                    <a:pt x="4255" y="3399"/>
                    <a:pt x="4166" y="3114"/>
                  </a:cubicBezTo>
                  <a:cubicBezTo>
                    <a:pt x="4086" y="2882"/>
                    <a:pt x="4005" y="2552"/>
                    <a:pt x="4148" y="2320"/>
                  </a:cubicBezTo>
                  <a:cubicBezTo>
                    <a:pt x="4217" y="2220"/>
                    <a:pt x="4332" y="2173"/>
                    <a:pt x="4448" y="2173"/>
                  </a:cubicBezTo>
                  <a:close/>
                  <a:moveTo>
                    <a:pt x="8069" y="7077"/>
                  </a:moveTo>
                  <a:cubicBezTo>
                    <a:pt x="8336" y="7289"/>
                    <a:pt x="8588" y="7508"/>
                    <a:pt x="8832" y="7744"/>
                  </a:cubicBezTo>
                  <a:cubicBezTo>
                    <a:pt x="9072" y="7985"/>
                    <a:pt x="9322" y="8234"/>
                    <a:pt x="9474" y="8538"/>
                  </a:cubicBezTo>
                  <a:cubicBezTo>
                    <a:pt x="9536" y="8672"/>
                    <a:pt x="9590" y="8823"/>
                    <a:pt x="9590" y="8975"/>
                  </a:cubicBezTo>
                  <a:cubicBezTo>
                    <a:pt x="9582" y="9091"/>
                    <a:pt x="9527" y="9191"/>
                    <a:pt x="9406" y="9191"/>
                  </a:cubicBezTo>
                  <a:cubicBezTo>
                    <a:pt x="9396" y="9191"/>
                    <a:pt x="9386" y="9190"/>
                    <a:pt x="9376" y="9189"/>
                  </a:cubicBezTo>
                  <a:cubicBezTo>
                    <a:pt x="9233" y="9171"/>
                    <a:pt x="9090" y="9064"/>
                    <a:pt x="8983" y="8975"/>
                  </a:cubicBezTo>
                  <a:cubicBezTo>
                    <a:pt x="8876" y="8886"/>
                    <a:pt x="8778" y="8779"/>
                    <a:pt x="8698" y="8672"/>
                  </a:cubicBezTo>
                  <a:cubicBezTo>
                    <a:pt x="8354" y="8213"/>
                    <a:pt x="8185" y="7633"/>
                    <a:pt x="8069" y="7077"/>
                  </a:cubicBezTo>
                  <a:close/>
                  <a:moveTo>
                    <a:pt x="6185" y="7714"/>
                  </a:moveTo>
                  <a:cubicBezTo>
                    <a:pt x="6196" y="7724"/>
                    <a:pt x="6207" y="7734"/>
                    <a:pt x="6218" y="7744"/>
                  </a:cubicBezTo>
                  <a:cubicBezTo>
                    <a:pt x="6726" y="8217"/>
                    <a:pt x="7172" y="8788"/>
                    <a:pt x="7502" y="9412"/>
                  </a:cubicBezTo>
                  <a:cubicBezTo>
                    <a:pt x="7583" y="9564"/>
                    <a:pt x="7654" y="9715"/>
                    <a:pt x="7716" y="9885"/>
                  </a:cubicBezTo>
                  <a:cubicBezTo>
                    <a:pt x="7761" y="10010"/>
                    <a:pt x="7788" y="10144"/>
                    <a:pt x="7636" y="10197"/>
                  </a:cubicBezTo>
                  <a:cubicBezTo>
                    <a:pt x="7596" y="10214"/>
                    <a:pt x="7557" y="10222"/>
                    <a:pt x="7519" y="10222"/>
                  </a:cubicBezTo>
                  <a:cubicBezTo>
                    <a:pt x="7284" y="10222"/>
                    <a:pt x="7110" y="9920"/>
                    <a:pt x="7003" y="9751"/>
                  </a:cubicBezTo>
                  <a:cubicBezTo>
                    <a:pt x="6637" y="9180"/>
                    <a:pt x="6387" y="8547"/>
                    <a:pt x="6227" y="7895"/>
                  </a:cubicBezTo>
                  <a:cubicBezTo>
                    <a:pt x="6212" y="7835"/>
                    <a:pt x="6198" y="7774"/>
                    <a:pt x="6185" y="7714"/>
                  </a:cubicBezTo>
                  <a:close/>
                  <a:moveTo>
                    <a:pt x="8486" y="0"/>
                  </a:moveTo>
                  <a:cubicBezTo>
                    <a:pt x="8430" y="0"/>
                    <a:pt x="8372" y="36"/>
                    <a:pt x="8368" y="107"/>
                  </a:cubicBezTo>
                  <a:cubicBezTo>
                    <a:pt x="8359" y="580"/>
                    <a:pt x="8296" y="1044"/>
                    <a:pt x="8243" y="1508"/>
                  </a:cubicBezTo>
                  <a:cubicBezTo>
                    <a:pt x="8171" y="2088"/>
                    <a:pt x="8091" y="2659"/>
                    <a:pt x="8011" y="3230"/>
                  </a:cubicBezTo>
                  <a:cubicBezTo>
                    <a:pt x="7939" y="3819"/>
                    <a:pt x="7868" y="4407"/>
                    <a:pt x="7815" y="5005"/>
                  </a:cubicBezTo>
                  <a:cubicBezTo>
                    <a:pt x="7779" y="5514"/>
                    <a:pt x="7752" y="6031"/>
                    <a:pt x="7779" y="6548"/>
                  </a:cubicBezTo>
                  <a:cubicBezTo>
                    <a:pt x="7780" y="6560"/>
                    <a:pt x="7780" y="6571"/>
                    <a:pt x="7781" y="6582"/>
                  </a:cubicBezTo>
                  <a:lnTo>
                    <a:pt x="7781" y="6582"/>
                  </a:lnTo>
                  <a:cubicBezTo>
                    <a:pt x="7730" y="6544"/>
                    <a:pt x="7679" y="6506"/>
                    <a:pt x="7627" y="6468"/>
                  </a:cubicBezTo>
                  <a:cubicBezTo>
                    <a:pt x="7333" y="6245"/>
                    <a:pt x="7030" y="6031"/>
                    <a:pt x="6735" y="5808"/>
                  </a:cubicBezTo>
                  <a:cubicBezTo>
                    <a:pt x="6468" y="5603"/>
                    <a:pt x="6209" y="5398"/>
                    <a:pt x="5950" y="5192"/>
                  </a:cubicBezTo>
                  <a:cubicBezTo>
                    <a:pt x="5944" y="5188"/>
                    <a:pt x="5939" y="5183"/>
                    <a:pt x="5933" y="5178"/>
                  </a:cubicBezTo>
                  <a:lnTo>
                    <a:pt x="5933" y="5178"/>
                  </a:lnTo>
                  <a:cubicBezTo>
                    <a:pt x="5925" y="4718"/>
                    <a:pt x="5912" y="4255"/>
                    <a:pt x="5798" y="3801"/>
                  </a:cubicBezTo>
                  <a:cubicBezTo>
                    <a:pt x="5718" y="3480"/>
                    <a:pt x="5602" y="3158"/>
                    <a:pt x="5442" y="2864"/>
                  </a:cubicBezTo>
                  <a:cubicBezTo>
                    <a:pt x="5361" y="2712"/>
                    <a:pt x="5272" y="2570"/>
                    <a:pt x="5174" y="2427"/>
                  </a:cubicBezTo>
                  <a:cubicBezTo>
                    <a:pt x="5085" y="2293"/>
                    <a:pt x="4978" y="2159"/>
                    <a:pt x="4835" y="2070"/>
                  </a:cubicBezTo>
                  <a:cubicBezTo>
                    <a:pt x="4719" y="1991"/>
                    <a:pt x="4583" y="1951"/>
                    <a:pt x="4449" y="1951"/>
                  </a:cubicBezTo>
                  <a:cubicBezTo>
                    <a:pt x="4264" y="1951"/>
                    <a:pt x="4084" y="2029"/>
                    <a:pt x="3970" y="2195"/>
                  </a:cubicBezTo>
                  <a:cubicBezTo>
                    <a:pt x="3809" y="2427"/>
                    <a:pt x="3836" y="2757"/>
                    <a:pt x="3907" y="3025"/>
                  </a:cubicBezTo>
                  <a:cubicBezTo>
                    <a:pt x="4050" y="3613"/>
                    <a:pt x="4425" y="4113"/>
                    <a:pt x="4853" y="4541"/>
                  </a:cubicBezTo>
                  <a:cubicBezTo>
                    <a:pt x="5123" y="4806"/>
                    <a:pt x="5413" y="5048"/>
                    <a:pt x="5708" y="5284"/>
                  </a:cubicBezTo>
                  <a:lnTo>
                    <a:pt x="5708" y="5284"/>
                  </a:lnTo>
                  <a:cubicBezTo>
                    <a:pt x="5708" y="5301"/>
                    <a:pt x="5709" y="5318"/>
                    <a:pt x="5709" y="5335"/>
                  </a:cubicBezTo>
                  <a:cubicBezTo>
                    <a:pt x="5725" y="5953"/>
                    <a:pt x="5768" y="6577"/>
                    <a:pt x="5862" y="7191"/>
                  </a:cubicBezTo>
                  <a:lnTo>
                    <a:pt x="5862" y="7191"/>
                  </a:lnTo>
                  <a:cubicBezTo>
                    <a:pt x="5737" y="7108"/>
                    <a:pt x="5605" y="7033"/>
                    <a:pt x="5468" y="6968"/>
                  </a:cubicBezTo>
                  <a:cubicBezTo>
                    <a:pt x="4781" y="6638"/>
                    <a:pt x="4041" y="6415"/>
                    <a:pt x="3327" y="6183"/>
                  </a:cubicBezTo>
                  <a:cubicBezTo>
                    <a:pt x="2614" y="5951"/>
                    <a:pt x="1900" y="5719"/>
                    <a:pt x="1213" y="5433"/>
                  </a:cubicBezTo>
                  <a:cubicBezTo>
                    <a:pt x="874" y="5299"/>
                    <a:pt x="535" y="5139"/>
                    <a:pt x="214" y="4969"/>
                  </a:cubicBezTo>
                  <a:cubicBezTo>
                    <a:pt x="195" y="4959"/>
                    <a:pt x="177" y="4954"/>
                    <a:pt x="159" y="4954"/>
                  </a:cubicBezTo>
                  <a:cubicBezTo>
                    <a:pt x="62" y="4954"/>
                    <a:pt x="1" y="5104"/>
                    <a:pt x="107" y="5157"/>
                  </a:cubicBezTo>
                  <a:cubicBezTo>
                    <a:pt x="1418" y="5870"/>
                    <a:pt x="2872" y="6236"/>
                    <a:pt x="4273" y="6736"/>
                  </a:cubicBezTo>
                  <a:cubicBezTo>
                    <a:pt x="4621" y="6852"/>
                    <a:pt x="4969" y="6977"/>
                    <a:pt x="5308" y="7137"/>
                  </a:cubicBezTo>
                  <a:cubicBezTo>
                    <a:pt x="5521" y="7235"/>
                    <a:pt x="5723" y="7351"/>
                    <a:pt x="5913" y="7491"/>
                  </a:cubicBezTo>
                  <a:lnTo>
                    <a:pt x="5913" y="7491"/>
                  </a:lnTo>
                  <a:cubicBezTo>
                    <a:pt x="6039" y="8155"/>
                    <a:pt x="6242" y="8800"/>
                    <a:pt x="6548" y="9403"/>
                  </a:cubicBezTo>
                  <a:cubicBezTo>
                    <a:pt x="6619" y="9555"/>
                    <a:pt x="6708" y="9697"/>
                    <a:pt x="6798" y="9840"/>
                  </a:cubicBezTo>
                  <a:cubicBezTo>
                    <a:pt x="6887" y="9983"/>
                    <a:pt x="6976" y="10126"/>
                    <a:pt x="7101" y="10242"/>
                  </a:cubicBezTo>
                  <a:cubicBezTo>
                    <a:pt x="7208" y="10358"/>
                    <a:pt x="7351" y="10438"/>
                    <a:pt x="7511" y="10447"/>
                  </a:cubicBezTo>
                  <a:cubicBezTo>
                    <a:pt x="7645" y="10447"/>
                    <a:pt x="7797" y="10393"/>
                    <a:pt x="7886" y="10295"/>
                  </a:cubicBezTo>
                  <a:cubicBezTo>
                    <a:pt x="8020" y="10152"/>
                    <a:pt x="7984" y="9965"/>
                    <a:pt x="7922" y="9805"/>
                  </a:cubicBezTo>
                  <a:cubicBezTo>
                    <a:pt x="7859" y="9635"/>
                    <a:pt x="7788" y="9474"/>
                    <a:pt x="7708" y="9314"/>
                  </a:cubicBezTo>
                  <a:cubicBezTo>
                    <a:pt x="7538" y="8993"/>
                    <a:pt x="7342" y="8698"/>
                    <a:pt x="7119" y="8413"/>
                  </a:cubicBezTo>
                  <a:cubicBezTo>
                    <a:pt x="6822" y="8029"/>
                    <a:pt x="6495" y="7668"/>
                    <a:pt x="6118" y="7374"/>
                  </a:cubicBezTo>
                  <a:lnTo>
                    <a:pt x="6118" y="7374"/>
                  </a:lnTo>
                  <a:cubicBezTo>
                    <a:pt x="6028" y="6871"/>
                    <a:pt x="5977" y="6362"/>
                    <a:pt x="5950" y="5853"/>
                  </a:cubicBezTo>
                  <a:cubicBezTo>
                    <a:pt x="5943" y="5724"/>
                    <a:pt x="5940" y="5596"/>
                    <a:pt x="5937" y="5467"/>
                  </a:cubicBezTo>
                  <a:lnTo>
                    <a:pt x="5937" y="5467"/>
                  </a:lnTo>
                  <a:cubicBezTo>
                    <a:pt x="6055" y="5559"/>
                    <a:pt x="6172" y="5652"/>
                    <a:pt x="6289" y="5745"/>
                  </a:cubicBezTo>
                  <a:cubicBezTo>
                    <a:pt x="6784" y="6138"/>
                    <a:pt x="7306" y="6496"/>
                    <a:pt x="7813" y="6880"/>
                  </a:cubicBezTo>
                  <a:lnTo>
                    <a:pt x="7813" y="6880"/>
                  </a:lnTo>
                  <a:cubicBezTo>
                    <a:pt x="7870" y="7294"/>
                    <a:pt x="7979" y="7702"/>
                    <a:pt x="8127" y="8083"/>
                  </a:cubicBezTo>
                  <a:cubicBezTo>
                    <a:pt x="8243" y="8377"/>
                    <a:pt x="8386" y="8645"/>
                    <a:pt x="8582" y="8886"/>
                  </a:cubicBezTo>
                  <a:cubicBezTo>
                    <a:pt x="8680" y="9002"/>
                    <a:pt x="8787" y="9100"/>
                    <a:pt x="8903" y="9189"/>
                  </a:cubicBezTo>
                  <a:cubicBezTo>
                    <a:pt x="9037" y="9287"/>
                    <a:pt x="9180" y="9385"/>
                    <a:pt x="9340" y="9412"/>
                  </a:cubicBezTo>
                  <a:cubicBezTo>
                    <a:pt x="9359" y="9414"/>
                    <a:pt x="9377" y="9415"/>
                    <a:pt x="9396" y="9415"/>
                  </a:cubicBezTo>
                  <a:cubicBezTo>
                    <a:pt x="9544" y="9415"/>
                    <a:pt x="9679" y="9351"/>
                    <a:pt x="9750" y="9216"/>
                  </a:cubicBezTo>
                  <a:cubicBezTo>
                    <a:pt x="9822" y="9082"/>
                    <a:pt x="9822" y="8921"/>
                    <a:pt x="9795" y="8779"/>
                  </a:cubicBezTo>
                  <a:cubicBezTo>
                    <a:pt x="9715" y="8431"/>
                    <a:pt x="9510" y="8136"/>
                    <a:pt x="9278" y="7878"/>
                  </a:cubicBezTo>
                  <a:cubicBezTo>
                    <a:pt x="8899" y="7464"/>
                    <a:pt x="8467" y="7104"/>
                    <a:pt x="8023" y="6765"/>
                  </a:cubicBezTo>
                  <a:lnTo>
                    <a:pt x="8023" y="6765"/>
                  </a:lnTo>
                  <a:cubicBezTo>
                    <a:pt x="7985" y="6407"/>
                    <a:pt x="7988" y="6040"/>
                    <a:pt x="8002" y="5683"/>
                  </a:cubicBezTo>
                  <a:cubicBezTo>
                    <a:pt x="8020" y="5121"/>
                    <a:pt x="8073" y="4568"/>
                    <a:pt x="8136" y="4006"/>
                  </a:cubicBezTo>
                  <a:cubicBezTo>
                    <a:pt x="8270" y="2909"/>
                    <a:pt x="8448" y="1820"/>
                    <a:pt x="8555" y="723"/>
                  </a:cubicBezTo>
                  <a:cubicBezTo>
                    <a:pt x="8573" y="518"/>
                    <a:pt x="8582" y="313"/>
                    <a:pt x="8591" y="107"/>
                  </a:cubicBezTo>
                  <a:cubicBezTo>
                    <a:pt x="8595" y="36"/>
                    <a:pt x="8542" y="0"/>
                    <a:pt x="848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5" name="Google Shape;1129;p14"/>
            <p:cNvSpPr/>
            <p:nvPr/>
          </p:nvSpPr>
          <p:spPr>
            <a:xfrm flipH="1">
              <a:off x="8515800" y="4662000"/>
              <a:ext cx="99000" cy="64440"/>
            </a:xfrm>
            <a:custGeom>
              <a:avLst/>
              <a:gdLst>
                <a:gd name="textAreaLeft" fmla="*/ -360 w 99000"/>
                <a:gd name="textAreaRight" fmla="*/ 99000 w 99000"/>
                <a:gd name="textAreaTop" fmla="*/ 0 h 64440"/>
                <a:gd name="textAreaBottom" fmla="*/ 64800 h 64440"/>
              </a:gdLst>
              <a:ahLst/>
              <a:cxnLst/>
              <a:rect l="textAreaLeft" t="textAreaTop" r="textAreaRight" b="textAreaBottom"/>
              <a:pathLst>
                <a:path w="3978" h="2599">
                  <a:moveTo>
                    <a:pt x="3053" y="1"/>
                  </a:moveTo>
                  <a:cubicBezTo>
                    <a:pt x="2997" y="1"/>
                    <a:pt x="2951" y="50"/>
                    <a:pt x="2945" y="110"/>
                  </a:cubicBezTo>
                  <a:cubicBezTo>
                    <a:pt x="2923" y="365"/>
                    <a:pt x="2902" y="614"/>
                    <a:pt x="2881" y="862"/>
                  </a:cubicBezTo>
                  <a:lnTo>
                    <a:pt x="2881" y="862"/>
                  </a:lnTo>
                  <a:cubicBezTo>
                    <a:pt x="2676" y="733"/>
                    <a:pt x="2474" y="604"/>
                    <a:pt x="2267" y="475"/>
                  </a:cubicBezTo>
                  <a:cubicBezTo>
                    <a:pt x="2250" y="466"/>
                    <a:pt x="2232" y="461"/>
                    <a:pt x="2214" y="461"/>
                  </a:cubicBezTo>
                  <a:cubicBezTo>
                    <a:pt x="2166" y="461"/>
                    <a:pt x="2119" y="495"/>
                    <a:pt x="2106" y="547"/>
                  </a:cubicBezTo>
                  <a:cubicBezTo>
                    <a:pt x="2016" y="848"/>
                    <a:pt x="1951" y="1163"/>
                    <a:pt x="1922" y="1479"/>
                  </a:cubicBezTo>
                  <a:lnTo>
                    <a:pt x="1922" y="1479"/>
                  </a:lnTo>
                  <a:cubicBezTo>
                    <a:pt x="1689" y="1356"/>
                    <a:pt x="1462" y="1222"/>
                    <a:pt x="1241" y="1082"/>
                  </a:cubicBezTo>
                  <a:cubicBezTo>
                    <a:pt x="1224" y="1069"/>
                    <a:pt x="1204" y="1062"/>
                    <a:pt x="1183" y="1062"/>
                  </a:cubicBezTo>
                  <a:cubicBezTo>
                    <a:pt x="1136" y="1062"/>
                    <a:pt x="1086" y="1095"/>
                    <a:pt x="1080" y="1145"/>
                  </a:cubicBezTo>
                  <a:cubicBezTo>
                    <a:pt x="1023" y="1418"/>
                    <a:pt x="994" y="1696"/>
                    <a:pt x="985" y="1976"/>
                  </a:cubicBezTo>
                  <a:lnTo>
                    <a:pt x="985" y="1976"/>
                  </a:lnTo>
                  <a:cubicBezTo>
                    <a:pt x="746" y="1826"/>
                    <a:pt x="507" y="1680"/>
                    <a:pt x="268" y="1528"/>
                  </a:cubicBezTo>
                  <a:cubicBezTo>
                    <a:pt x="249" y="1515"/>
                    <a:pt x="230" y="1510"/>
                    <a:pt x="211" y="1510"/>
                  </a:cubicBezTo>
                  <a:cubicBezTo>
                    <a:pt x="153" y="1510"/>
                    <a:pt x="106" y="1565"/>
                    <a:pt x="99" y="1626"/>
                  </a:cubicBezTo>
                  <a:cubicBezTo>
                    <a:pt x="63" y="1912"/>
                    <a:pt x="36" y="2197"/>
                    <a:pt x="10" y="2492"/>
                  </a:cubicBezTo>
                  <a:cubicBezTo>
                    <a:pt x="1" y="2545"/>
                    <a:pt x="63" y="2599"/>
                    <a:pt x="117" y="2599"/>
                  </a:cubicBezTo>
                  <a:cubicBezTo>
                    <a:pt x="179" y="2599"/>
                    <a:pt x="224" y="2545"/>
                    <a:pt x="233" y="2483"/>
                  </a:cubicBezTo>
                  <a:cubicBezTo>
                    <a:pt x="254" y="2258"/>
                    <a:pt x="275" y="2034"/>
                    <a:pt x="300" y="1809"/>
                  </a:cubicBezTo>
                  <a:lnTo>
                    <a:pt x="300" y="1809"/>
                  </a:lnTo>
                  <a:cubicBezTo>
                    <a:pt x="545" y="1965"/>
                    <a:pt x="792" y="2120"/>
                    <a:pt x="1044" y="2269"/>
                  </a:cubicBezTo>
                  <a:cubicBezTo>
                    <a:pt x="1062" y="2280"/>
                    <a:pt x="1082" y="2285"/>
                    <a:pt x="1101" y="2285"/>
                  </a:cubicBezTo>
                  <a:cubicBezTo>
                    <a:pt x="1158" y="2285"/>
                    <a:pt x="1212" y="2240"/>
                    <a:pt x="1205" y="2179"/>
                  </a:cubicBezTo>
                  <a:cubicBezTo>
                    <a:pt x="1205" y="1901"/>
                    <a:pt x="1224" y="1628"/>
                    <a:pt x="1268" y="1357"/>
                  </a:cubicBezTo>
                  <a:lnTo>
                    <a:pt x="1268" y="1357"/>
                  </a:lnTo>
                  <a:cubicBezTo>
                    <a:pt x="1493" y="1501"/>
                    <a:pt x="1725" y="1632"/>
                    <a:pt x="1963" y="1751"/>
                  </a:cubicBezTo>
                  <a:cubicBezTo>
                    <a:pt x="1982" y="1760"/>
                    <a:pt x="2001" y="1764"/>
                    <a:pt x="2019" y="1764"/>
                  </a:cubicBezTo>
                  <a:cubicBezTo>
                    <a:pt x="2077" y="1764"/>
                    <a:pt x="2126" y="1721"/>
                    <a:pt x="2133" y="1653"/>
                  </a:cubicBezTo>
                  <a:cubicBezTo>
                    <a:pt x="2148" y="1346"/>
                    <a:pt x="2196" y="1046"/>
                    <a:pt x="2278" y="747"/>
                  </a:cubicBezTo>
                  <a:lnTo>
                    <a:pt x="2278" y="747"/>
                  </a:lnTo>
                  <a:cubicBezTo>
                    <a:pt x="2490" y="883"/>
                    <a:pt x="2707" y="1018"/>
                    <a:pt x="2918" y="1153"/>
                  </a:cubicBezTo>
                  <a:cubicBezTo>
                    <a:pt x="2936" y="1164"/>
                    <a:pt x="2955" y="1168"/>
                    <a:pt x="2972" y="1168"/>
                  </a:cubicBezTo>
                  <a:cubicBezTo>
                    <a:pt x="3031" y="1168"/>
                    <a:pt x="3080" y="1117"/>
                    <a:pt x="3087" y="1055"/>
                  </a:cubicBezTo>
                  <a:cubicBezTo>
                    <a:pt x="3109" y="804"/>
                    <a:pt x="3130" y="553"/>
                    <a:pt x="3152" y="297"/>
                  </a:cubicBezTo>
                  <a:lnTo>
                    <a:pt x="3152" y="297"/>
                  </a:lnTo>
                  <a:cubicBezTo>
                    <a:pt x="3353" y="408"/>
                    <a:pt x="3558" y="505"/>
                    <a:pt x="3756" y="618"/>
                  </a:cubicBezTo>
                  <a:cubicBezTo>
                    <a:pt x="3776" y="629"/>
                    <a:pt x="3795" y="634"/>
                    <a:pt x="3813" y="634"/>
                  </a:cubicBezTo>
                  <a:cubicBezTo>
                    <a:pt x="3912" y="634"/>
                    <a:pt x="3978" y="491"/>
                    <a:pt x="3872" y="431"/>
                  </a:cubicBezTo>
                  <a:cubicBezTo>
                    <a:pt x="3623" y="288"/>
                    <a:pt x="3364" y="163"/>
                    <a:pt x="3114" y="21"/>
                  </a:cubicBezTo>
                  <a:cubicBezTo>
                    <a:pt x="3093" y="7"/>
                    <a:pt x="3072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0" bIns="32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6" name="Google Shape;1130;p14"/>
            <p:cNvSpPr/>
            <p:nvPr/>
          </p:nvSpPr>
          <p:spPr>
            <a:xfrm flipH="1">
              <a:off x="8401320" y="4591080"/>
              <a:ext cx="88920" cy="62640"/>
            </a:xfrm>
            <a:custGeom>
              <a:avLst/>
              <a:gdLst>
                <a:gd name="textAreaLeft" fmla="*/ -360 w 88920"/>
                <a:gd name="textAreaRight" fmla="*/ 88920 w 88920"/>
                <a:gd name="textAreaTop" fmla="*/ 0 h 62640"/>
                <a:gd name="textAreaBottom" fmla="*/ 63000 h 62640"/>
              </a:gdLst>
              <a:ahLst/>
              <a:cxnLst/>
              <a:rect l="textAreaLeft" t="textAreaTop" r="textAreaRight" b="textAreaBottom"/>
              <a:pathLst>
                <a:path w="3576" h="2517">
                  <a:moveTo>
                    <a:pt x="2803" y="0"/>
                  </a:moveTo>
                  <a:cubicBezTo>
                    <a:pt x="2745" y="0"/>
                    <a:pt x="2691" y="61"/>
                    <a:pt x="2684" y="116"/>
                  </a:cubicBezTo>
                  <a:cubicBezTo>
                    <a:pt x="2671" y="301"/>
                    <a:pt x="2667" y="490"/>
                    <a:pt x="2673" y="677"/>
                  </a:cubicBezTo>
                  <a:lnTo>
                    <a:pt x="2673" y="677"/>
                  </a:lnTo>
                  <a:cubicBezTo>
                    <a:pt x="2485" y="582"/>
                    <a:pt x="2288" y="507"/>
                    <a:pt x="2086" y="446"/>
                  </a:cubicBezTo>
                  <a:cubicBezTo>
                    <a:pt x="2074" y="442"/>
                    <a:pt x="2063" y="440"/>
                    <a:pt x="2052" y="440"/>
                  </a:cubicBezTo>
                  <a:cubicBezTo>
                    <a:pt x="1996" y="440"/>
                    <a:pt x="1952" y="493"/>
                    <a:pt x="1952" y="553"/>
                  </a:cubicBezTo>
                  <a:lnTo>
                    <a:pt x="1882" y="1241"/>
                  </a:lnTo>
                  <a:lnTo>
                    <a:pt x="1882" y="1241"/>
                  </a:lnTo>
                  <a:cubicBezTo>
                    <a:pt x="1671" y="1119"/>
                    <a:pt x="1455" y="996"/>
                    <a:pt x="1239" y="874"/>
                  </a:cubicBezTo>
                  <a:cubicBezTo>
                    <a:pt x="1221" y="863"/>
                    <a:pt x="1203" y="858"/>
                    <a:pt x="1185" y="858"/>
                  </a:cubicBezTo>
                  <a:cubicBezTo>
                    <a:pt x="1132" y="858"/>
                    <a:pt x="1085" y="905"/>
                    <a:pt x="1078" y="972"/>
                  </a:cubicBezTo>
                  <a:cubicBezTo>
                    <a:pt x="1048" y="1246"/>
                    <a:pt x="1025" y="1520"/>
                    <a:pt x="997" y="1793"/>
                  </a:cubicBezTo>
                  <a:lnTo>
                    <a:pt x="997" y="1793"/>
                  </a:lnTo>
                  <a:cubicBezTo>
                    <a:pt x="780" y="1692"/>
                    <a:pt x="563" y="1591"/>
                    <a:pt x="346" y="1490"/>
                  </a:cubicBezTo>
                  <a:cubicBezTo>
                    <a:pt x="328" y="1479"/>
                    <a:pt x="308" y="1474"/>
                    <a:pt x="288" y="1474"/>
                  </a:cubicBezTo>
                  <a:cubicBezTo>
                    <a:pt x="242" y="1474"/>
                    <a:pt x="198" y="1502"/>
                    <a:pt x="186" y="1552"/>
                  </a:cubicBezTo>
                  <a:cubicBezTo>
                    <a:pt x="132" y="1829"/>
                    <a:pt x="70" y="2105"/>
                    <a:pt x="16" y="2382"/>
                  </a:cubicBezTo>
                  <a:cubicBezTo>
                    <a:pt x="0" y="2462"/>
                    <a:pt x="71" y="2517"/>
                    <a:pt x="136" y="2517"/>
                  </a:cubicBezTo>
                  <a:cubicBezTo>
                    <a:pt x="179" y="2517"/>
                    <a:pt x="220" y="2492"/>
                    <a:pt x="230" y="2435"/>
                  </a:cubicBezTo>
                  <a:cubicBezTo>
                    <a:pt x="283" y="2202"/>
                    <a:pt x="330" y="1974"/>
                    <a:pt x="375" y="1743"/>
                  </a:cubicBezTo>
                  <a:lnTo>
                    <a:pt x="375" y="1743"/>
                  </a:lnTo>
                  <a:cubicBezTo>
                    <a:pt x="591" y="1848"/>
                    <a:pt x="812" y="1957"/>
                    <a:pt x="1033" y="2061"/>
                  </a:cubicBezTo>
                  <a:cubicBezTo>
                    <a:pt x="1052" y="2069"/>
                    <a:pt x="1071" y="2073"/>
                    <a:pt x="1089" y="2073"/>
                  </a:cubicBezTo>
                  <a:cubicBezTo>
                    <a:pt x="1147" y="2073"/>
                    <a:pt x="1196" y="2031"/>
                    <a:pt x="1203" y="1962"/>
                  </a:cubicBezTo>
                  <a:cubicBezTo>
                    <a:pt x="1232" y="1691"/>
                    <a:pt x="1255" y="1420"/>
                    <a:pt x="1283" y="1149"/>
                  </a:cubicBezTo>
                  <a:lnTo>
                    <a:pt x="1283" y="1149"/>
                  </a:lnTo>
                  <a:cubicBezTo>
                    <a:pt x="1494" y="1272"/>
                    <a:pt x="1710" y="1394"/>
                    <a:pt x="1925" y="1516"/>
                  </a:cubicBezTo>
                  <a:cubicBezTo>
                    <a:pt x="1944" y="1530"/>
                    <a:pt x="1964" y="1536"/>
                    <a:pt x="1983" y="1536"/>
                  </a:cubicBezTo>
                  <a:cubicBezTo>
                    <a:pt x="2037" y="1536"/>
                    <a:pt x="2086" y="1487"/>
                    <a:pt x="2086" y="1427"/>
                  </a:cubicBezTo>
                  <a:lnTo>
                    <a:pt x="2160" y="704"/>
                  </a:lnTo>
                  <a:lnTo>
                    <a:pt x="2160" y="704"/>
                  </a:lnTo>
                  <a:cubicBezTo>
                    <a:pt x="2358" y="776"/>
                    <a:pt x="2554" y="862"/>
                    <a:pt x="2737" y="972"/>
                  </a:cubicBezTo>
                  <a:cubicBezTo>
                    <a:pt x="2754" y="981"/>
                    <a:pt x="2772" y="985"/>
                    <a:pt x="2790" y="985"/>
                  </a:cubicBezTo>
                  <a:cubicBezTo>
                    <a:pt x="2849" y="985"/>
                    <a:pt x="2907" y="942"/>
                    <a:pt x="2907" y="874"/>
                  </a:cubicBezTo>
                  <a:cubicBezTo>
                    <a:pt x="2894" y="692"/>
                    <a:pt x="2890" y="505"/>
                    <a:pt x="2896" y="320"/>
                  </a:cubicBezTo>
                  <a:lnTo>
                    <a:pt x="2896" y="320"/>
                  </a:lnTo>
                  <a:cubicBezTo>
                    <a:pt x="3060" y="437"/>
                    <a:pt x="3224" y="555"/>
                    <a:pt x="3389" y="678"/>
                  </a:cubicBezTo>
                  <a:cubicBezTo>
                    <a:pt x="3403" y="689"/>
                    <a:pt x="3420" y="694"/>
                    <a:pt x="3438" y="694"/>
                  </a:cubicBezTo>
                  <a:cubicBezTo>
                    <a:pt x="3478" y="694"/>
                    <a:pt x="3522" y="670"/>
                    <a:pt x="3540" y="633"/>
                  </a:cubicBezTo>
                  <a:cubicBezTo>
                    <a:pt x="3576" y="580"/>
                    <a:pt x="3549" y="517"/>
                    <a:pt x="3496" y="482"/>
                  </a:cubicBezTo>
                  <a:cubicBezTo>
                    <a:pt x="3281" y="330"/>
                    <a:pt x="3067" y="178"/>
                    <a:pt x="2853" y="18"/>
                  </a:cubicBezTo>
                  <a:cubicBezTo>
                    <a:pt x="2837" y="5"/>
                    <a:pt x="2820" y="0"/>
                    <a:pt x="280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1320" bIns="31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7" name="Google Shape;1131;p14"/>
            <p:cNvSpPr/>
            <p:nvPr/>
          </p:nvSpPr>
          <p:spPr>
            <a:xfrm flipH="1">
              <a:off x="8517960" y="4629240"/>
              <a:ext cx="41400" cy="28440"/>
            </a:xfrm>
            <a:custGeom>
              <a:avLst/>
              <a:gdLst>
                <a:gd name="textAreaLeft" fmla="*/ -360 w 41400"/>
                <a:gd name="textAreaRight" fmla="*/ 41400 w 41400"/>
                <a:gd name="textAreaTop" fmla="*/ 0 h 28440"/>
                <a:gd name="textAreaBottom" fmla="*/ 28800 h 28440"/>
              </a:gdLst>
              <a:ahLst/>
              <a:cxnLst/>
              <a:rect l="textAreaLeft" t="textAreaTop" r="textAreaRight" b="textAreaBottom"/>
              <a:pathLst>
                <a:path w="1675" h="1145">
                  <a:moveTo>
                    <a:pt x="154" y="0"/>
                  </a:moveTo>
                  <a:cubicBezTo>
                    <a:pt x="59" y="0"/>
                    <a:pt x="0" y="148"/>
                    <a:pt x="97" y="215"/>
                  </a:cubicBezTo>
                  <a:cubicBezTo>
                    <a:pt x="552" y="519"/>
                    <a:pt x="1007" y="822"/>
                    <a:pt x="1462" y="1125"/>
                  </a:cubicBezTo>
                  <a:cubicBezTo>
                    <a:pt x="1483" y="1138"/>
                    <a:pt x="1503" y="1144"/>
                    <a:pt x="1521" y="1144"/>
                  </a:cubicBezTo>
                  <a:cubicBezTo>
                    <a:pt x="1616" y="1144"/>
                    <a:pt x="1675" y="996"/>
                    <a:pt x="1578" y="929"/>
                  </a:cubicBezTo>
                  <a:cubicBezTo>
                    <a:pt x="1123" y="626"/>
                    <a:pt x="668" y="322"/>
                    <a:pt x="213" y="19"/>
                  </a:cubicBezTo>
                  <a:cubicBezTo>
                    <a:pt x="193" y="6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400" bIns="144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8" name="Google Shape;1132;p14"/>
            <p:cNvSpPr/>
            <p:nvPr/>
          </p:nvSpPr>
          <p:spPr>
            <a:xfrm flipH="1">
              <a:off x="8511840" y="4608360"/>
              <a:ext cx="24480" cy="33840"/>
            </a:xfrm>
            <a:custGeom>
              <a:avLst/>
              <a:gdLst>
                <a:gd name="textAreaLeft" fmla="*/ 360 w 24480"/>
                <a:gd name="textAreaRight" fmla="*/ 25200 w 24480"/>
                <a:gd name="textAreaTop" fmla="*/ 0 h 33840"/>
                <a:gd name="textAreaBottom" fmla="*/ 34200 h 33840"/>
              </a:gdLst>
              <a:ahLst/>
              <a:cxnLst/>
              <a:rect l="textAreaLeft" t="textAreaTop" r="textAreaRight" b="textAreaBottom"/>
              <a:pathLst>
                <a:path w="990" h="1375">
                  <a:moveTo>
                    <a:pt x="151" y="1"/>
                  </a:moveTo>
                  <a:cubicBezTo>
                    <a:pt x="76" y="1"/>
                    <a:pt x="0" y="83"/>
                    <a:pt x="50" y="170"/>
                  </a:cubicBezTo>
                  <a:cubicBezTo>
                    <a:pt x="282" y="554"/>
                    <a:pt x="514" y="937"/>
                    <a:pt x="746" y="1321"/>
                  </a:cubicBezTo>
                  <a:cubicBezTo>
                    <a:pt x="768" y="1359"/>
                    <a:pt x="801" y="1375"/>
                    <a:pt x="834" y="1375"/>
                  </a:cubicBezTo>
                  <a:cubicBezTo>
                    <a:pt x="911" y="1375"/>
                    <a:pt x="989" y="1292"/>
                    <a:pt x="933" y="1205"/>
                  </a:cubicBezTo>
                  <a:cubicBezTo>
                    <a:pt x="701" y="821"/>
                    <a:pt x="469" y="438"/>
                    <a:pt x="237" y="54"/>
                  </a:cubicBezTo>
                  <a:cubicBezTo>
                    <a:pt x="216" y="16"/>
                    <a:pt x="183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6920" bIns="16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09" name="Google Shape;1133;p14"/>
            <p:cNvSpPr/>
            <p:nvPr/>
          </p:nvSpPr>
          <p:spPr>
            <a:xfrm flipH="1">
              <a:off x="8499240" y="4601880"/>
              <a:ext cx="6840" cy="41040"/>
            </a:xfrm>
            <a:custGeom>
              <a:avLst/>
              <a:gdLst>
                <a:gd name="textAreaLeft" fmla="*/ -360 w 6840"/>
                <a:gd name="textAreaRight" fmla="*/ 6840 w 6840"/>
                <a:gd name="textAreaTop" fmla="*/ 0 h 41040"/>
                <a:gd name="textAreaBottom" fmla="*/ 41400 h 41040"/>
              </a:gdLst>
              <a:ahLst/>
              <a:cxnLst/>
              <a:rect l="textAreaLeft" t="textAreaTop" r="textAreaRight" b="textAreaBottom"/>
              <a:pathLst>
                <a:path w="291" h="1661">
                  <a:moveTo>
                    <a:pt x="112" y="1"/>
                  </a:moveTo>
                  <a:cubicBezTo>
                    <a:pt x="56" y="1"/>
                    <a:pt x="0" y="37"/>
                    <a:pt x="0" y="108"/>
                  </a:cubicBezTo>
                  <a:cubicBezTo>
                    <a:pt x="27" y="590"/>
                    <a:pt x="45" y="1071"/>
                    <a:pt x="63" y="1553"/>
                  </a:cubicBezTo>
                  <a:cubicBezTo>
                    <a:pt x="67" y="1625"/>
                    <a:pt x="125" y="1660"/>
                    <a:pt x="181" y="1660"/>
                  </a:cubicBezTo>
                  <a:cubicBezTo>
                    <a:pt x="237" y="1660"/>
                    <a:pt x="290" y="1625"/>
                    <a:pt x="286" y="1553"/>
                  </a:cubicBezTo>
                  <a:cubicBezTo>
                    <a:pt x="268" y="1071"/>
                    <a:pt x="250" y="590"/>
                    <a:pt x="223" y="108"/>
                  </a:cubicBezTo>
                  <a:cubicBezTo>
                    <a:pt x="223" y="37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0520" bIns="20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0" name="Google Shape;1134;p14"/>
            <p:cNvSpPr/>
            <p:nvPr/>
          </p:nvSpPr>
          <p:spPr>
            <a:xfrm flipH="1">
              <a:off x="8268120" y="4931280"/>
              <a:ext cx="111600" cy="79200"/>
            </a:xfrm>
            <a:custGeom>
              <a:avLst/>
              <a:gdLst>
                <a:gd name="textAreaLeft" fmla="*/ 360 w 111600"/>
                <a:gd name="textAreaRight" fmla="*/ 112320 w 111600"/>
                <a:gd name="textAreaTop" fmla="*/ 0 h 79200"/>
                <a:gd name="textAreaBottom" fmla="*/ 79560 h 79200"/>
              </a:gdLst>
              <a:ahLst/>
              <a:cxnLst/>
              <a:rect l="textAreaLeft" t="textAreaTop" r="textAreaRight" b="textAreaBottom"/>
              <a:pathLst>
                <a:path w="4479" h="3186">
                  <a:moveTo>
                    <a:pt x="3461" y="0"/>
                  </a:moveTo>
                  <a:lnTo>
                    <a:pt x="0" y="2079"/>
                  </a:lnTo>
                  <a:cubicBezTo>
                    <a:pt x="0" y="2079"/>
                    <a:pt x="835" y="3186"/>
                    <a:pt x="1959" y="3186"/>
                  </a:cubicBezTo>
                  <a:cubicBezTo>
                    <a:pt x="2258" y="3186"/>
                    <a:pt x="2578" y="3107"/>
                    <a:pt x="2908" y="2908"/>
                  </a:cubicBezTo>
                  <a:cubicBezTo>
                    <a:pt x="4478" y="1963"/>
                    <a:pt x="3462" y="0"/>
                    <a:pt x="3461" y="0"/>
                  </a:cubicBez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9600" bIns="39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1" name="Google Shape;1135;p14"/>
            <p:cNvSpPr/>
            <p:nvPr/>
          </p:nvSpPr>
          <p:spPr>
            <a:xfrm flipH="1">
              <a:off x="8270640" y="489132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71" h="4074">
                  <a:moveTo>
                    <a:pt x="4848" y="1"/>
                  </a:moveTo>
                  <a:cubicBezTo>
                    <a:pt x="4678" y="1"/>
                    <a:pt x="4504" y="46"/>
                    <a:pt x="4345" y="141"/>
                  </a:cubicBezTo>
                  <a:lnTo>
                    <a:pt x="598" y="2398"/>
                  </a:lnTo>
                  <a:cubicBezTo>
                    <a:pt x="152" y="2666"/>
                    <a:pt x="1" y="3228"/>
                    <a:pt x="259" y="3656"/>
                  </a:cubicBezTo>
                  <a:cubicBezTo>
                    <a:pt x="420" y="3926"/>
                    <a:pt x="713" y="4074"/>
                    <a:pt x="1021" y="4074"/>
                  </a:cubicBezTo>
                  <a:cubicBezTo>
                    <a:pt x="1192" y="4074"/>
                    <a:pt x="1367" y="4028"/>
                    <a:pt x="1526" y="3933"/>
                  </a:cubicBezTo>
                  <a:lnTo>
                    <a:pt x="5273" y="1676"/>
                  </a:lnTo>
                  <a:cubicBezTo>
                    <a:pt x="5719" y="1408"/>
                    <a:pt x="5871" y="846"/>
                    <a:pt x="5621" y="427"/>
                  </a:cubicBezTo>
                  <a:cubicBezTo>
                    <a:pt x="5454" y="151"/>
                    <a:pt x="5157" y="1"/>
                    <a:pt x="4848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2" name="Google Shape;1136;p14"/>
            <p:cNvSpPr/>
            <p:nvPr/>
          </p:nvSpPr>
          <p:spPr>
            <a:xfrm flipH="1">
              <a:off x="8270280" y="488880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4" h="4293">
                  <a:moveTo>
                    <a:pt x="4869" y="220"/>
                  </a:moveTo>
                  <a:cubicBezTo>
                    <a:pt x="5119" y="220"/>
                    <a:pt x="5368" y="328"/>
                    <a:pt x="5513" y="543"/>
                  </a:cubicBezTo>
                  <a:cubicBezTo>
                    <a:pt x="5718" y="846"/>
                    <a:pt x="5673" y="1247"/>
                    <a:pt x="5442" y="1515"/>
                  </a:cubicBezTo>
                  <a:cubicBezTo>
                    <a:pt x="5352" y="1613"/>
                    <a:pt x="5245" y="1675"/>
                    <a:pt x="5129" y="1747"/>
                  </a:cubicBezTo>
                  <a:cubicBezTo>
                    <a:pt x="5004" y="1818"/>
                    <a:pt x="4880" y="1899"/>
                    <a:pt x="4755" y="1970"/>
                  </a:cubicBezTo>
                  <a:cubicBezTo>
                    <a:pt x="4335" y="2229"/>
                    <a:pt x="3907" y="2487"/>
                    <a:pt x="3488" y="2737"/>
                  </a:cubicBezTo>
                  <a:lnTo>
                    <a:pt x="2150" y="3549"/>
                  </a:lnTo>
                  <a:cubicBezTo>
                    <a:pt x="1927" y="3674"/>
                    <a:pt x="1713" y="3808"/>
                    <a:pt x="1490" y="3941"/>
                  </a:cubicBezTo>
                  <a:cubicBezTo>
                    <a:pt x="1349" y="4025"/>
                    <a:pt x="1188" y="4070"/>
                    <a:pt x="1029" y="4070"/>
                  </a:cubicBezTo>
                  <a:cubicBezTo>
                    <a:pt x="867" y="4070"/>
                    <a:pt x="706" y="4023"/>
                    <a:pt x="571" y="3924"/>
                  </a:cubicBezTo>
                  <a:cubicBezTo>
                    <a:pt x="276" y="3709"/>
                    <a:pt x="187" y="3317"/>
                    <a:pt x="330" y="2996"/>
                  </a:cubicBezTo>
                  <a:cubicBezTo>
                    <a:pt x="401" y="2826"/>
                    <a:pt x="526" y="2692"/>
                    <a:pt x="678" y="2603"/>
                  </a:cubicBezTo>
                  <a:cubicBezTo>
                    <a:pt x="874" y="2478"/>
                    <a:pt x="1079" y="2362"/>
                    <a:pt x="1284" y="2238"/>
                  </a:cubicBezTo>
                  <a:cubicBezTo>
                    <a:pt x="1721" y="1970"/>
                    <a:pt x="2159" y="1702"/>
                    <a:pt x="2605" y="1444"/>
                  </a:cubicBezTo>
                  <a:cubicBezTo>
                    <a:pt x="3033" y="1185"/>
                    <a:pt x="3461" y="926"/>
                    <a:pt x="3889" y="667"/>
                  </a:cubicBezTo>
                  <a:cubicBezTo>
                    <a:pt x="4023" y="587"/>
                    <a:pt x="4157" y="498"/>
                    <a:pt x="4291" y="418"/>
                  </a:cubicBezTo>
                  <a:cubicBezTo>
                    <a:pt x="4380" y="373"/>
                    <a:pt x="4469" y="311"/>
                    <a:pt x="4567" y="275"/>
                  </a:cubicBezTo>
                  <a:cubicBezTo>
                    <a:pt x="4664" y="238"/>
                    <a:pt x="4767" y="220"/>
                    <a:pt x="4869" y="220"/>
                  </a:cubicBezTo>
                  <a:close/>
                  <a:moveTo>
                    <a:pt x="4867" y="0"/>
                  </a:moveTo>
                  <a:cubicBezTo>
                    <a:pt x="4672" y="0"/>
                    <a:pt x="4477" y="52"/>
                    <a:pt x="4309" y="150"/>
                  </a:cubicBezTo>
                  <a:cubicBezTo>
                    <a:pt x="4237" y="195"/>
                    <a:pt x="4166" y="239"/>
                    <a:pt x="4103" y="275"/>
                  </a:cubicBezTo>
                  <a:cubicBezTo>
                    <a:pt x="3720" y="507"/>
                    <a:pt x="3336" y="739"/>
                    <a:pt x="2953" y="971"/>
                  </a:cubicBezTo>
                  <a:cubicBezTo>
                    <a:pt x="2471" y="1256"/>
                    <a:pt x="1989" y="1551"/>
                    <a:pt x="1516" y="1836"/>
                  </a:cubicBezTo>
                  <a:cubicBezTo>
                    <a:pt x="1213" y="2014"/>
                    <a:pt x="910" y="2202"/>
                    <a:pt x="606" y="2380"/>
                  </a:cubicBezTo>
                  <a:cubicBezTo>
                    <a:pt x="591" y="2388"/>
                    <a:pt x="582" y="2396"/>
                    <a:pt x="569" y="2403"/>
                  </a:cubicBezTo>
                  <a:lnTo>
                    <a:pt x="569" y="2403"/>
                  </a:lnTo>
                  <a:cubicBezTo>
                    <a:pt x="566" y="2404"/>
                    <a:pt x="564" y="2406"/>
                    <a:pt x="562" y="2407"/>
                  </a:cubicBezTo>
                  <a:cubicBezTo>
                    <a:pt x="562" y="2407"/>
                    <a:pt x="562" y="2407"/>
                    <a:pt x="562" y="2407"/>
                  </a:cubicBezTo>
                  <a:lnTo>
                    <a:pt x="562" y="2407"/>
                  </a:lnTo>
                  <a:cubicBezTo>
                    <a:pt x="558" y="2409"/>
                    <a:pt x="554" y="2412"/>
                    <a:pt x="551" y="2414"/>
                  </a:cubicBezTo>
                  <a:lnTo>
                    <a:pt x="551" y="2414"/>
                  </a:lnTo>
                  <a:cubicBezTo>
                    <a:pt x="218" y="2630"/>
                    <a:pt x="0" y="3018"/>
                    <a:pt x="44" y="3424"/>
                  </a:cubicBezTo>
                  <a:cubicBezTo>
                    <a:pt x="89" y="3825"/>
                    <a:pt x="392" y="4164"/>
                    <a:pt x="785" y="4263"/>
                  </a:cubicBezTo>
                  <a:cubicBezTo>
                    <a:pt x="865" y="4283"/>
                    <a:pt x="945" y="4292"/>
                    <a:pt x="1025" y="4292"/>
                  </a:cubicBezTo>
                  <a:cubicBezTo>
                    <a:pt x="1232" y="4292"/>
                    <a:pt x="1437" y="4229"/>
                    <a:pt x="1623" y="4120"/>
                  </a:cubicBezTo>
                  <a:cubicBezTo>
                    <a:pt x="1713" y="4066"/>
                    <a:pt x="1811" y="4013"/>
                    <a:pt x="1900" y="3950"/>
                  </a:cubicBezTo>
                  <a:lnTo>
                    <a:pt x="3131" y="3210"/>
                  </a:lnTo>
                  <a:cubicBezTo>
                    <a:pt x="3604" y="2924"/>
                    <a:pt x="4077" y="2639"/>
                    <a:pt x="4549" y="2353"/>
                  </a:cubicBezTo>
                  <a:cubicBezTo>
                    <a:pt x="4817" y="2202"/>
                    <a:pt x="5076" y="2041"/>
                    <a:pt x="5334" y="1890"/>
                  </a:cubicBezTo>
                  <a:cubicBezTo>
                    <a:pt x="5593" y="1729"/>
                    <a:pt x="5798" y="1461"/>
                    <a:pt x="5852" y="1158"/>
                  </a:cubicBezTo>
                  <a:cubicBezTo>
                    <a:pt x="5923" y="748"/>
                    <a:pt x="5745" y="337"/>
                    <a:pt x="5379" y="132"/>
                  </a:cubicBezTo>
                  <a:cubicBezTo>
                    <a:pt x="5222" y="43"/>
                    <a:pt x="5044" y="0"/>
                    <a:pt x="486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3" name="Google Shape;1137;p14"/>
            <p:cNvSpPr/>
            <p:nvPr/>
          </p:nvSpPr>
          <p:spPr>
            <a:xfrm flipH="1">
              <a:off x="8290440" y="485496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3">
                  <a:moveTo>
                    <a:pt x="4869" y="219"/>
                  </a:moveTo>
                  <a:cubicBezTo>
                    <a:pt x="5119" y="219"/>
                    <a:pt x="5368" y="329"/>
                    <a:pt x="5514" y="550"/>
                  </a:cubicBezTo>
                  <a:cubicBezTo>
                    <a:pt x="5719" y="845"/>
                    <a:pt x="5684" y="1246"/>
                    <a:pt x="5443" y="1514"/>
                  </a:cubicBezTo>
                  <a:cubicBezTo>
                    <a:pt x="5354" y="1612"/>
                    <a:pt x="5246" y="1683"/>
                    <a:pt x="5139" y="1746"/>
                  </a:cubicBezTo>
                  <a:cubicBezTo>
                    <a:pt x="5015" y="1826"/>
                    <a:pt x="4881" y="1897"/>
                    <a:pt x="4756" y="1978"/>
                  </a:cubicBezTo>
                  <a:cubicBezTo>
                    <a:pt x="4337" y="2228"/>
                    <a:pt x="3908" y="2486"/>
                    <a:pt x="3489" y="2745"/>
                  </a:cubicBezTo>
                  <a:lnTo>
                    <a:pt x="2151" y="3548"/>
                  </a:lnTo>
                  <a:cubicBezTo>
                    <a:pt x="1928" y="3682"/>
                    <a:pt x="1714" y="3815"/>
                    <a:pt x="1491" y="3940"/>
                  </a:cubicBezTo>
                  <a:cubicBezTo>
                    <a:pt x="1350" y="4024"/>
                    <a:pt x="1191" y="4069"/>
                    <a:pt x="1034" y="4069"/>
                  </a:cubicBezTo>
                  <a:cubicBezTo>
                    <a:pt x="872" y="4069"/>
                    <a:pt x="712" y="4022"/>
                    <a:pt x="572" y="3923"/>
                  </a:cubicBezTo>
                  <a:cubicBezTo>
                    <a:pt x="277" y="3717"/>
                    <a:pt x="188" y="3316"/>
                    <a:pt x="331" y="2995"/>
                  </a:cubicBezTo>
                  <a:cubicBezTo>
                    <a:pt x="402" y="2834"/>
                    <a:pt x="527" y="2691"/>
                    <a:pt x="679" y="2602"/>
                  </a:cubicBezTo>
                  <a:cubicBezTo>
                    <a:pt x="681" y="2601"/>
                    <a:pt x="683" y="2600"/>
                    <a:pt x="685" y="2598"/>
                  </a:cubicBezTo>
                  <a:lnTo>
                    <a:pt x="685" y="2598"/>
                  </a:lnTo>
                  <a:cubicBezTo>
                    <a:pt x="888" y="2475"/>
                    <a:pt x="1082" y="2360"/>
                    <a:pt x="1286" y="2236"/>
                  </a:cubicBezTo>
                  <a:cubicBezTo>
                    <a:pt x="1723" y="1969"/>
                    <a:pt x="2160" y="1710"/>
                    <a:pt x="2606" y="1442"/>
                  </a:cubicBezTo>
                  <a:cubicBezTo>
                    <a:pt x="3034" y="1184"/>
                    <a:pt x="3462" y="925"/>
                    <a:pt x="3890" y="666"/>
                  </a:cubicBezTo>
                  <a:cubicBezTo>
                    <a:pt x="4024" y="586"/>
                    <a:pt x="4167" y="506"/>
                    <a:pt x="4301" y="425"/>
                  </a:cubicBezTo>
                  <a:cubicBezTo>
                    <a:pt x="4381" y="372"/>
                    <a:pt x="4470" y="310"/>
                    <a:pt x="4568" y="274"/>
                  </a:cubicBezTo>
                  <a:cubicBezTo>
                    <a:pt x="4664" y="238"/>
                    <a:pt x="4767" y="219"/>
                    <a:pt x="4869" y="219"/>
                  </a:cubicBezTo>
                  <a:close/>
                  <a:moveTo>
                    <a:pt x="4877" y="0"/>
                  </a:moveTo>
                  <a:cubicBezTo>
                    <a:pt x="4681" y="0"/>
                    <a:pt x="4484" y="54"/>
                    <a:pt x="4310" y="158"/>
                  </a:cubicBezTo>
                  <a:cubicBezTo>
                    <a:pt x="4238" y="194"/>
                    <a:pt x="4176" y="238"/>
                    <a:pt x="4105" y="274"/>
                  </a:cubicBezTo>
                  <a:cubicBezTo>
                    <a:pt x="3721" y="506"/>
                    <a:pt x="3337" y="738"/>
                    <a:pt x="2954" y="970"/>
                  </a:cubicBezTo>
                  <a:cubicBezTo>
                    <a:pt x="2472" y="1255"/>
                    <a:pt x="1999" y="1550"/>
                    <a:pt x="1517" y="1835"/>
                  </a:cubicBezTo>
                  <a:cubicBezTo>
                    <a:pt x="1214" y="2022"/>
                    <a:pt x="911" y="2201"/>
                    <a:pt x="608" y="2379"/>
                  </a:cubicBezTo>
                  <a:cubicBezTo>
                    <a:pt x="601" y="2386"/>
                    <a:pt x="588" y="2393"/>
                    <a:pt x="575" y="2400"/>
                  </a:cubicBezTo>
                  <a:lnTo>
                    <a:pt x="575" y="2400"/>
                  </a:lnTo>
                  <a:cubicBezTo>
                    <a:pt x="571" y="2402"/>
                    <a:pt x="567" y="2404"/>
                    <a:pt x="563" y="2406"/>
                  </a:cubicBezTo>
                  <a:cubicBezTo>
                    <a:pt x="224" y="2620"/>
                    <a:pt x="1" y="3013"/>
                    <a:pt x="45" y="3423"/>
                  </a:cubicBezTo>
                  <a:cubicBezTo>
                    <a:pt x="90" y="3833"/>
                    <a:pt x="393" y="4163"/>
                    <a:pt x="795" y="4262"/>
                  </a:cubicBezTo>
                  <a:cubicBezTo>
                    <a:pt x="879" y="4283"/>
                    <a:pt x="964" y="4293"/>
                    <a:pt x="1048" y="4293"/>
                  </a:cubicBezTo>
                  <a:cubicBezTo>
                    <a:pt x="1250" y="4293"/>
                    <a:pt x="1448" y="4235"/>
                    <a:pt x="1625" y="4128"/>
                  </a:cubicBezTo>
                  <a:cubicBezTo>
                    <a:pt x="1714" y="4065"/>
                    <a:pt x="1812" y="4012"/>
                    <a:pt x="1901" y="3958"/>
                  </a:cubicBezTo>
                  <a:lnTo>
                    <a:pt x="3132" y="3209"/>
                  </a:lnTo>
                  <a:cubicBezTo>
                    <a:pt x="3614" y="2923"/>
                    <a:pt x="4087" y="2647"/>
                    <a:pt x="4560" y="2361"/>
                  </a:cubicBezTo>
                  <a:cubicBezTo>
                    <a:pt x="4818" y="2201"/>
                    <a:pt x="5077" y="2049"/>
                    <a:pt x="5336" y="1889"/>
                  </a:cubicBezTo>
                  <a:cubicBezTo>
                    <a:pt x="5603" y="1728"/>
                    <a:pt x="5800" y="1469"/>
                    <a:pt x="5853" y="1157"/>
                  </a:cubicBezTo>
                  <a:cubicBezTo>
                    <a:pt x="5924" y="756"/>
                    <a:pt x="5746" y="336"/>
                    <a:pt x="5380" y="131"/>
                  </a:cubicBezTo>
                  <a:cubicBezTo>
                    <a:pt x="5225" y="43"/>
                    <a:pt x="5052" y="0"/>
                    <a:pt x="4877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4" name="Google Shape;1138;p14"/>
            <p:cNvSpPr/>
            <p:nvPr/>
          </p:nvSpPr>
          <p:spPr>
            <a:xfrm flipH="1">
              <a:off x="8285040" y="4866840"/>
              <a:ext cx="146520" cy="101520"/>
            </a:xfrm>
            <a:custGeom>
              <a:avLst/>
              <a:gdLst>
                <a:gd name="textAreaLeft" fmla="*/ -360 w 146520"/>
                <a:gd name="textAreaRight" fmla="*/ 146520 w 146520"/>
                <a:gd name="textAreaTop" fmla="*/ 0 h 101520"/>
                <a:gd name="textAreaBottom" fmla="*/ 101880 h 101520"/>
              </a:gdLst>
              <a:ahLst/>
              <a:cxnLst/>
              <a:rect l="textAreaLeft" t="textAreaTop" r="textAreaRight" b="textAreaBottom"/>
              <a:pathLst>
                <a:path w="5880" h="4074">
                  <a:moveTo>
                    <a:pt x="4852" y="0"/>
                  </a:moveTo>
                  <a:cubicBezTo>
                    <a:pt x="4682" y="0"/>
                    <a:pt x="4507" y="46"/>
                    <a:pt x="4345" y="141"/>
                  </a:cubicBezTo>
                  <a:lnTo>
                    <a:pt x="607" y="2398"/>
                  </a:lnTo>
                  <a:cubicBezTo>
                    <a:pt x="161" y="2666"/>
                    <a:pt x="1" y="3228"/>
                    <a:pt x="260" y="3656"/>
                  </a:cubicBezTo>
                  <a:cubicBezTo>
                    <a:pt x="420" y="3925"/>
                    <a:pt x="714" y="4073"/>
                    <a:pt x="1021" y="4073"/>
                  </a:cubicBezTo>
                  <a:cubicBezTo>
                    <a:pt x="1192" y="4073"/>
                    <a:pt x="1367" y="4028"/>
                    <a:pt x="1526" y="3932"/>
                  </a:cubicBezTo>
                  <a:lnTo>
                    <a:pt x="5273" y="1675"/>
                  </a:lnTo>
                  <a:cubicBezTo>
                    <a:pt x="5719" y="1408"/>
                    <a:pt x="5880" y="846"/>
                    <a:pt x="5621" y="426"/>
                  </a:cubicBezTo>
                  <a:cubicBezTo>
                    <a:pt x="5454" y="150"/>
                    <a:pt x="5161" y="0"/>
                    <a:pt x="4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760" bIns="50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5" name="Google Shape;1139;p14"/>
            <p:cNvSpPr/>
            <p:nvPr/>
          </p:nvSpPr>
          <p:spPr>
            <a:xfrm flipH="1">
              <a:off x="8285400" y="4863960"/>
              <a:ext cx="147600" cy="106920"/>
            </a:xfrm>
            <a:custGeom>
              <a:avLst/>
              <a:gdLst>
                <a:gd name="textAreaLeft" fmla="*/ 360 w 147600"/>
                <a:gd name="textAreaRight" fmla="*/ 148320 w 147600"/>
                <a:gd name="textAreaTop" fmla="*/ 0 h 106920"/>
                <a:gd name="textAreaBottom" fmla="*/ 107280 h 106920"/>
              </a:gdLst>
              <a:ahLst/>
              <a:cxnLst/>
              <a:rect l="textAreaLeft" t="textAreaTop" r="textAreaRight" b="textAreaBottom"/>
              <a:pathLst>
                <a:path w="5925" h="4294">
                  <a:moveTo>
                    <a:pt x="4867" y="224"/>
                  </a:moveTo>
                  <a:cubicBezTo>
                    <a:pt x="5118" y="224"/>
                    <a:pt x="5368" y="329"/>
                    <a:pt x="5514" y="551"/>
                  </a:cubicBezTo>
                  <a:cubicBezTo>
                    <a:pt x="5719" y="846"/>
                    <a:pt x="5684" y="1247"/>
                    <a:pt x="5443" y="1515"/>
                  </a:cubicBezTo>
                  <a:cubicBezTo>
                    <a:pt x="5354" y="1613"/>
                    <a:pt x="5247" y="1684"/>
                    <a:pt x="5140" y="1747"/>
                  </a:cubicBezTo>
                  <a:cubicBezTo>
                    <a:pt x="5015" y="1827"/>
                    <a:pt x="4890" y="1898"/>
                    <a:pt x="4756" y="1979"/>
                  </a:cubicBezTo>
                  <a:cubicBezTo>
                    <a:pt x="4337" y="2228"/>
                    <a:pt x="3908" y="2487"/>
                    <a:pt x="3489" y="2746"/>
                  </a:cubicBezTo>
                  <a:lnTo>
                    <a:pt x="2151" y="3549"/>
                  </a:lnTo>
                  <a:cubicBezTo>
                    <a:pt x="1928" y="3682"/>
                    <a:pt x="1714" y="3816"/>
                    <a:pt x="1491" y="3941"/>
                  </a:cubicBezTo>
                  <a:cubicBezTo>
                    <a:pt x="1350" y="4025"/>
                    <a:pt x="1191" y="4069"/>
                    <a:pt x="1034" y="4069"/>
                  </a:cubicBezTo>
                  <a:cubicBezTo>
                    <a:pt x="872" y="4069"/>
                    <a:pt x="712" y="4023"/>
                    <a:pt x="572" y="3923"/>
                  </a:cubicBezTo>
                  <a:cubicBezTo>
                    <a:pt x="278" y="3718"/>
                    <a:pt x="188" y="3317"/>
                    <a:pt x="331" y="2996"/>
                  </a:cubicBezTo>
                  <a:cubicBezTo>
                    <a:pt x="402" y="2835"/>
                    <a:pt x="527" y="2701"/>
                    <a:pt x="679" y="2603"/>
                  </a:cubicBezTo>
                  <a:cubicBezTo>
                    <a:pt x="681" y="2602"/>
                    <a:pt x="683" y="2601"/>
                    <a:pt x="685" y="2599"/>
                  </a:cubicBezTo>
                  <a:lnTo>
                    <a:pt x="685" y="2599"/>
                  </a:lnTo>
                  <a:cubicBezTo>
                    <a:pt x="888" y="2476"/>
                    <a:pt x="1083" y="2361"/>
                    <a:pt x="1286" y="2237"/>
                  </a:cubicBezTo>
                  <a:cubicBezTo>
                    <a:pt x="1723" y="1970"/>
                    <a:pt x="2169" y="1711"/>
                    <a:pt x="2606" y="1443"/>
                  </a:cubicBezTo>
                  <a:cubicBezTo>
                    <a:pt x="3034" y="1185"/>
                    <a:pt x="3462" y="926"/>
                    <a:pt x="3891" y="667"/>
                  </a:cubicBezTo>
                  <a:cubicBezTo>
                    <a:pt x="4033" y="587"/>
                    <a:pt x="4167" y="507"/>
                    <a:pt x="4301" y="426"/>
                  </a:cubicBezTo>
                  <a:cubicBezTo>
                    <a:pt x="4390" y="373"/>
                    <a:pt x="4470" y="310"/>
                    <a:pt x="4569" y="275"/>
                  </a:cubicBezTo>
                  <a:cubicBezTo>
                    <a:pt x="4664" y="241"/>
                    <a:pt x="4765" y="224"/>
                    <a:pt x="4867" y="224"/>
                  </a:cubicBezTo>
                  <a:close/>
                  <a:moveTo>
                    <a:pt x="4879" y="1"/>
                  </a:moveTo>
                  <a:cubicBezTo>
                    <a:pt x="4682" y="1"/>
                    <a:pt x="4484" y="55"/>
                    <a:pt x="4310" y="159"/>
                  </a:cubicBezTo>
                  <a:cubicBezTo>
                    <a:pt x="4238" y="194"/>
                    <a:pt x="4176" y="239"/>
                    <a:pt x="4105" y="284"/>
                  </a:cubicBezTo>
                  <a:cubicBezTo>
                    <a:pt x="3721" y="507"/>
                    <a:pt x="3337" y="739"/>
                    <a:pt x="2954" y="970"/>
                  </a:cubicBezTo>
                  <a:cubicBezTo>
                    <a:pt x="2481" y="1265"/>
                    <a:pt x="1999" y="1550"/>
                    <a:pt x="1518" y="1836"/>
                  </a:cubicBezTo>
                  <a:cubicBezTo>
                    <a:pt x="1214" y="2023"/>
                    <a:pt x="911" y="2202"/>
                    <a:pt x="608" y="2380"/>
                  </a:cubicBezTo>
                  <a:cubicBezTo>
                    <a:pt x="601" y="2387"/>
                    <a:pt x="589" y="2394"/>
                    <a:pt x="575" y="2401"/>
                  </a:cubicBezTo>
                  <a:lnTo>
                    <a:pt x="575" y="2401"/>
                  </a:lnTo>
                  <a:cubicBezTo>
                    <a:pt x="571" y="2402"/>
                    <a:pt x="567" y="2404"/>
                    <a:pt x="563" y="2407"/>
                  </a:cubicBezTo>
                  <a:cubicBezTo>
                    <a:pt x="224" y="2621"/>
                    <a:pt x="1" y="3013"/>
                    <a:pt x="46" y="3424"/>
                  </a:cubicBezTo>
                  <a:cubicBezTo>
                    <a:pt x="99" y="3834"/>
                    <a:pt x="394" y="4173"/>
                    <a:pt x="795" y="4262"/>
                  </a:cubicBezTo>
                  <a:cubicBezTo>
                    <a:pt x="879" y="4283"/>
                    <a:pt x="964" y="4294"/>
                    <a:pt x="1049" y="4294"/>
                  </a:cubicBezTo>
                  <a:cubicBezTo>
                    <a:pt x="1250" y="4294"/>
                    <a:pt x="1449" y="4235"/>
                    <a:pt x="1625" y="4129"/>
                  </a:cubicBezTo>
                  <a:cubicBezTo>
                    <a:pt x="1714" y="4066"/>
                    <a:pt x="1812" y="4013"/>
                    <a:pt x="1901" y="3959"/>
                  </a:cubicBezTo>
                  <a:lnTo>
                    <a:pt x="3141" y="3219"/>
                  </a:lnTo>
                  <a:cubicBezTo>
                    <a:pt x="3614" y="2933"/>
                    <a:pt x="4087" y="2648"/>
                    <a:pt x="4560" y="2362"/>
                  </a:cubicBezTo>
                  <a:cubicBezTo>
                    <a:pt x="4818" y="2202"/>
                    <a:pt x="5077" y="2050"/>
                    <a:pt x="5336" y="1889"/>
                  </a:cubicBezTo>
                  <a:cubicBezTo>
                    <a:pt x="5603" y="1729"/>
                    <a:pt x="5800" y="1470"/>
                    <a:pt x="5853" y="1158"/>
                  </a:cubicBezTo>
                  <a:cubicBezTo>
                    <a:pt x="5925" y="756"/>
                    <a:pt x="5746" y="337"/>
                    <a:pt x="5389" y="132"/>
                  </a:cubicBezTo>
                  <a:cubicBezTo>
                    <a:pt x="5230" y="44"/>
                    <a:pt x="5054" y="1"/>
                    <a:pt x="487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3640" bIns="53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6" name="Google Shape;1140;p14"/>
            <p:cNvSpPr/>
            <p:nvPr/>
          </p:nvSpPr>
          <p:spPr>
            <a:xfrm flipH="1">
              <a:off x="8292600" y="4831920"/>
              <a:ext cx="165960" cy="115200"/>
            </a:xfrm>
            <a:custGeom>
              <a:avLst/>
              <a:gdLst>
                <a:gd name="textAreaLeft" fmla="*/ -360 w 165960"/>
                <a:gd name="textAreaRight" fmla="*/ 165960 w 165960"/>
                <a:gd name="textAreaTop" fmla="*/ 0 h 115200"/>
                <a:gd name="textAreaBottom" fmla="*/ 115560 h 115200"/>
              </a:gdLst>
              <a:ahLst/>
              <a:cxnLst/>
              <a:rect l="textAreaLeft" t="textAreaTop" r="textAreaRight" b="textAreaBottom"/>
              <a:pathLst>
                <a:path w="6647" h="4617">
                  <a:moveTo>
                    <a:pt x="5489" y="1"/>
                  </a:moveTo>
                  <a:cubicBezTo>
                    <a:pt x="5297" y="1"/>
                    <a:pt x="5102" y="52"/>
                    <a:pt x="4925" y="160"/>
                  </a:cubicBezTo>
                  <a:lnTo>
                    <a:pt x="678" y="2720"/>
                  </a:lnTo>
                  <a:cubicBezTo>
                    <a:pt x="170" y="3024"/>
                    <a:pt x="0" y="3657"/>
                    <a:pt x="286" y="4139"/>
                  </a:cubicBezTo>
                  <a:cubicBezTo>
                    <a:pt x="469" y="4447"/>
                    <a:pt x="801" y="4617"/>
                    <a:pt x="1148" y="4617"/>
                  </a:cubicBezTo>
                  <a:cubicBezTo>
                    <a:pt x="1343" y="4617"/>
                    <a:pt x="1542" y="4563"/>
                    <a:pt x="1722" y="4451"/>
                  </a:cubicBezTo>
                  <a:lnTo>
                    <a:pt x="5968" y="1900"/>
                  </a:lnTo>
                  <a:cubicBezTo>
                    <a:pt x="6477" y="1596"/>
                    <a:pt x="6646" y="963"/>
                    <a:pt x="6361" y="481"/>
                  </a:cubicBezTo>
                  <a:cubicBezTo>
                    <a:pt x="6171" y="171"/>
                    <a:pt x="5837" y="1"/>
                    <a:pt x="5489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7600" bIns="576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7" name="Google Shape;1141;p14"/>
            <p:cNvSpPr/>
            <p:nvPr/>
          </p:nvSpPr>
          <p:spPr>
            <a:xfrm flipH="1">
              <a:off x="8421480" y="49042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42" h="1782">
                  <a:moveTo>
                    <a:pt x="156" y="0"/>
                  </a:moveTo>
                  <a:cubicBezTo>
                    <a:pt x="79" y="0"/>
                    <a:pt x="0" y="81"/>
                    <a:pt x="50" y="161"/>
                  </a:cubicBezTo>
                  <a:cubicBezTo>
                    <a:pt x="371" y="688"/>
                    <a:pt x="683" y="1205"/>
                    <a:pt x="995" y="1731"/>
                  </a:cubicBezTo>
                  <a:cubicBezTo>
                    <a:pt x="1017" y="1766"/>
                    <a:pt x="1050" y="1781"/>
                    <a:pt x="1083" y="1781"/>
                  </a:cubicBezTo>
                  <a:cubicBezTo>
                    <a:pt x="1161" y="1781"/>
                    <a:pt x="1241" y="1703"/>
                    <a:pt x="1192" y="1616"/>
                  </a:cubicBezTo>
                  <a:cubicBezTo>
                    <a:pt x="870" y="1098"/>
                    <a:pt x="558" y="572"/>
                    <a:pt x="246" y="54"/>
                  </a:cubicBezTo>
                  <a:cubicBezTo>
                    <a:pt x="224" y="16"/>
                    <a:pt x="190" y="0"/>
                    <a:pt x="1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8" name="Google Shape;1142;p14"/>
            <p:cNvSpPr/>
            <p:nvPr/>
          </p:nvSpPr>
          <p:spPr>
            <a:xfrm flipH="1">
              <a:off x="8406360" y="489528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1" y="1205"/>
                    <a:pt x="993" y="1732"/>
                  </a:cubicBezTo>
                  <a:cubicBezTo>
                    <a:pt x="1014" y="1767"/>
                    <a:pt x="1047" y="1781"/>
                    <a:pt x="1081" y="1781"/>
                  </a:cubicBezTo>
                  <a:cubicBezTo>
                    <a:pt x="1158" y="1781"/>
                    <a:pt x="1239" y="1703"/>
                    <a:pt x="1189" y="1616"/>
                  </a:cubicBezTo>
                  <a:cubicBezTo>
                    <a:pt x="877" y="1098"/>
                    <a:pt x="556" y="572"/>
                    <a:pt x="244" y="55"/>
                  </a:cubicBezTo>
                  <a:cubicBezTo>
                    <a:pt x="222" y="16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9" name="Google Shape;1143;p14"/>
            <p:cNvSpPr/>
            <p:nvPr/>
          </p:nvSpPr>
          <p:spPr>
            <a:xfrm flipH="1">
              <a:off x="8391240" y="4885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2">
                  <a:moveTo>
                    <a:pt x="154" y="1"/>
                  </a:moveTo>
                  <a:cubicBezTo>
                    <a:pt x="78" y="1"/>
                    <a:pt x="0" y="81"/>
                    <a:pt x="56" y="162"/>
                  </a:cubicBezTo>
                  <a:cubicBezTo>
                    <a:pt x="368" y="688"/>
                    <a:pt x="680" y="1206"/>
                    <a:pt x="993" y="1732"/>
                  </a:cubicBezTo>
                  <a:cubicBezTo>
                    <a:pt x="1014" y="1767"/>
                    <a:pt x="1047" y="1782"/>
                    <a:pt x="1081" y="1782"/>
                  </a:cubicBezTo>
                  <a:cubicBezTo>
                    <a:pt x="1158" y="1782"/>
                    <a:pt x="1239" y="1703"/>
                    <a:pt x="1189" y="1616"/>
                  </a:cubicBezTo>
                  <a:cubicBezTo>
                    <a:pt x="877" y="1099"/>
                    <a:pt x="555" y="572"/>
                    <a:pt x="243" y="55"/>
                  </a:cubicBezTo>
                  <a:cubicBezTo>
                    <a:pt x="221" y="17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0" name="Google Shape;1144;p14"/>
            <p:cNvSpPr/>
            <p:nvPr/>
          </p:nvSpPr>
          <p:spPr>
            <a:xfrm flipH="1">
              <a:off x="8376120" y="487692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3">
                  <a:moveTo>
                    <a:pt x="151" y="0"/>
                  </a:moveTo>
                  <a:cubicBezTo>
                    <a:pt x="75" y="0"/>
                    <a:pt x="0" y="78"/>
                    <a:pt x="55" y="163"/>
                  </a:cubicBezTo>
                  <a:cubicBezTo>
                    <a:pt x="368" y="689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4"/>
                    <a:pt x="1188" y="1617"/>
                  </a:cubicBezTo>
                  <a:cubicBezTo>
                    <a:pt x="876" y="1100"/>
                    <a:pt x="555" y="573"/>
                    <a:pt x="243" y="56"/>
                  </a:cubicBezTo>
                  <a:cubicBezTo>
                    <a:pt x="220" y="17"/>
                    <a:pt x="18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1" name="Google Shape;1145;p14"/>
            <p:cNvSpPr/>
            <p:nvPr/>
          </p:nvSpPr>
          <p:spPr>
            <a:xfrm flipH="1">
              <a:off x="8361000" y="4867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8" h="1784">
                  <a:moveTo>
                    <a:pt x="150" y="1"/>
                  </a:moveTo>
                  <a:cubicBezTo>
                    <a:pt x="75" y="1"/>
                    <a:pt x="0" y="78"/>
                    <a:pt x="55" y="163"/>
                  </a:cubicBezTo>
                  <a:cubicBezTo>
                    <a:pt x="367" y="690"/>
                    <a:pt x="680" y="1207"/>
                    <a:pt x="992" y="1733"/>
                  </a:cubicBezTo>
                  <a:cubicBezTo>
                    <a:pt x="1016" y="1768"/>
                    <a:pt x="1050" y="1783"/>
                    <a:pt x="1084" y="1783"/>
                  </a:cubicBezTo>
                  <a:cubicBezTo>
                    <a:pt x="1162" y="1783"/>
                    <a:pt x="1238" y="1705"/>
                    <a:pt x="1188" y="1617"/>
                  </a:cubicBezTo>
                  <a:cubicBezTo>
                    <a:pt x="876" y="1100"/>
                    <a:pt x="564" y="574"/>
                    <a:pt x="242" y="56"/>
                  </a:cubicBezTo>
                  <a:cubicBezTo>
                    <a:pt x="220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2" name="Google Shape;1146;p14"/>
            <p:cNvSpPr/>
            <p:nvPr/>
          </p:nvSpPr>
          <p:spPr>
            <a:xfrm flipH="1">
              <a:off x="8345880" y="4858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1" y="1"/>
                  </a:moveTo>
                  <a:cubicBezTo>
                    <a:pt x="75" y="1"/>
                    <a:pt x="1" y="78"/>
                    <a:pt x="56" y="164"/>
                  </a:cubicBezTo>
                  <a:cubicBezTo>
                    <a:pt x="368" y="690"/>
                    <a:pt x="680" y="1207"/>
                    <a:pt x="992" y="1734"/>
                  </a:cubicBezTo>
                  <a:cubicBezTo>
                    <a:pt x="1017" y="1769"/>
                    <a:pt x="1051" y="1783"/>
                    <a:pt x="1084" y="1783"/>
                  </a:cubicBezTo>
                  <a:cubicBezTo>
                    <a:pt x="1162" y="1783"/>
                    <a:pt x="1238" y="1705"/>
                    <a:pt x="1189" y="1618"/>
                  </a:cubicBezTo>
                  <a:cubicBezTo>
                    <a:pt x="876" y="1100"/>
                    <a:pt x="564" y="574"/>
                    <a:pt x="243" y="57"/>
                  </a:cubicBezTo>
                  <a:cubicBezTo>
                    <a:pt x="221" y="17"/>
                    <a:pt x="18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3" name="Google Shape;1147;p14"/>
            <p:cNvSpPr/>
            <p:nvPr/>
          </p:nvSpPr>
          <p:spPr>
            <a:xfrm flipH="1">
              <a:off x="8330400" y="484956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3" h="1783">
                  <a:moveTo>
                    <a:pt x="146" y="0"/>
                  </a:moveTo>
                  <a:cubicBezTo>
                    <a:pt x="73" y="0"/>
                    <a:pt x="0" y="77"/>
                    <a:pt x="49" y="163"/>
                  </a:cubicBezTo>
                  <a:cubicBezTo>
                    <a:pt x="362" y="689"/>
                    <a:pt x="674" y="1207"/>
                    <a:pt x="986" y="1733"/>
                  </a:cubicBezTo>
                  <a:cubicBezTo>
                    <a:pt x="1010" y="1768"/>
                    <a:pt x="1044" y="1783"/>
                    <a:pt x="1078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8" y="573"/>
                    <a:pt x="237" y="56"/>
                  </a:cubicBezTo>
                  <a:cubicBezTo>
                    <a:pt x="214" y="16"/>
                    <a:pt x="180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4" name="Google Shape;1148;p14"/>
            <p:cNvSpPr/>
            <p:nvPr/>
          </p:nvSpPr>
          <p:spPr>
            <a:xfrm flipH="1">
              <a:off x="8315280" y="4840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2" h="1783">
                  <a:moveTo>
                    <a:pt x="149" y="0"/>
                  </a:moveTo>
                  <a:cubicBezTo>
                    <a:pt x="73" y="0"/>
                    <a:pt x="0" y="78"/>
                    <a:pt x="49" y="163"/>
                  </a:cubicBezTo>
                  <a:cubicBezTo>
                    <a:pt x="361" y="689"/>
                    <a:pt x="673" y="1207"/>
                    <a:pt x="995" y="1733"/>
                  </a:cubicBezTo>
                  <a:cubicBezTo>
                    <a:pt x="1016" y="1768"/>
                    <a:pt x="1048" y="1783"/>
                    <a:pt x="1081" y="1783"/>
                  </a:cubicBezTo>
                  <a:cubicBezTo>
                    <a:pt x="1156" y="1783"/>
                    <a:pt x="1232" y="1704"/>
                    <a:pt x="1182" y="1617"/>
                  </a:cubicBezTo>
                  <a:cubicBezTo>
                    <a:pt x="870" y="1100"/>
                    <a:pt x="557" y="573"/>
                    <a:pt x="245" y="56"/>
                  </a:cubicBezTo>
                  <a:cubicBezTo>
                    <a:pt x="220" y="17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5" name="Google Shape;1149;p14"/>
            <p:cNvSpPr/>
            <p:nvPr/>
          </p:nvSpPr>
          <p:spPr>
            <a:xfrm flipH="1">
              <a:off x="8300160" y="4831200"/>
              <a:ext cx="30600" cy="44280"/>
            </a:xfrm>
            <a:custGeom>
              <a:avLst/>
              <a:gdLst>
                <a:gd name="textAreaLeft" fmla="*/ -360 w 30600"/>
                <a:gd name="textAreaRight" fmla="*/ 30600 w 30600"/>
                <a:gd name="textAreaTop" fmla="*/ 0 h 44280"/>
                <a:gd name="textAreaBottom" fmla="*/ 44640 h 44280"/>
              </a:gdLst>
              <a:ahLst/>
              <a:cxnLst/>
              <a:rect l="textAreaLeft" t="textAreaTop" r="textAreaRight" b="textAreaBottom"/>
              <a:pathLst>
                <a:path w="1239" h="1784">
                  <a:moveTo>
                    <a:pt x="150" y="1"/>
                  </a:moveTo>
                  <a:cubicBezTo>
                    <a:pt x="73" y="1"/>
                    <a:pt x="1" y="78"/>
                    <a:pt x="50" y="163"/>
                  </a:cubicBezTo>
                  <a:cubicBezTo>
                    <a:pt x="362" y="690"/>
                    <a:pt x="674" y="1207"/>
                    <a:pt x="995" y="1733"/>
                  </a:cubicBezTo>
                  <a:cubicBezTo>
                    <a:pt x="1017" y="1768"/>
                    <a:pt x="1050" y="1783"/>
                    <a:pt x="1083" y="1783"/>
                  </a:cubicBezTo>
                  <a:cubicBezTo>
                    <a:pt x="1160" y="1783"/>
                    <a:pt x="1239" y="1705"/>
                    <a:pt x="1183" y="1617"/>
                  </a:cubicBezTo>
                  <a:cubicBezTo>
                    <a:pt x="870" y="1100"/>
                    <a:pt x="558" y="574"/>
                    <a:pt x="246" y="56"/>
                  </a:cubicBezTo>
                  <a:cubicBezTo>
                    <a:pt x="221" y="17"/>
                    <a:pt x="185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2320" bIns="223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6" name="Google Shape;1150;p14"/>
            <p:cNvSpPr/>
            <p:nvPr/>
          </p:nvSpPr>
          <p:spPr>
            <a:xfrm flipH="1">
              <a:off x="8291880" y="4829400"/>
              <a:ext cx="166680" cy="120240"/>
            </a:xfrm>
            <a:custGeom>
              <a:avLst/>
              <a:gdLst>
                <a:gd name="textAreaLeft" fmla="*/ -360 w 166680"/>
                <a:gd name="textAreaRight" fmla="*/ 166680 w 166680"/>
                <a:gd name="textAreaTop" fmla="*/ 0 h 120240"/>
                <a:gd name="textAreaBottom" fmla="*/ 120600 h 120240"/>
              </a:gdLst>
              <a:ahLst/>
              <a:cxnLst/>
              <a:rect l="textAreaLeft" t="textAreaTop" r="textAreaRight" b="textAreaBottom"/>
              <a:pathLst>
                <a:path w="6683" h="4831">
                  <a:moveTo>
                    <a:pt x="5496" y="221"/>
                  </a:moveTo>
                  <a:cubicBezTo>
                    <a:pt x="5788" y="221"/>
                    <a:pt x="6076" y="351"/>
                    <a:pt x="6245" y="605"/>
                  </a:cubicBezTo>
                  <a:cubicBezTo>
                    <a:pt x="6477" y="944"/>
                    <a:pt x="6432" y="1399"/>
                    <a:pt x="6156" y="1711"/>
                  </a:cubicBezTo>
                  <a:cubicBezTo>
                    <a:pt x="6058" y="1827"/>
                    <a:pt x="5933" y="1899"/>
                    <a:pt x="5808" y="1979"/>
                  </a:cubicBezTo>
                  <a:cubicBezTo>
                    <a:pt x="5665" y="2059"/>
                    <a:pt x="5522" y="2148"/>
                    <a:pt x="5380" y="2238"/>
                  </a:cubicBezTo>
                  <a:cubicBezTo>
                    <a:pt x="4898" y="2523"/>
                    <a:pt x="4416" y="2817"/>
                    <a:pt x="3934" y="3103"/>
                  </a:cubicBezTo>
                  <a:lnTo>
                    <a:pt x="2418" y="4013"/>
                  </a:lnTo>
                  <a:cubicBezTo>
                    <a:pt x="2177" y="4165"/>
                    <a:pt x="1927" y="4316"/>
                    <a:pt x="1677" y="4459"/>
                  </a:cubicBezTo>
                  <a:cubicBezTo>
                    <a:pt x="1516" y="4555"/>
                    <a:pt x="1333" y="4606"/>
                    <a:pt x="1152" y="4606"/>
                  </a:cubicBezTo>
                  <a:cubicBezTo>
                    <a:pt x="962" y="4606"/>
                    <a:pt x="775" y="4551"/>
                    <a:pt x="616" y="4432"/>
                  </a:cubicBezTo>
                  <a:cubicBezTo>
                    <a:pt x="286" y="4191"/>
                    <a:pt x="179" y="3736"/>
                    <a:pt x="348" y="3371"/>
                  </a:cubicBezTo>
                  <a:cubicBezTo>
                    <a:pt x="427" y="3186"/>
                    <a:pt x="567" y="3028"/>
                    <a:pt x="733" y="2921"/>
                  </a:cubicBezTo>
                  <a:lnTo>
                    <a:pt x="733" y="2921"/>
                  </a:lnTo>
                  <a:cubicBezTo>
                    <a:pt x="735" y="2919"/>
                    <a:pt x="738" y="2917"/>
                    <a:pt x="741" y="2916"/>
                  </a:cubicBezTo>
                  <a:lnTo>
                    <a:pt x="741" y="2916"/>
                  </a:lnTo>
                  <a:cubicBezTo>
                    <a:pt x="741" y="2916"/>
                    <a:pt x="741" y="2916"/>
                    <a:pt x="741" y="2916"/>
                  </a:cubicBezTo>
                  <a:cubicBezTo>
                    <a:pt x="741" y="2915"/>
                    <a:pt x="741" y="2915"/>
                    <a:pt x="742" y="2915"/>
                  </a:cubicBezTo>
                  <a:lnTo>
                    <a:pt x="742" y="2915"/>
                  </a:lnTo>
                  <a:cubicBezTo>
                    <a:pt x="973" y="2781"/>
                    <a:pt x="1205" y="2639"/>
                    <a:pt x="1428" y="2505"/>
                  </a:cubicBezTo>
                  <a:cubicBezTo>
                    <a:pt x="1927" y="2202"/>
                    <a:pt x="2427" y="1899"/>
                    <a:pt x="2926" y="1604"/>
                  </a:cubicBezTo>
                  <a:lnTo>
                    <a:pt x="4398" y="721"/>
                  </a:lnTo>
                  <a:cubicBezTo>
                    <a:pt x="4550" y="632"/>
                    <a:pt x="4702" y="534"/>
                    <a:pt x="4853" y="444"/>
                  </a:cubicBezTo>
                  <a:cubicBezTo>
                    <a:pt x="4951" y="382"/>
                    <a:pt x="5059" y="311"/>
                    <a:pt x="5175" y="275"/>
                  </a:cubicBezTo>
                  <a:cubicBezTo>
                    <a:pt x="5278" y="239"/>
                    <a:pt x="5387" y="221"/>
                    <a:pt x="5496" y="221"/>
                  </a:cubicBezTo>
                  <a:close/>
                  <a:moveTo>
                    <a:pt x="5507" y="1"/>
                  </a:moveTo>
                  <a:cubicBezTo>
                    <a:pt x="5285" y="1"/>
                    <a:pt x="5063" y="62"/>
                    <a:pt x="4871" y="177"/>
                  </a:cubicBezTo>
                  <a:cubicBezTo>
                    <a:pt x="4791" y="221"/>
                    <a:pt x="4711" y="266"/>
                    <a:pt x="4630" y="320"/>
                  </a:cubicBezTo>
                  <a:cubicBezTo>
                    <a:pt x="4193" y="578"/>
                    <a:pt x="3765" y="837"/>
                    <a:pt x="3328" y="1105"/>
                  </a:cubicBezTo>
                  <a:cubicBezTo>
                    <a:pt x="2784" y="1426"/>
                    <a:pt x="2239" y="1756"/>
                    <a:pt x="1704" y="2077"/>
                  </a:cubicBezTo>
                  <a:cubicBezTo>
                    <a:pt x="1365" y="2282"/>
                    <a:pt x="1026" y="2487"/>
                    <a:pt x="678" y="2693"/>
                  </a:cubicBezTo>
                  <a:cubicBezTo>
                    <a:pt x="673" y="2704"/>
                    <a:pt x="664" y="2712"/>
                    <a:pt x="653" y="2718"/>
                  </a:cubicBezTo>
                  <a:lnTo>
                    <a:pt x="653" y="2718"/>
                  </a:lnTo>
                  <a:cubicBezTo>
                    <a:pt x="647" y="2721"/>
                    <a:pt x="640" y="2724"/>
                    <a:pt x="634" y="2728"/>
                  </a:cubicBezTo>
                  <a:cubicBezTo>
                    <a:pt x="634" y="2728"/>
                    <a:pt x="634" y="2728"/>
                    <a:pt x="634" y="2728"/>
                  </a:cubicBezTo>
                  <a:lnTo>
                    <a:pt x="634" y="2728"/>
                  </a:lnTo>
                  <a:cubicBezTo>
                    <a:pt x="631" y="2730"/>
                    <a:pt x="628" y="2731"/>
                    <a:pt x="626" y="2733"/>
                  </a:cubicBezTo>
                  <a:lnTo>
                    <a:pt x="626" y="2733"/>
                  </a:lnTo>
                  <a:cubicBezTo>
                    <a:pt x="238" y="2975"/>
                    <a:pt x="1" y="3409"/>
                    <a:pt x="54" y="3870"/>
                  </a:cubicBezTo>
                  <a:cubicBezTo>
                    <a:pt x="107" y="4334"/>
                    <a:pt x="455" y="4709"/>
                    <a:pt x="910" y="4807"/>
                  </a:cubicBezTo>
                  <a:cubicBezTo>
                    <a:pt x="992" y="4823"/>
                    <a:pt x="1073" y="4831"/>
                    <a:pt x="1153" y="4831"/>
                  </a:cubicBezTo>
                  <a:cubicBezTo>
                    <a:pt x="1388" y="4831"/>
                    <a:pt x="1614" y="4764"/>
                    <a:pt x="1820" y="4637"/>
                  </a:cubicBezTo>
                  <a:cubicBezTo>
                    <a:pt x="1927" y="4575"/>
                    <a:pt x="2034" y="4512"/>
                    <a:pt x="2141" y="4450"/>
                  </a:cubicBezTo>
                  <a:cubicBezTo>
                    <a:pt x="2605" y="4165"/>
                    <a:pt x="3069" y="3888"/>
                    <a:pt x="3542" y="3603"/>
                  </a:cubicBezTo>
                  <a:cubicBezTo>
                    <a:pt x="4068" y="3281"/>
                    <a:pt x="4604" y="2960"/>
                    <a:pt x="5139" y="2639"/>
                  </a:cubicBezTo>
                  <a:cubicBezTo>
                    <a:pt x="5433" y="2461"/>
                    <a:pt x="5728" y="2291"/>
                    <a:pt x="6022" y="2113"/>
                  </a:cubicBezTo>
                  <a:cubicBezTo>
                    <a:pt x="6316" y="1925"/>
                    <a:pt x="6548" y="1631"/>
                    <a:pt x="6602" y="1283"/>
                  </a:cubicBezTo>
                  <a:cubicBezTo>
                    <a:pt x="6682" y="828"/>
                    <a:pt x="6468" y="364"/>
                    <a:pt x="6058" y="141"/>
                  </a:cubicBezTo>
                  <a:cubicBezTo>
                    <a:pt x="5888" y="46"/>
                    <a:pt x="5698" y="1"/>
                    <a:pt x="550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60120" bIns="60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527" name="Google Shape;1151;p14"/>
          <p:cNvGrpSpPr/>
          <p:nvPr/>
        </p:nvGrpSpPr>
        <p:grpSpPr>
          <a:xfrm>
            <a:off x="8116200" y="180720"/>
            <a:ext cx="812880" cy="718200"/>
            <a:chOff x="8116200" y="180720"/>
            <a:chExt cx="812880" cy="718200"/>
          </a:xfrm>
        </p:grpSpPr>
        <p:sp>
          <p:nvSpPr>
            <p:cNvPr id="528" name="Google Shape;1152;p14"/>
            <p:cNvSpPr/>
            <p:nvPr/>
          </p:nvSpPr>
          <p:spPr>
            <a:xfrm>
              <a:off x="8281800" y="18432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4" h="2074">
                  <a:moveTo>
                    <a:pt x="1052" y="1"/>
                  </a:moveTo>
                  <a:cubicBezTo>
                    <a:pt x="509" y="1"/>
                    <a:pt x="53" y="434"/>
                    <a:pt x="28" y="984"/>
                  </a:cubicBezTo>
                  <a:cubicBezTo>
                    <a:pt x="1" y="1564"/>
                    <a:pt x="447" y="2046"/>
                    <a:pt x="1018" y="2072"/>
                  </a:cubicBezTo>
                  <a:cubicBezTo>
                    <a:pt x="1035" y="2073"/>
                    <a:pt x="1051" y="2073"/>
                    <a:pt x="1068" y="2073"/>
                  </a:cubicBezTo>
                  <a:cubicBezTo>
                    <a:pt x="1617" y="2073"/>
                    <a:pt x="2080" y="1645"/>
                    <a:pt x="2106" y="1091"/>
                  </a:cubicBezTo>
                  <a:cubicBezTo>
                    <a:pt x="2133" y="511"/>
                    <a:pt x="1696" y="29"/>
                    <a:pt x="1116" y="3"/>
                  </a:cubicBezTo>
                  <a:cubicBezTo>
                    <a:pt x="1095" y="1"/>
                    <a:pt x="1073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9" name="Google Shape;1153;p14"/>
            <p:cNvSpPr/>
            <p:nvPr/>
          </p:nvSpPr>
          <p:spPr>
            <a:xfrm>
              <a:off x="8185320" y="545040"/>
              <a:ext cx="57960" cy="51480"/>
            </a:xfrm>
            <a:custGeom>
              <a:avLst/>
              <a:gdLst>
                <a:gd name="textAreaLeft" fmla="*/ 0 w 57960"/>
                <a:gd name="textAreaRight" fmla="*/ 58320 w 5796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338" h="2080">
                  <a:moveTo>
                    <a:pt x="1164" y="0"/>
                  </a:moveTo>
                  <a:cubicBezTo>
                    <a:pt x="1056" y="0"/>
                    <a:pt x="946" y="17"/>
                    <a:pt x="839" y="52"/>
                  </a:cubicBezTo>
                  <a:cubicBezTo>
                    <a:pt x="295" y="231"/>
                    <a:pt x="0" y="820"/>
                    <a:pt x="179" y="1364"/>
                  </a:cubicBezTo>
                  <a:cubicBezTo>
                    <a:pt x="321" y="1798"/>
                    <a:pt x="725" y="2079"/>
                    <a:pt x="1160" y="2079"/>
                  </a:cubicBezTo>
                  <a:cubicBezTo>
                    <a:pt x="1269" y="2079"/>
                    <a:pt x="1380" y="2062"/>
                    <a:pt x="1490" y="2024"/>
                  </a:cubicBezTo>
                  <a:cubicBezTo>
                    <a:pt x="2034" y="1846"/>
                    <a:pt x="2337" y="1257"/>
                    <a:pt x="2150" y="713"/>
                  </a:cubicBezTo>
                  <a:cubicBezTo>
                    <a:pt x="2007" y="276"/>
                    <a:pt x="1600" y="0"/>
                    <a:pt x="116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0" name="Google Shape;1154;p14"/>
            <p:cNvSpPr/>
            <p:nvPr/>
          </p:nvSpPr>
          <p:spPr>
            <a:xfrm>
              <a:off x="8240760" y="757440"/>
              <a:ext cx="53280" cy="51840"/>
            </a:xfrm>
            <a:custGeom>
              <a:avLst/>
              <a:gdLst>
                <a:gd name="textAreaLeft" fmla="*/ 0 w 53280"/>
                <a:gd name="textAreaRight" fmla="*/ 53640 w 5328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42" h="2082">
                  <a:moveTo>
                    <a:pt x="1075" y="0"/>
                  </a:moveTo>
                  <a:cubicBezTo>
                    <a:pt x="517" y="0"/>
                    <a:pt x="62" y="437"/>
                    <a:pt x="36" y="992"/>
                  </a:cubicBezTo>
                  <a:cubicBezTo>
                    <a:pt x="0" y="1563"/>
                    <a:pt x="446" y="2053"/>
                    <a:pt x="1017" y="2080"/>
                  </a:cubicBezTo>
                  <a:cubicBezTo>
                    <a:pt x="1034" y="2081"/>
                    <a:pt x="1051" y="2081"/>
                    <a:pt x="1068" y="2081"/>
                  </a:cubicBezTo>
                  <a:cubicBezTo>
                    <a:pt x="1625" y="2081"/>
                    <a:pt x="2080" y="1653"/>
                    <a:pt x="2106" y="1099"/>
                  </a:cubicBezTo>
                  <a:cubicBezTo>
                    <a:pt x="2141" y="519"/>
                    <a:pt x="1695" y="37"/>
                    <a:pt x="1124" y="2"/>
                  </a:cubicBezTo>
                  <a:cubicBezTo>
                    <a:pt x="1108" y="1"/>
                    <a:pt x="1091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1" name="Google Shape;1155;p14"/>
            <p:cNvSpPr/>
            <p:nvPr/>
          </p:nvSpPr>
          <p:spPr>
            <a:xfrm>
              <a:off x="8711280" y="842760"/>
              <a:ext cx="57240" cy="51840"/>
            </a:xfrm>
            <a:custGeom>
              <a:avLst/>
              <a:gdLst>
                <a:gd name="textAreaLeft" fmla="*/ 0 w 57240"/>
                <a:gd name="textAreaRight" fmla="*/ 57600 w 5724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303" h="2083">
                  <a:moveTo>
                    <a:pt x="1156" y="1"/>
                  </a:moveTo>
                  <a:cubicBezTo>
                    <a:pt x="691" y="1"/>
                    <a:pt x="273" y="310"/>
                    <a:pt x="153" y="783"/>
                  </a:cubicBezTo>
                  <a:cubicBezTo>
                    <a:pt x="1" y="1337"/>
                    <a:pt x="340" y="1899"/>
                    <a:pt x="893" y="2050"/>
                  </a:cubicBezTo>
                  <a:cubicBezTo>
                    <a:pt x="980" y="2072"/>
                    <a:pt x="1067" y="2083"/>
                    <a:pt x="1152" y="2083"/>
                  </a:cubicBezTo>
                  <a:cubicBezTo>
                    <a:pt x="1619" y="2083"/>
                    <a:pt x="2039" y="1768"/>
                    <a:pt x="2160" y="1301"/>
                  </a:cubicBezTo>
                  <a:cubicBezTo>
                    <a:pt x="2303" y="748"/>
                    <a:pt x="1972" y="177"/>
                    <a:pt x="1419" y="34"/>
                  </a:cubicBezTo>
                  <a:cubicBezTo>
                    <a:pt x="1331" y="12"/>
                    <a:pt x="1243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2" name="Google Shape;1156;p14"/>
            <p:cNvSpPr/>
            <p:nvPr/>
          </p:nvSpPr>
          <p:spPr>
            <a:xfrm>
              <a:off x="8804880" y="575280"/>
              <a:ext cx="52920" cy="5148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480"/>
                <a:gd name="textAreaBottom" fmla="*/ 51840 h 51480"/>
              </a:gdLst>
              <a:ahLst/>
              <a:cxnLst/>
              <a:rect l="textAreaLeft" t="textAreaTop" r="textAreaRight" b="textAreaBottom"/>
              <a:pathLst>
                <a:path w="2133" h="2074">
                  <a:moveTo>
                    <a:pt x="1052" y="0"/>
                  </a:moveTo>
                  <a:cubicBezTo>
                    <a:pt x="509" y="0"/>
                    <a:pt x="53" y="434"/>
                    <a:pt x="28" y="983"/>
                  </a:cubicBezTo>
                  <a:cubicBezTo>
                    <a:pt x="1" y="1563"/>
                    <a:pt x="438" y="2045"/>
                    <a:pt x="1009" y="2072"/>
                  </a:cubicBezTo>
                  <a:cubicBezTo>
                    <a:pt x="1031" y="2073"/>
                    <a:pt x="1052" y="2074"/>
                    <a:pt x="1074" y="2074"/>
                  </a:cubicBezTo>
                  <a:cubicBezTo>
                    <a:pt x="1624" y="2074"/>
                    <a:pt x="2072" y="1640"/>
                    <a:pt x="2106" y="1090"/>
                  </a:cubicBezTo>
                  <a:cubicBezTo>
                    <a:pt x="2133" y="511"/>
                    <a:pt x="1687" y="29"/>
                    <a:pt x="1116" y="2"/>
                  </a:cubicBezTo>
                  <a:cubicBezTo>
                    <a:pt x="1094" y="1"/>
                    <a:pt x="1073" y="0"/>
                    <a:pt x="105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3" name="Google Shape;1157;p14"/>
            <p:cNvSpPr/>
            <p:nvPr/>
          </p:nvSpPr>
          <p:spPr>
            <a:xfrm>
              <a:off x="8741520" y="271080"/>
              <a:ext cx="52920" cy="51840"/>
            </a:xfrm>
            <a:custGeom>
              <a:avLst/>
              <a:gdLst>
                <a:gd name="textAreaLeft" fmla="*/ 0 w 52920"/>
                <a:gd name="textAreaRight" fmla="*/ 53280 w 52920"/>
                <a:gd name="textAreaTop" fmla="*/ 0 h 51840"/>
                <a:gd name="textAreaBottom" fmla="*/ 52200 h 51840"/>
              </a:gdLst>
              <a:ahLst/>
              <a:cxnLst/>
              <a:rect l="textAreaLeft" t="textAreaTop" r="textAreaRight" b="textAreaBottom"/>
              <a:pathLst>
                <a:path w="2133" h="2082">
                  <a:moveTo>
                    <a:pt x="1066" y="1"/>
                  </a:moveTo>
                  <a:cubicBezTo>
                    <a:pt x="516" y="1"/>
                    <a:pt x="53" y="429"/>
                    <a:pt x="27" y="992"/>
                  </a:cubicBezTo>
                  <a:cubicBezTo>
                    <a:pt x="0" y="1563"/>
                    <a:pt x="446" y="2054"/>
                    <a:pt x="1017" y="2080"/>
                  </a:cubicBezTo>
                  <a:cubicBezTo>
                    <a:pt x="1034" y="2081"/>
                    <a:pt x="1050" y="2082"/>
                    <a:pt x="1066" y="2082"/>
                  </a:cubicBezTo>
                  <a:cubicBezTo>
                    <a:pt x="1616" y="2082"/>
                    <a:pt x="2080" y="1645"/>
                    <a:pt x="2106" y="1090"/>
                  </a:cubicBezTo>
                  <a:cubicBezTo>
                    <a:pt x="2132" y="519"/>
                    <a:pt x="1695" y="29"/>
                    <a:pt x="1115" y="2"/>
                  </a:cubicBezTo>
                  <a:cubicBezTo>
                    <a:pt x="1099" y="1"/>
                    <a:pt x="108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5920" bIns="25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4" name="Google Shape;1158;p14"/>
            <p:cNvSpPr/>
            <p:nvPr/>
          </p:nvSpPr>
          <p:spPr>
            <a:xfrm>
              <a:off x="8295480" y="304920"/>
              <a:ext cx="464040" cy="40752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07520"/>
                <a:gd name="textAreaBottom" fmla="*/ 407880 h 407520"/>
              </a:gdLst>
              <a:ahLst/>
              <a:cxnLst/>
              <a:rect l="textAreaLeft" t="textAreaTop" r="textAreaRight" b="textAreaBottom"/>
              <a:pathLst>
                <a:path w="18583" h="16311">
                  <a:moveTo>
                    <a:pt x="9303" y="0"/>
                  </a:moveTo>
                  <a:cubicBezTo>
                    <a:pt x="6639" y="0"/>
                    <a:pt x="4028" y="1305"/>
                    <a:pt x="2462" y="3698"/>
                  </a:cubicBezTo>
                  <a:cubicBezTo>
                    <a:pt x="0" y="7472"/>
                    <a:pt x="1062" y="12521"/>
                    <a:pt x="4835" y="14983"/>
                  </a:cubicBezTo>
                  <a:cubicBezTo>
                    <a:pt x="6212" y="15881"/>
                    <a:pt x="7757" y="16310"/>
                    <a:pt x="9286" y="16310"/>
                  </a:cubicBezTo>
                  <a:cubicBezTo>
                    <a:pt x="11948" y="16310"/>
                    <a:pt x="14556" y="15008"/>
                    <a:pt x="16121" y="12610"/>
                  </a:cubicBezTo>
                  <a:cubicBezTo>
                    <a:pt x="18583" y="8837"/>
                    <a:pt x="17512" y="3787"/>
                    <a:pt x="13748" y="1325"/>
                  </a:cubicBezTo>
                  <a:cubicBezTo>
                    <a:pt x="12373" y="428"/>
                    <a:pt x="10829" y="0"/>
                    <a:pt x="9303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grpSp>
          <p:nvGrpSpPr>
            <p:cNvPr id="535" name="Google Shape;1159;p14"/>
            <p:cNvGrpSpPr/>
            <p:nvPr/>
          </p:nvGrpSpPr>
          <p:grpSpPr>
            <a:xfrm>
              <a:off x="8323560" y="304920"/>
              <a:ext cx="407520" cy="407160"/>
              <a:chOff x="8323560" y="304920"/>
              <a:chExt cx="407520" cy="407160"/>
            </a:xfrm>
          </p:grpSpPr>
          <p:sp>
            <p:nvSpPr>
              <p:cNvPr id="536" name="Google Shape;1160;p14"/>
              <p:cNvSpPr/>
              <p:nvPr/>
            </p:nvSpPr>
            <p:spPr>
              <a:xfrm>
                <a:off x="8349840" y="347040"/>
                <a:ext cx="335880" cy="307080"/>
              </a:xfrm>
              <a:custGeom>
                <a:avLst/>
                <a:gdLst>
                  <a:gd name="textAreaLeft" fmla="*/ 0 w 335880"/>
                  <a:gd name="textAreaRight" fmla="*/ 336240 w 335880"/>
                  <a:gd name="textAreaTop" fmla="*/ 0 h 307080"/>
                  <a:gd name="textAreaBottom" fmla="*/ 307440 h 307080"/>
                </a:gdLst>
                <a:ahLst/>
                <a:cxnLst/>
                <a:rect l="textAreaLeft" t="textAreaTop" r="textAreaRight" b="textAreaBottom"/>
                <a:pathLst>
                  <a:path w="13454" h="12303">
                    <a:moveTo>
                      <a:pt x="12071" y="0"/>
                    </a:moveTo>
                    <a:cubicBezTo>
                      <a:pt x="12062" y="18"/>
                      <a:pt x="12044" y="36"/>
                      <a:pt x="12026" y="45"/>
                    </a:cubicBezTo>
                    <a:cubicBezTo>
                      <a:pt x="11873" y="195"/>
                      <a:pt x="11684" y="245"/>
                      <a:pt x="11478" y="245"/>
                    </a:cubicBezTo>
                    <a:cubicBezTo>
                      <a:pt x="11072" y="245"/>
                      <a:pt x="10596" y="54"/>
                      <a:pt x="10171" y="54"/>
                    </a:cubicBezTo>
                    <a:cubicBezTo>
                      <a:pt x="9466" y="54"/>
                      <a:pt x="8842" y="749"/>
                      <a:pt x="8904" y="1445"/>
                    </a:cubicBezTo>
                    <a:cubicBezTo>
                      <a:pt x="8940" y="1865"/>
                      <a:pt x="9172" y="2328"/>
                      <a:pt x="8940" y="2676"/>
                    </a:cubicBezTo>
                    <a:cubicBezTo>
                      <a:pt x="8808" y="2864"/>
                      <a:pt x="8595" y="2933"/>
                      <a:pt x="8363" y="2933"/>
                    </a:cubicBezTo>
                    <a:cubicBezTo>
                      <a:pt x="8154" y="2933"/>
                      <a:pt x="7930" y="2877"/>
                      <a:pt x="7735" y="2801"/>
                    </a:cubicBezTo>
                    <a:cubicBezTo>
                      <a:pt x="7458" y="2696"/>
                      <a:pt x="7151" y="2566"/>
                      <a:pt x="6861" y="2566"/>
                    </a:cubicBezTo>
                    <a:cubicBezTo>
                      <a:pt x="6731" y="2566"/>
                      <a:pt x="6605" y="2592"/>
                      <a:pt x="6487" y="2658"/>
                    </a:cubicBezTo>
                    <a:cubicBezTo>
                      <a:pt x="6067" y="2899"/>
                      <a:pt x="6040" y="3506"/>
                      <a:pt x="6121" y="3988"/>
                    </a:cubicBezTo>
                    <a:cubicBezTo>
                      <a:pt x="6192" y="4478"/>
                      <a:pt x="6281" y="5040"/>
                      <a:pt x="5951" y="5397"/>
                    </a:cubicBezTo>
                    <a:cubicBezTo>
                      <a:pt x="5744" y="5623"/>
                      <a:pt x="5464" y="5682"/>
                      <a:pt x="5157" y="5682"/>
                    </a:cubicBezTo>
                    <a:cubicBezTo>
                      <a:pt x="4809" y="5682"/>
                      <a:pt x="4426" y="5606"/>
                      <a:pt x="4070" y="5606"/>
                    </a:cubicBezTo>
                    <a:cubicBezTo>
                      <a:pt x="3793" y="5606"/>
                      <a:pt x="3533" y="5652"/>
                      <a:pt x="3320" y="5817"/>
                    </a:cubicBezTo>
                    <a:cubicBezTo>
                      <a:pt x="2873" y="6156"/>
                      <a:pt x="2882" y="6825"/>
                      <a:pt x="2873" y="7387"/>
                    </a:cubicBezTo>
                    <a:cubicBezTo>
                      <a:pt x="2865" y="7958"/>
                      <a:pt x="2677" y="8662"/>
                      <a:pt x="2115" y="8760"/>
                    </a:cubicBezTo>
                    <a:cubicBezTo>
                      <a:pt x="2068" y="8769"/>
                      <a:pt x="2021" y="8773"/>
                      <a:pt x="1973" y="8773"/>
                    </a:cubicBezTo>
                    <a:cubicBezTo>
                      <a:pt x="1522" y="8773"/>
                      <a:pt x="1058" y="8410"/>
                      <a:pt x="643" y="8410"/>
                    </a:cubicBezTo>
                    <a:cubicBezTo>
                      <a:pt x="532" y="8410"/>
                      <a:pt x="425" y="8436"/>
                      <a:pt x="322" y="8502"/>
                    </a:cubicBezTo>
                    <a:cubicBezTo>
                      <a:pt x="63" y="8662"/>
                      <a:pt x="1" y="9019"/>
                      <a:pt x="46" y="9322"/>
                    </a:cubicBezTo>
                    <a:cubicBezTo>
                      <a:pt x="81" y="9626"/>
                      <a:pt x="206" y="9920"/>
                      <a:pt x="224" y="10223"/>
                    </a:cubicBezTo>
                    <a:cubicBezTo>
                      <a:pt x="242" y="10393"/>
                      <a:pt x="215" y="10571"/>
                      <a:pt x="161" y="10732"/>
                    </a:cubicBezTo>
                    <a:cubicBezTo>
                      <a:pt x="518" y="11312"/>
                      <a:pt x="938" y="11838"/>
                      <a:pt x="1419" y="12302"/>
                    </a:cubicBezTo>
                    <a:cubicBezTo>
                      <a:pt x="1509" y="12106"/>
                      <a:pt x="1553" y="11883"/>
                      <a:pt x="1535" y="11669"/>
                    </a:cubicBezTo>
                    <a:cubicBezTo>
                      <a:pt x="1509" y="11356"/>
                      <a:pt x="1393" y="11071"/>
                      <a:pt x="1348" y="10768"/>
                    </a:cubicBezTo>
                    <a:cubicBezTo>
                      <a:pt x="1312" y="10464"/>
                      <a:pt x="1375" y="10108"/>
                      <a:pt x="1633" y="9938"/>
                    </a:cubicBezTo>
                    <a:cubicBezTo>
                      <a:pt x="1734" y="9875"/>
                      <a:pt x="1839" y="9850"/>
                      <a:pt x="1947" y="9850"/>
                    </a:cubicBezTo>
                    <a:cubicBezTo>
                      <a:pt x="2364" y="9850"/>
                      <a:pt x="2830" y="10219"/>
                      <a:pt x="3285" y="10219"/>
                    </a:cubicBezTo>
                    <a:cubicBezTo>
                      <a:pt x="3332" y="10219"/>
                      <a:pt x="3380" y="10215"/>
                      <a:pt x="3427" y="10206"/>
                    </a:cubicBezTo>
                    <a:cubicBezTo>
                      <a:pt x="3980" y="10099"/>
                      <a:pt x="4176" y="9403"/>
                      <a:pt x="4185" y="8832"/>
                    </a:cubicBezTo>
                    <a:cubicBezTo>
                      <a:pt x="4194" y="8261"/>
                      <a:pt x="4176" y="7601"/>
                      <a:pt x="4631" y="7253"/>
                    </a:cubicBezTo>
                    <a:cubicBezTo>
                      <a:pt x="4844" y="7092"/>
                      <a:pt x="5102" y="7047"/>
                      <a:pt x="5376" y="7047"/>
                    </a:cubicBezTo>
                    <a:cubicBezTo>
                      <a:pt x="5732" y="7047"/>
                      <a:pt x="6116" y="7123"/>
                      <a:pt x="6464" y="7123"/>
                    </a:cubicBezTo>
                    <a:cubicBezTo>
                      <a:pt x="6769" y="7123"/>
                      <a:pt x="7047" y="7064"/>
                      <a:pt x="7254" y="6842"/>
                    </a:cubicBezTo>
                    <a:cubicBezTo>
                      <a:pt x="7593" y="6477"/>
                      <a:pt x="7504" y="5915"/>
                      <a:pt x="7423" y="5433"/>
                    </a:cubicBezTo>
                    <a:cubicBezTo>
                      <a:pt x="7352" y="4951"/>
                      <a:pt x="7370" y="4345"/>
                      <a:pt x="7798" y="4104"/>
                    </a:cubicBezTo>
                    <a:cubicBezTo>
                      <a:pt x="7916" y="4036"/>
                      <a:pt x="8043" y="4010"/>
                      <a:pt x="8174" y="4010"/>
                    </a:cubicBezTo>
                    <a:cubicBezTo>
                      <a:pt x="8459" y="4010"/>
                      <a:pt x="8766" y="4136"/>
                      <a:pt x="9047" y="4246"/>
                    </a:cubicBezTo>
                    <a:cubicBezTo>
                      <a:pt x="9237" y="4322"/>
                      <a:pt x="9459" y="4379"/>
                      <a:pt x="9667" y="4379"/>
                    </a:cubicBezTo>
                    <a:cubicBezTo>
                      <a:pt x="9898" y="4379"/>
                      <a:pt x="10111" y="4309"/>
                      <a:pt x="10242" y="4122"/>
                    </a:cubicBezTo>
                    <a:cubicBezTo>
                      <a:pt x="10483" y="3774"/>
                      <a:pt x="10251" y="3310"/>
                      <a:pt x="10216" y="2890"/>
                    </a:cubicBezTo>
                    <a:cubicBezTo>
                      <a:pt x="10153" y="2186"/>
                      <a:pt x="10778" y="1499"/>
                      <a:pt x="11482" y="1499"/>
                    </a:cubicBezTo>
                    <a:cubicBezTo>
                      <a:pt x="11489" y="1499"/>
                      <a:pt x="11495" y="1499"/>
                      <a:pt x="11502" y="1499"/>
                    </a:cubicBezTo>
                    <a:cubicBezTo>
                      <a:pt x="11924" y="1499"/>
                      <a:pt x="12391" y="1688"/>
                      <a:pt x="12791" y="1688"/>
                    </a:cubicBezTo>
                    <a:cubicBezTo>
                      <a:pt x="12996" y="1688"/>
                      <a:pt x="13183" y="1639"/>
                      <a:pt x="13338" y="1490"/>
                    </a:cubicBezTo>
                    <a:cubicBezTo>
                      <a:pt x="13382" y="1445"/>
                      <a:pt x="13418" y="1392"/>
                      <a:pt x="13454" y="1338"/>
                    </a:cubicBezTo>
                    <a:cubicBezTo>
                      <a:pt x="13043" y="839"/>
                      <a:pt x="12589" y="393"/>
                      <a:pt x="12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37" name="Google Shape;1161;p14"/>
              <p:cNvSpPr/>
              <p:nvPr/>
            </p:nvSpPr>
            <p:spPr>
              <a:xfrm>
                <a:off x="8324280" y="312120"/>
                <a:ext cx="326880" cy="302760"/>
              </a:xfrm>
              <a:custGeom>
                <a:avLst/>
                <a:gdLst>
                  <a:gd name="textAreaLeft" fmla="*/ 0 w 326880"/>
                  <a:gd name="textAreaRight" fmla="*/ 327240 w 326880"/>
                  <a:gd name="textAreaTop" fmla="*/ 0 h 302760"/>
                  <a:gd name="textAreaBottom" fmla="*/ 303120 h 302760"/>
                </a:gdLst>
                <a:ahLst/>
                <a:cxnLst/>
                <a:rect l="textAreaLeft" t="textAreaTop" r="textAreaRight" b="textAreaBottom"/>
                <a:pathLst>
                  <a:path w="13089" h="12124">
                    <a:moveTo>
                      <a:pt x="9885" y="0"/>
                    </a:moveTo>
                    <a:cubicBezTo>
                      <a:pt x="9181" y="9"/>
                      <a:pt x="8547" y="696"/>
                      <a:pt x="8619" y="1401"/>
                    </a:cubicBezTo>
                    <a:cubicBezTo>
                      <a:pt x="8654" y="1820"/>
                      <a:pt x="8886" y="2275"/>
                      <a:pt x="8645" y="2623"/>
                    </a:cubicBezTo>
                    <a:cubicBezTo>
                      <a:pt x="8513" y="2813"/>
                      <a:pt x="8297" y="2881"/>
                      <a:pt x="8063" y="2881"/>
                    </a:cubicBezTo>
                    <a:cubicBezTo>
                      <a:pt x="7858" y="2881"/>
                      <a:pt x="7638" y="2828"/>
                      <a:pt x="7450" y="2757"/>
                    </a:cubicBezTo>
                    <a:cubicBezTo>
                      <a:pt x="7169" y="2647"/>
                      <a:pt x="6862" y="2520"/>
                      <a:pt x="6577" y="2520"/>
                    </a:cubicBezTo>
                    <a:cubicBezTo>
                      <a:pt x="6446" y="2520"/>
                      <a:pt x="6319" y="2547"/>
                      <a:pt x="6201" y="2614"/>
                    </a:cubicBezTo>
                    <a:cubicBezTo>
                      <a:pt x="5773" y="2855"/>
                      <a:pt x="5755" y="3453"/>
                      <a:pt x="5826" y="3943"/>
                    </a:cubicBezTo>
                    <a:cubicBezTo>
                      <a:pt x="5898" y="4425"/>
                      <a:pt x="5987" y="4987"/>
                      <a:pt x="5657" y="5344"/>
                    </a:cubicBezTo>
                    <a:cubicBezTo>
                      <a:pt x="5448" y="5571"/>
                      <a:pt x="5166" y="5631"/>
                      <a:pt x="4857" y="5631"/>
                    </a:cubicBezTo>
                    <a:cubicBezTo>
                      <a:pt x="4512" y="5631"/>
                      <a:pt x="4133" y="5557"/>
                      <a:pt x="3781" y="5557"/>
                    </a:cubicBezTo>
                    <a:cubicBezTo>
                      <a:pt x="3506" y="5557"/>
                      <a:pt x="3247" y="5602"/>
                      <a:pt x="3034" y="5763"/>
                    </a:cubicBezTo>
                    <a:cubicBezTo>
                      <a:pt x="2579" y="6102"/>
                      <a:pt x="2597" y="6771"/>
                      <a:pt x="2588" y="7342"/>
                    </a:cubicBezTo>
                    <a:cubicBezTo>
                      <a:pt x="2570" y="7904"/>
                      <a:pt x="2383" y="8609"/>
                      <a:pt x="1821" y="8716"/>
                    </a:cubicBezTo>
                    <a:cubicBezTo>
                      <a:pt x="1775" y="8725"/>
                      <a:pt x="1729" y="8729"/>
                      <a:pt x="1682" y="8729"/>
                    </a:cubicBezTo>
                    <a:cubicBezTo>
                      <a:pt x="1235" y="8729"/>
                      <a:pt x="770" y="8357"/>
                      <a:pt x="354" y="8357"/>
                    </a:cubicBezTo>
                    <a:cubicBezTo>
                      <a:pt x="244" y="8357"/>
                      <a:pt x="138" y="8383"/>
                      <a:pt x="37" y="8449"/>
                    </a:cubicBezTo>
                    <a:cubicBezTo>
                      <a:pt x="19" y="8457"/>
                      <a:pt x="10" y="8466"/>
                      <a:pt x="1" y="8475"/>
                    </a:cubicBezTo>
                    <a:cubicBezTo>
                      <a:pt x="99" y="9805"/>
                      <a:pt x="518" y="11045"/>
                      <a:pt x="1178" y="12124"/>
                    </a:cubicBezTo>
                    <a:cubicBezTo>
                      <a:pt x="1232" y="11963"/>
                      <a:pt x="1259" y="11785"/>
                      <a:pt x="1241" y="11615"/>
                    </a:cubicBezTo>
                    <a:cubicBezTo>
                      <a:pt x="1223" y="11312"/>
                      <a:pt x="1098" y="11018"/>
                      <a:pt x="1063" y="10714"/>
                    </a:cubicBezTo>
                    <a:cubicBezTo>
                      <a:pt x="1018" y="10411"/>
                      <a:pt x="1080" y="10054"/>
                      <a:pt x="1339" y="9894"/>
                    </a:cubicBezTo>
                    <a:cubicBezTo>
                      <a:pt x="1442" y="9828"/>
                      <a:pt x="1549" y="9802"/>
                      <a:pt x="1660" y="9802"/>
                    </a:cubicBezTo>
                    <a:cubicBezTo>
                      <a:pt x="2075" y="9802"/>
                      <a:pt x="2539" y="10165"/>
                      <a:pt x="2990" y="10165"/>
                    </a:cubicBezTo>
                    <a:cubicBezTo>
                      <a:pt x="3038" y="10165"/>
                      <a:pt x="3085" y="10161"/>
                      <a:pt x="3132" y="10152"/>
                    </a:cubicBezTo>
                    <a:cubicBezTo>
                      <a:pt x="3694" y="10054"/>
                      <a:pt x="3882" y="9350"/>
                      <a:pt x="3890" y="8779"/>
                    </a:cubicBezTo>
                    <a:cubicBezTo>
                      <a:pt x="3899" y="8217"/>
                      <a:pt x="3890" y="7548"/>
                      <a:pt x="4337" y="7209"/>
                    </a:cubicBezTo>
                    <a:cubicBezTo>
                      <a:pt x="4550" y="7044"/>
                      <a:pt x="4810" y="6998"/>
                      <a:pt x="5087" y="6998"/>
                    </a:cubicBezTo>
                    <a:cubicBezTo>
                      <a:pt x="5443" y="6998"/>
                      <a:pt x="5826" y="7074"/>
                      <a:pt x="6174" y="7074"/>
                    </a:cubicBezTo>
                    <a:cubicBezTo>
                      <a:pt x="6481" y="7074"/>
                      <a:pt x="6761" y="7015"/>
                      <a:pt x="6968" y="6789"/>
                    </a:cubicBezTo>
                    <a:cubicBezTo>
                      <a:pt x="7298" y="6432"/>
                      <a:pt x="7209" y="5870"/>
                      <a:pt x="7138" y="5380"/>
                    </a:cubicBezTo>
                    <a:cubicBezTo>
                      <a:pt x="7057" y="4898"/>
                      <a:pt x="7084" y="4291"/>
                      <a:pt x="7504" y="4050"/>
                    </a:cubicBezTo>
                    <a:cubicBezTo>
                      <a:pt x="7622" y="3984"/>
                      <a:pt x="7748" y="3958"/>
                      <a:pt x="7878" y="3958"/>
                    </a:cubicBezTo>
                    <a:cubicBezTo>
                      <a:pt x="8168" y="3958"/>
                      <a:pt x="8475" y="4088"/>
                      <a:pt x="8752" y="4193"/>
                    </a:cubicBezTo>
                    <a:cubicBezTo>
                      <a:pt x="8947" y="4269"/>
                      <a:pt x="9171" y="4325"/>
                      <a:pt x="9380" y="4325"/>
                    </a:cubicBezTo>
                    <a:cubicBezTo>
                      <a:pt x="9612" y="4325"/>
                      <a:pt x="9825" y="4256"/>
                      <a:pt x="9957" y="4068"/>
                    </a:cubicBezTo>
                    <a:cubicBezTo>
                      <a:pt x="10189" y="3720"/>
                      <a:pt x="9957" y="3257"/>
                      <a:pt x="9921" y="2837"/>
                    </a:cubicBezTo>
                    <a:cubicBezTo>
                      <a:pt x="9859" y="2141"/>
                      <a:pt x="10483" y="1446"/>
                      <a:pt x="11188" y="1446"/>
                    </a:cubicBezTo>
                    <a:cubicBezTo>
                      <a:pt x="11613" y="1446"/>
                      <a:pt x="12089" y="1637"/>
                      <a:pt x="12495" y="1637"/>
                    </a:cubicBezTo>
                    <a:cubicBezTo>
                      <a:pt x="12701" y="1637"/>
                      <a:pt x="12890" y="1587"/>
                      <a:pt x="13043" y="1437"/>
                    </a:cubicBezTo>
                    <a:cubicBezTo>
                      <a:pt x="13061" y="1428"/>
                      <a:pt x="13079" y="1410"/>
                      <a:pt x="13088" y="1392"/>
                    </a:cubicBezTo>
                    <a:cubicBezTo>
                      <a:pt x="12401" y="857"/>
                      <a:pt x="11616" y="437"/>
                      <a:pt x="10769" y="143"/>
                    </a:cubicBezTo>
                    <a:cubicBezTo>
                      <a:pt x="10474" y="90"/>
                      <a:pt x="10171" y="0"/>
                      <a:pt x="98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38" name="Google Shape;1162;p14"/>
              <p:cNvSpPr/>
              <p:nvPr/>
            </p:nvSpPr>
            <p:spPr>
              <a:xfrm>
                <a:off x="8369280" y="345240"/>
                <a:ext cx="37440" cy="35280"/>
              </a:xfrm>
              <a:custGeom>
                <a:avLst/>
                <a:gdLst>
                  <a:gd name="textAreaLeft" fmla="*/ 0 w 37440"/>
                  <a:gd name="textAreaRight" fmla="*/ 37800 w 37440"/>
                  <a:gd name="textAreaTop" fmla="*/ 0 h 35280"/>
                  <a:gd name="textAreaBottom" fmla="*/ 35640 h 35280"/>
                </a:gdLst>
                <a:ahLst/>
                <a:cxnLst/>
                <a:rect l="textAreaLeft" t="textAreaTop" r="textAreaRight" b="textAreaBottom"/>
                <a:pathLst>
                  <a:path w="1509" h="1419">
                    <a:moveTo>
                      <a:pt x="1446" y="1"/>
                    </a:moveTo>
                    <a:lnTo>
                      <a:pt x="1446" y="1"/>
                    </a:lnTo>
                    <a:cubicBezTo>
                      <a:pt x="911" y="402"/>
                      <a:pt x="429" y="866"/>
                      <a:pt x="1" y="1392"/>
                    </a:cubicBezTo>
                    <a:cubicBezTo>
                      <a:pt x="149" y="1406"/>
                      <a:pt x="297" y="1419"/>
                      <a:pt x="439" y="1419"/>
                    </a:cubicBezTo>
                    <a:cubicBezTo>
                      <a:pt x="749" y="1419"/>
                      <a:pt x="1033" y="1360"/>
                      <a:pt x="1241" y="1134"/>
                    </a:cubicBezTo>
                    <a:cubicBezTo>
                      <a:pt x="1509" y="839"/>
                      <a:pt x="1500" y="411"/>
                      <a:pt x="1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7640" bIns="176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39" name="Google Shape;1163;p14"/>
              <p:cNvSpPr/>
              <p:nvPr/>
            </p:nvSpPr>
            <p:spPr>
              <a:xfrm>
                <a:off x="8324280" y="306000"/>
                <a:ext cx="189000" cy="187920"/>
              </a:xfrm>
              <a:custGeom>
                <a:avLst/>
                <a:gdLst>
                  <a:gd name="textAreaLeft" fmla="*/ 0 w 189000"/>
                  <a:gd name="textAreaRight" fmla="*/ 189360 w 189000"/>
                  <a:gd name="textAreaTop" fmla="*/ 0 h 187920"/>
                  <a:gd name="textAreaBottom" fmla="*/ 188280 h 187920"/>
                </a:gdLst>
                <a:ahLst/>
                <a:cxnLst/>
                <a:rect l="textAreaLeft" t="textAreaTop" r="textAreaRight" b="textAreaBottom"/>
                <a:pathLst>
                  <a:path w="7575" h="7536">
                    <a:moveTo>
                      <a:pt x="7307" y="1"/>
                    </a:moveTo>
                    <a:lnTo>
                      <a:pt x="7307" y="1"/>
                    </a:lnTo>
                    <a:cubicBezTo>
                      <a:pt x="5800" y="152"/>
                      <a:pt x="4408" y="714"/>
                      <a:pt x="3248" y="1580"/>
                    </a:cubicBezTo>
                    <a:cubicBezTo>
                      <a:pt x="3302" y="1990"/>
                      <a:pt x="3311" y="2418"/>
                      <a:pt x="3043" y="2713"/>
                    </a:cubicBezTo>
                    <a:cubicBezTo>
                      <a:pt x="2835" y="2939"/>
                      <a:pt x="2551" y="2998"/>
                      <a:pt x="2241" y="2998"/>
                    </a:cubicBezTo>
                    <a:cubicBezTo>
                      <a:pt x="2099" y="2998"/>
                      <a:pt x="1951" y="2985"/>
                      <a:pt x="1803" y="2971"/>
                    </a:cubicBezTo>
                    <a:cubicBezTo>
                      <a:pt x="795" y="4211"/>
                      <a:pt x="144" y="5755"/>
                      <a:pt x="1" y="7467"/>
                    </a:cubicBezTo>
                    <a:cubicBezTo>
                      <a:pt x="130" y="7506"/>
                      <a:pt x="253" y="7535"/>
                      <a:pt x="376" y="7535"/>
                    </a:cubicBezTo>
                    <a:cubicBezTo>
                      <a:pt x="424" y="7535"/>
                      <a:pt x="471" y="7531"/>
                      <a:pt x="518" y="7521"/>
                    </a:cubicBezTo>
                    <a:cubicBezTo>
                      <a:pt x="1071" y="7414"/>
                      <a:pt x="1268" y="6718"/>
                      <a:pt x="1277" y="6147"/>
                    </a:cubicBezTo>
                    <a:cubicBezTo>
                      <a:pt x="1286" y="5576"/>
                      <a:pt x="1277" y="4916"/>
                      <a:pt x="1723" y="4568"/>
                    </a:cubicBezTo>
                    <a:cubicBezTo>
                      <a:pt x="1935" y="4407"/>
                      <a:pt x="2194" y="4362"/>
                      <a:pt x="2469" y="4362"/>
                    </a:cubicBezTo>
                    <a:cubicBezTo>
                      <a:pt x="2827" y="4362"/>
                      <a:pt x="3212" y="4439"/>
                      <a:pt x="3560" y="4439"/>
                    </a:cubicBezTo>
                    <a:cubicBezTo>
                      <a:pt x="3865" y="4439"/>
                      <a:pt x="4141" y="4380"/>
                      <a:pt x="4345" y="4158"/>
                    </a:cubicBezTo>
                    <a:cubicBezTo>
                      <a:pt x="4684" y="3792"/>
                      <a:pt x="4595" y="3230"/>
                      <a:pt x="4524" y="2748"/>
                    </a:cubicBezTo>
                    <a:cubicBezTo>
                      <a:pt x="4444" y="2267"/>
                      <a:pt x="4461" y="1660"/>
                      <a:pt x="4890" y="1419"/>
                    </a:cubicBezTo>
                    <a:cubicBezTo>
                      <a:pt x="5010" y="1352"/>
                      <a:pt x="5139" y="1325"/>
                      <a:pt x="5271" y="1325"/>
                    </a:cubicBezTo>
                    <a:cubicBezTo>
                      <a:pt x="5559" y="1325"/>
                      <a:pt x="5863" y="1452"/>
                      <a:pt x="6139" y="1562"/>
                    </a:cubicBezTo>
                    <a:cubicBezTo>
                      <a:pt x="6333" y="1638"/>
                      <a:pt x="6557" y="1694"/>
                      <a:pt x="6765" y="1694"/>
                    </a:cubicBezTo>
                    <a:cubicBezTo>
                      <a:pt x="6996" y="1694"/>
                      <a:pt x="7207" y="1625"/>
                      <a:pt x="7334" y="1437"/>
                    </a:cubicBezTo>
                    <a:cubicBezTo>
                      <a:pt x="7575" y="1089"/>
                      <a:pt x="7343" y="625"/>
                      <a:pt x="7307" y="206"/>
                    </a:cubicBezTo>
                    <a:cubicBezTo>
                      <a:pt x="7298" y="134"/>
                      <a:pt x="7307" y="63"/>
                      <a:pt x="7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0" name="Google Shape;1164;p14"/>
              <p:cNvSpPr/>
              <p:nvPr/>
            </p:nvSpPr>
            <p:spPr>
              <a:xfrm>
                <a:off x="8323560" y="304920"/>
                <a:ext cx="269640" cy="225360"/>
              </a:xfrm>
              <a:custGeom>
                <a:avLst/>
                <a:gdLst>
                  <a:gd name="textAreaLeft" fmla="*/ 0 w 269640"/>
                  <a:gd name="textAreaRight" fmla="*/ 270000 w 269640"/>
                  <a:gd name="textAreaTop" fmla="*/ 0 h 225360"/>
                  <a:gd name="textAreaBottom" fmla="*/ 225720 h 225360"/>
                </a:gdLst>
                <a:ahLst/>
                <a:cxnLst/>
                <a:rect l="textAreaLeft" t="textAreaTop" r="textAreaRight" b="textAreaBottom"/>
                <a:pathLst>
                  <a:path w="10804" h="9023">
                    <a:moveTo>
                      <a:pt x="8175" y="0"/>
                    </a:moveTo>
                    <a:cubicBezTo>
                      <a:pt x="7895" y="0"/>
                      <a:pt x="7617" y="14"/>
                      <a:pt x="7342" y="45"/>
                    </a:cubicBezTo>
                    <a:cubicBezTo>
                      <a:pt x="7342" y="107"/>
                      <a:pt x="7333" y="178"/>
                      <a:pt x="7342" y="250"/>
                    </a:cubicBezTo>
                    <a:cubicBezTo>
                      <a:pt x="7378" y="669"/>
                      <a:pt x="7610" y="1133"/>
                      <a:pt x="7369" y="1481"/>
                    </a:cubicBezTo>
                    <a:cubicBezTo>
                      <a:pt x="7242" y="1669"/>
                      <a:pt x="7031" y="1738"/>
                      <a:pt x="6800" y="1738"/>
                    </a:cubicBezTo>
                    <a:cubicBezTo>
                      <a:pt x="6592" y="1738"/>
                      <a:pt x="6368" y="1682"/>
                      <a:pt x="6174" y="1606"/>
                    </a:cubicBezTo>
                    <a:cubicBezTo>
                      <a:pt x="5898" y="1496"/>
                      <a:pt x="5594" y="1369"/>
                      <a:pt x="5306" y="1369"/>
                    </a:cubicBezTo>
                    <a:cubicBezTo>
                      <a:pt x="5174" y="1369"/>
                      <a:pt x="5045" y="1396"/>
                      <a:pt x="4925" y="1463"/>
                    </a:cubicBezTo>
                    <a:cubicBezTo>
                      <a:pt x="4496" y="1704"/>
                      <a:pt x="4479" y="2311"/>
                      <a:pt x="4559" y="2792"/>
                    </a:cubicBezTo>
                    <a:cubicBezTo>
                      <a:pt x="4630" y="3274"/>
                      <a:pt x="4719" y="3836"/>
                      <a:pt x="4380" y="4202"/>
                    </a:cubicBezTo>
                    <a:cubicBezTo>
                      <a:pt x="4176" y="4424"/>
                      <a:pt x="3900" y="4483"/>
                      <a:pt x="3595" y="4483"/>
                    </a:cubicBezTo>
                    <a:cubicBezTo>
                      <a:pt x="3247" y="4483"/>
                      <a:pt x="2862" y="4406"/>
                      <a:pt x="2504" y="4406"/>
                    </a:cubicBezTo>
                    <a:cubicBezTo>
                      <a:pt x="2229" y="4406"/>
                      <a:pt x="1970" y="4451"/>
                      <a:pt x="1758" y="4612"/>
                    </a:cubicBezTo>
                    <a:cubicBezTo>
                      <a:pt x="1312" y="4960"/>
                      <a:pt x="1321" y="5620"/>
                      <a:pt x="1312" y="6191"/>
                    </a:cubicBezTo>
                    <a:cubicBezTo>
                      <a:pt x="1303" y="6762"/>
                      <a:pt x="1106" y="7458"/>
                      <a:pt x="553" y="7565"/>
                    </a:cubicBezTo>
                    <a:cubicBezTo>
                      <a:pt x="506" y="7575"/>
                      <a:pt x="459" y="7579"/>
                      <a:pt x="411" y="7579"/>
                    </a:cubicBezTo>
                    <a:cubicBezTo>
                      <a:pt x="288" y="7579"/>
                      <a:pt x="165" y="7550"/>
                      <a:pt x="36" y="7511"/>
                    </a:cubicBezTo>
                    <a:cubicBezTo>
                      <a:pt x="36" y="7592"/>
                      <a:pt x="27" y="7672"/>
                      <a:pt x="18" y="7752"/>
                    </a:cubicBezTo>
                    <a:cubicBezTo>
                      <a:pt x="0" y="8100"/>
                      <a:pt x="9" y="8439"/>
                      <a:pt x="36" y="8769"/>
                    </a:cubicBezTo>
                    <a:cubicBezTo>
                      <a:pt x="45" y="8760"/>
                      <a:pt x="54" y="8751"/>
                      <a:pt x="72" y="8743"/>
                    </a:cubicBezTo>
                    <a:cubicBezTo>
                      <a:pt x="173" y="8677"/>
                      <a:pt x="279" y="8651"/>
                      <a:pt x="389" y="8651"/>
                    </a:cubicBezTo>
                    <a:cubicBezTo>
                      <a:pt x="805" y="8651"/>
                      <a:pt x="1270" y="9023"/>
                      <a:pt x="1717" y="9023"/>
                    </a:cubicBezTo>
                    <a:cubicBezTo>
                      <a:pt x="1764" y="9023"/>
                      <a:pt x="1810" y="9019"/>
                      <a:pt x="1856" y="9010"/>
                    </a:cubicBezTo>
                    <a:cubicBezTo>
                      <a:pt x="2418" y="8903"/>
                      <a:pt x="2605" y="8198"/>
                      <a:pt x="2623" y="7636"/>
                    </a:cubicBezTo>
                    <a:cubicBezTo>
                      <a:pt x="2632" y="7065"/>
                      <a:pt x="2614" y="6396"/>
                      <a:pt x="3069" y="6057"/>
                    </a:cubicBezTo>
                    <a:cubicBezTo>
                      <a:pt x="3282" y="5896"/>
                      <a:pt x="3541" y="5851"/>
                      <a:pt x="3816" y="5851"/>
                    </a:cubicBezTo>
                    <a:cubicBezTo>
                      <a:pt x="4168" y="5851"/>
                      <a:pt x="4547" y="5925"/>
                      <a:pt x="4892" y="5925"/>
                    </a:cubicBezTo>
                    <a:cubicBezTo>
                      <a:pt x="5201" y="5925"/>
                      <a:pt x="5483" y="5865"/>
                      <a:pt x="5692" y="5638"/>
                    </a:cubicBezTo>
                    <a:cubicBezTo>
                      <a:pt x="6022" y="5281"/>
                      <a:pt x="5933" y="4719"/>
                      <a:pt x="5861" y="4237"/>
                    </a:cubicBezTo>
                    <a:cubicBezTo>
                      <a:pt x="5790" y="3747"/>
                      <a:pt x="5808" y="3149"/>
                      <a:pt x="6236" y="2908"/>
                    </a:cubicBezTo>
                    <a:cubicBezTo>
                      <a:pt x="6354" y="2841"/>
                      <a:pt x="6481" y="2814"/>
                      <a:pt x="6612" y="2814"/>
                    </a:cubicBezTo>
                    <a:cubicBezTo>
                      <a:pt x="6897" y="2814"/>
                      <a:pt x="7204" y="2941"/>
                      <a:pt x="7485" y="3051"/>
                    </a:cubicBezTo>
                    <a:cubicBezTo>
                      <a:pt x="7673" y="3122"/>
                      <a:pt x="7893" y="3175"/>
                      <a:pt x="8098" y="3175"/>
                    </a:cubicBezTo>
                    <a:cubicBezTo>
                      <a:pt x="8332" y="3175"/>
                      <a:pt x="8548" y="3107"/>
                      <a:pt x="8680" y="2917"/>
                    </a:cubicBezTo>
                    <a:cubicBezTo>
                      <a:pt x="8921" y="2569"/>
                      <a:pt x="8689" y="2114"/>
                      <a:pt x="8654" y="1695"/>
                    </a:cubicBezTo>
                    <a:cubicBezTo>
                      <a:pt x="8582" y="990"/>
                      <a:pt x="9216" y="303"/>
                      <a:pt x="9920" y="294"/>
                    </a:cubicBezTo>
                    <a:cubicBezTo>
                      <a:pt x="10206" y="294"/>
                      <a:pt x="10509" y="384"/>
                      <a:pt x="10804" y="437"/>
                    </a:cubicBezTo>
                    <a:cubicBezTo>
                      <a:pt x="10099" y="196"/>
                      <a:pt x="9349" y="53"/>
                      <a:pt x="8564" y="9"/>
                    </a:cubicBezTo>
                    <a:cubicBezTo>
                      <a:pt x="8435" y="3"/>
                      <a:pt x="8305" y="0"/>
                      <a:pt x="8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1" name="Google Shape;1165;p14"/>
              <p:cNvSpPr/>
              <p:nvPr/>
            </p:nvSpPr>
            <p:spPr>
              <a:xfrm>
                <a:off x="8382600" y="380520"/>
                <a:ext cx="329400" cy="301320"/>
              </a:xfrm>
              <a:custGeom>
                <a:avLst/>
                <a:gdLst>
                  <a:gd name="textAreaLeft" fmla="*/ 0 w 329400"/>
                  <a:gd name="textAreaRight" fmla="*/ 329760 w 329400"/>
                  <a:gd name="textAreaTop" fmla="*/ 0 h 301320"/>
                  <a:gd name="textAreaBottom" fmla="*/ 301680 h 301320"/>
                </a:gdLst>
                <a:ahLst/>
                <a:cxnLst/>
                <a:rect l="textAreaLeft" t="textAreaTop" r="textAreaRight" b="textAreaBottom"/>
                <a:pathLst>
                  <a:path w="13195" h="12071">
                    <a:moveTo>
                      <a:pt x="12142" y="0"/>
                    </a:moveTo>
                    <a:cubicBezTo>
                      <a:pt x="12106" y="54"/>
                      <a:pt x="12070" y="107"/>
                      <a:pt x="12026" y="152"/>
                    </a:cubicBezTo>
                    <a:cubicBezTo>
                      <a:pt x="11871" y="301"/>
                      <a:pt x="11684" y="350"/>
                      <a:pt x="11479" y="350"/>
                    </a:cubicBezTo>
                    <a:cubicBezTo>
                      <a:pt x="11079" y="350"/>
                      <a:pt x="10612" y="161"/>
                      <a:pt x="10190" y="161"/>
                    </a:cubicBezTo>
                    <a:cubicBezTo>
                      <a:pt x="10183" y="161"/>
                      <a:pt x="10177" y="161"/>
                      <a:pt x="10170" y="161"/>
                    </a:cubicBezTo>
                    <a:cubicBezTo>
                      <a:pt x="9466" y="161"/>
                      <a:pt x="8841" y="848"/>
                      <a:pt x="8904" y="1552"/>
                    </a:cubicBezTo>
                    <a:cubicBezTo>
                      <a:pt x="8939" y="1972"/>
                      <a:pt x="9171" y="2436"/>
                      <a:pt x="8930" y="2784"/>
                    </a:cubicBezTo>
                    <a:cubicBezTo>
                      <a:pt x="8799" y="2971"/>
                      <a:pt x="8586" y="3041"/>
                      <a:pt x="8355" y="3041"/>
                    </a:cubicBezTo>
                    <a:cubicBezTo>
                      <a:pt x="8147" y="3041"/>
                      <a:pt x="7925" y="2984"/>
                      <a:pt x="7735" y="2908"/>
                    </a:cubicBezTo>
                    <a:cubicBezTo>
                      <a:pt x="7454" y="2798"/>
                      <a:pt x="7147" y="2672"/>
                      <a:pt x="6862" y="2672"/>
                    </a:cubicBezTo>
                    <a:cubicBezTo>
                      <a:pt x="6731" y="2672"/>
                      <a:pt x="6604" y="2698"/>
                      <a:pt x="6486" y="2766"/>
                    </a:cubicBezTo>
                    <a:cubicBezTo>
                      <a:pt x="6058" y="3007"/>
                      <a:pt x="6040" y="3613"/>
                      <a:pt x="6111" y="4095"/>
                    </a:cubicBezTo>
                    <a:cubicBezTo>
                      <a:pt x="6192" y="4577"/>
                      <a:pt x="6281" y="5139"/>
                      <a:pt x="5942" y="5504"/>
                    </a:cubicBezTo>
                    <a:cubicBezTo>
                      <a:pt x="5735" y="5726"/>
                      <a:pt x="5457" y="5785"/>
                      <a:pt x="5152" y="5785"/>
                    </a:cubicBezTo>
                    <a:cubicBezTo>
                      <a:pt x="4804" y="5785"/>
                      <a:pt x="4420" y="5709"/>
                      <a:pt x="4064" y="5709"/>
                    </a:cubicBezTo>
                    <a:cubicBezTo>
                      <a:pt x="3790" y="5709"/>
                      <a:pt x="3532" y="5754"/>
                      <a:pt x="3319" y="5915"/>
                    </a:cubicBezTo>
                    <a:cubicBezTo>
                      <a:pt x="2864" y="6263"/>
                      <a:pt x="2882" y="6923"/>
                      <a:pt x="2873" y="7494"/>
                    </a:cubicBezTo>
                    <a:cubicBezTo>
                      <a:pt x="2864" y="8065"/>
                      <a:pt x="2668" y="8761"/>
                      <a:pt x="2115" y="8868"/>
                    </a:cubicBezTo>
                    <a:cubicBezTo>
                      <a:pt x="2068" y="8877"/>
                      <a:pt x="2020" y="8881"/>
                      <a:pt x="1973" y="8881"/>
                    </a:cubicBezTo>
                    <a:cubicBezTo>
                      <a:pt x="1518" y="8881"/>
                      <a:pt x="1052" y="8512"/>
                      <a:pt x="635" y="8512"/>
                    </a:cubicBezTo>
                    <a:cubicBezTo>
                      <a:pt x="527" y="8512"/>
                      <a:pt x="422" y="8537"/>
                      <a:pt x="321" y="8600"/>
                    </a:cubicBezTo>
                    <a:cubicBezTo>
                      <a:pt x="63" y="8770"/>
                      <a:pt x="0" y="9126"/>
                      <a:pt x="36" y="9430"/>
                    </a:cubicBezTo>
                    <a:cubicBezTo>
                      <a:pt x="81" y="9733"/>
                      <a:pt x="197" y="10018"/>
                      <a:pt x="223" y="10331"/>
                    </a:cubicBezTo>
                    <a:cubicBezTo>
                      <a:pt x="241" y="10545"/>
                      <a:pt x="197" y="10768"/>
                      <a:pt x="107" y="10964"/>
                    </a:cubicBezTo>
                    <a:cubicBezTo>
                      <a:pt x="536" y="11383"/>
                      <a:pt x="1008" y="11758"/>
                      <a:pt x="1517" y="12070"/>
                    </a:cubicBezTo>
                    <a:cubicBezTo>
                      <a:pt x="1535" y="11972"/>
                      <a:pt x="1535" y="11874"/>
                      <a:pt x="1526" y="11767"/>
                    </a:cubicBezTo>
                    <a:cubicBezTo>
                      <a:pt x="1508" y="11464"/>
                      <a:pt x="1383" y="11169"/>
                      <a:pt x="1347" y="10866"/>
                    </a:cubicBezTo>
                    <a:cubicBezTo>
                      <a:pt x="1303" y="10563"/>
                      <a:pt x="1365" y="10215"/>
                      <a:pt x="1624" y="10045"/>
                    </a:cubicBezTo>
                    <a:cubicBezTo>
                      <a:pt x="1726" y="9980"/>
                      <a:pt x="1832" y="9954"/>
                      <a:pt x="1941" y="9954"/>
                    </a:cubicBezTo>
                    <a:cubicBezTo>
                      <a:pt x="2357" y="9954"/>
                      <a:pt x="2823" y="10326"/>
                      <a:pt x="3277" y="10326"/>
                    </a:cubicBezTo>
                    <a:cubicBezTo>
                      <a:pt x="3324" y="10326"/>
                      <a:pt x="3371" y="10322"/>
                      <a:pt x="3417" y="10313"/>
                    </a:cubicBezTo>
                    <a:cubicBezTo>
                      <a:pt x="3979" y="10206"/>
                      <a:pt x="4166" y="9501"/>
                      <a:pt x="4175" y="8939"/>
                    </a:cubicBezTo>
                    <a:cubicBezTo>
                      <a:pt x="4184" y="8368"/>
                      <a:pt x="4175" y="7699"/>
                      <a:pt x="4630" y="7360"/>
                    </a:cubicBezTo>
                    <a:cubicBezTo>
                      <a:pt x="4841" y="7199"/>
                      <a:pt x="5098" y="7154"/>
                      <a:pt x="5373" y="7154"/>
                    </a:cubicBezTo>
                    <a:cubicBezTo>
                      <a:pt x="5725" y="7154"/>
                      <a:pt x="6105" y="7228"/>
                      <a:pt x="6451" y="7228"/>
                    </a:cubicBezTo>
                    <a:cubicBezTo>
                      <a:pt x="6761" y="7228"/>
                      <a:pt x="7044" y="7168"/>
                      <a:pt x="7253" y="6941"/>
                    </a:cubicBezTo>
                    <a:cubicBezTo>
                      <a:pt x="7583" y="6584"/>
                      <a:pt x="7494" y="6022"/>
                      <a:pt x="7423" y="5540"/>
                    </a:cubicBezTo>
                    <a:cubicBezTo>
                      <a:pt x="7351" y="5049"/>
                      <a:pt x="7369" y="4452"/>
                      <a:pt x="7788" y="4211"/>
                    </a:cubicBezTo>
                    <a:cubicBezTo>
                      <a:pt x="7909" y="4144"/>
                      <a:pt x="8038" y="4117"/>
                      <a:pt x="8170" y="4117"/>
                    </a:cubicBezTo>
                    <a:cubicBezTo>
                      <a:pt x="8458" y="4117"/>
                      <a:pt x="8762" y="4244"/>
                      <a:pt x="9037" y="4354"/>
                    </a:cubicBezTo>
                    <a:cubicBezTo>
                      <a:pt x="9230" y="4425"/>
                      <a:pt x="9451" y="4478"/>
                      <a:pt x="9658" y="4478"/>
                    </a:cubicBezTo>
                    <a:cubicBezTo>
                      <a:pt x="9893" y="4478"/>
                      <a:pt x="10109" y="4409"/>
                      <a:pt x="10242" y="4220"/>
                    </a:cubicBezTo>
                    <a:cubicBezTo>
                      <a:pt x="10474" y="3872"/>
                      <a:pt x="10242" y="3417"/>
                      <a:pt x="10206" y="2998"/>
                    </a:cubicBezTo>
                    <a:cubicBezTo>
                      <a:pt x="10144" y="2293"/>
                      <a:pt x="10768" y="1606"/>
                      <a:pt x="11482" y="1597"/>
                    </a:cubicBezTo>
                    <a:cubicBezTo>
                      <a:pt x="11906" y="1597"/>
                      <a:pt x="12379" y="1793"/>
                      <a:pt x="12783" y="1793"/>
                    </a:cubicBezTo>
                    <a:cubicBezTo>
                      <a:pt x="12931" y="1793"/>
                      <a:pt x="13070" y="1767"/>
                      <a:pt x="13195" y="1695"/>
                    </a:cubicBezTo>
                    <a:cubicBezTo>
                      <a:pt x="12909" y="1089"/>
                      <a:pt x="12561" y="518"/>
                      <a:pt x="121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2" name="Google Shape;1166;p14"/>
              <p:cNvSpPr/>
              <p:nvPr/>
            </p:nvSpPr>
            <p:spPr>
              <a:xfrm>
                <a:off x="8662680" y="591480"/>
                <a:ext cx="47880" cy="69480"/>
              </a:xfrm>
              <a:custGeom>
                <a:avLst/>
                <a:gdLst>
                  <a:gd name="textAreaLeft" fmla="*/ 0 w 47880"/>
                  <a:gd name="textAreaRight" fmla="*/ 48240 w 47880"/>
                  <a:gd name="textAreaTop" fmla="*/ 0 h 69480"/>
                  <a:gd name="textAreaBottom" fmla="*/ 69840 h 69480"/>
                </a:gdLst>
                <a:ahLst/>
                <a:cxnLst/>
                <a:rect l="textAreaLeft" t="textAreaTop" r="textAreaRight" b="textAreaBottom"/>
                <a:pathLst>
                  <a:path w="1928" h="2798">
                    <a:moveTo>
                      <a:pt x="895" y="0"/>
                    </a:moveTo>
                    <a:cubicBezTo>
                      <a:pt x="763" y="0"/>
                      <a:pt x="636" y="27"/>
                      <a:pt x="518" y="95"/>
                    </a:cubicBezTo>
                    <a:cubicBezTo>
                      <a:pt x="89" y="335"/>
                      <a:pt x="72" y="933"/>
                      <a:pt x="152" y="1424"/>
                    </a:cubicBezTo>
                    <a:cubicBezTo>
                      <a:pt x="223" y="1897"/>
                      <a:pt x="304" y="2441"/>
                      <a:pt x="0" y="2798"/>
                    </a:cubicBezTo>
                    <a:cubicBezTo>
                      <a:pt x="794" y="2102"/>
                      <a:pt x="1445" y="1254"/>
                      <a:pt x="1927" y="291"/>
                    </a:cubicBezTo>
                    <a:cubicBezTo>
                      <a:pt x="1874" y="273"/>
                      <a:pt x="1820" y="255"/>
                      <a:pt x="1767" y="237"/>
                    </a:cubicBezTo>
                    <a:cubicBezTo>
                      <a:pt x="1491" y="127"/>
                      <a:pt x="1183" y="0"/>
                      <a:pt x="8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34920" bIns="3492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3" name="Google Shape;1167;p14"/>
              <p:cNvSpPr/>
              <p:nvPr/>
            </p:nvSpPr>
            <p:spPr>
              <a:xfrm>
                <a:off x="8484480" y="492840"/>
                <a:ext cx="246600" cy="219240"/>
              </a:xfrm>
              <a:custGeom>
                <a:avLst/>
                <a:gdLst>
                  <a:gd name="textAreaLeft" fmla="*/ 0 w 246600"/>
                  <a:gd name="textAreaRight" fmla="*/ 246960 w 246600"/>
                  <a:gd name="textAreaTop" fmla="*/ 0 h 219240"/>
                  <a:gd name="textAreaBottom" fmla="*/ 219600 h 219240"/>
                </a:gdLst>
                <a:ahLst/>
                <a:cxnLst/>
                <a:rect l="textAreaLeft" t="textAreaTop" r="textAreaRight" b="textAreaBottom"/>
                <a:pathLst>
                  <a:path w="9885" h="8788">
                    <a:moveTo>
                      <a:pt x="9849" y="0"/>
                    </a:moveTo>
                    <a:cubicBezTo>
                      <a:pt x="9216" y="98"/>
                      <a:pt x="8689" y="732"/>
                      <a:pt x="8743" y="1383"/>
                    </a:cubicBezTo>
                    <a:cubicBezTo>
                      <a:pt x="8787" y="1802"/>
                      <a:pt x="9010" y="2266"/>
                      <a:pt x="8779" y="2614"/>
                    </a:cubicBezTo>
                    <a:cubicBezTo>
                      <a:pt x="8647" y="2802"/>
                      <a:pt x="8434" y="2871"/>
                      <a:pt x="8203" y="2871"/>
                    </a:cubicBezTo>
                    <a:cubicBezTo>
                      <a:pt x="7995" y="2871"/>
                      <a:pt x="7773" y="2815"/>
                      <a:pt x="7583" y="2739"/>
                    </a:cubicBezTo>
                    <a:cubicBezTo>
                      <a:pt x="7302" y="2629"/>
                      <a:pt x="6996" y="2502"/>
                      <a:pt x="6710" y="2502"/>
                    </a:cubicBezTo>
                    <a:cubicBezTo>
                      <a:pt x="6579" y="2502"/>
                      <a:pt x="6452" y="2529"/>
                      <a:pt x="6334" y="2596"/>
                    </a:cubicBezTo>
                    <a:cubicBezTo>
                      <a:pt x="5906" y="2837"/>
                      <a:pt x="5888" y="3444"/>
                      <a:pt x="5959" y="3926"/>
                    </a:cubicBezTo>
                    <a:cubicBezTo>
                      <a:pt x="6031" y="4407"/>
                      <a:pt x="6120" y="4969"/>
                      <a:pt x="5790" y="5335"/>
                    </a:cubicBezTo>
                    <a:cubicBezTo>
                      <a:pt x="5583" y="5557"/>
                      <a:pt x="5305" y="5616"/>
                      <a:pt x="5000" y="5616"/>
                    </a:cubicBezTo>
                    <a:cubicBezTo>
                      <a:pt x="4652" y="5616"/>
                      <a:pt x="4268" y="5539"/>
                      <a:pt x="3912" y="5539"/>
                    </a:cubicBezTo>
                    <a:cubicBezTo>
                      <a:pt x="3638" y="5539"/>
                      <a:pt x="3380" y="5585"/>
                      <a:pt x="3167" y="5745"/>
                    </a:cubicBezTo>
                    <a:cubicBezTo>
                      <a:pt x="2712" y="6093"/>
                      <a:pt x="2721" y="6754"/>
                      <a:pt x="2712" y="7325"/>
                    </a:cubicBezTo>
                    <a:cubicBezTo>
                      <a:pt x="2703" y="7895"/>
                      <a:pt x="2516" y="8591"/>
                      <a:pt x="1954" y="8698"/>
                    </a:cubicBezTo>
                    <a:cubicBezTo>
                      <a:pt x="1907" y="8707"/>
                      <a:pt x="1860" y="8711"/>
                      <a:pt x="1812" y="8711"/>
                    </a:cubicBezTo>
                    <a:cubicBezTo>
                      <a:pt x="1358" y="8711"/>
                      <a:pt x="891" y="8343"/>
                      <a:pt x="479" y="8343"/>
                    </a:cubicBezTo>
                    <a:cubicBezTo>
                      <a:pt x="372" y="8343"/>
                      <a:pt x="268" y="8368"/>
                      <a:pt x="170" y="8431"/>
                    </a:cubicBezTo>
                    <a:cubicBezTo>
                      <a:pt x="98" y="8475"/>
                      <a:pt x="45" y="8538"/>
                      <a:pt x="0" y="8600"/>
                    </a:cubicBezTo>
                    <a:cubicBezTo>
                      <a:pt x="428" y="8698"/>
                      <a:pt x="874" y="8761"/>
                      <a:pt x="1329" y="8779"/>
                    </a:cubicBezTo>
                    <a:cubicBezTo>
                      <a:pt x="1461" y="8785"/>
                      <a:pt x="1592" y="8788"/>
                      <a:pt x="1723" y="8788"/>
                    </a:cubicBezTo>
                    <a:cubicBezTo>
                      <a:pt x="2521" y="8788"/>
                      <a:pt x="3296" y="8672"/>
                      <a:pt x="4033" y="8457"/>
                    </a:cubicBezTo>
                    <a:cubicBezTo>
                      <a:pt x="4041" y="7976"/>
                      <a:pt x="4104" y="7467"/>
                      <a:pt x="4470" y="7191"/>
                    </a:cubicBezTo>
                    <a:cubicBezTo>
                      <a:pt x="4682" y="7029"/>
                      <a:pt x="4940" y="6984"/>
                      <a:pt x="5215" y="6984"/>
                    </a:cubicBezTo>
                    <a:cubicBezTo>
                      <a:pt x="5570" y="6984"/>
                      <a:pt x="5953" y="7060"/>
                      <a:pt x="6301" y="7060"/>
                    </a:cubicBezTo>
                    <a:cubicBezTo>
                      <a:pt x="6533" y="7060"/>
                      <a:pt x="6749" y="7026"/>
                      <a:pt x="6932" y="6914"/>
                    </a:cubicBezTo>
                    <a:cubicBezTo>
                      <a:pt x="6994" y="6861"/>
                      <a:pt x="7057" y="6807"/>
                      <a:pt x="7119" y="6745"/>
                    </a:cubicBezTo>
                    <a:cubicBezTo>
                      <a:pt x="7423" y="6388"/>
                      <a:pt x="7342" y="5844"/>
                      <a:pt x="7271" y="5371"/>
                    </a:cubicBezTo>
                    <a:cubicBezTo>
                      <a:pt x="7191" y="4880"/>
                      <a:pt x="7208" y="4282"/>
                      <a:pt x="7637" y="4042"/>
                    </a:cubicBezTo>
                    <a:cubicBezTo>
                      <a:pt x="7755" y="3974"/>
                      <a:pt x="7882" y="3947"/>
                      <a:pt x="8014" y="3947"/>
                    </a:cubicBezTo>
                    <a:cubicBezTo>
                      <a:pt x="8302" y="3947"/>
                      <a:pt x="8610" y="4074"/>
                      <a:pt x="8886" y="4184"/>
                    </a:cubicBezTo>
                    <a:cubicBezTo>
                      <a:pt x="8939" y="4202"/>
                      <a:pt x="8993" y="4220"/>
                      <a:pt x="9046" y="4238"/>
                    </a:cubicBezTo>
                    <a:cubicBezTo>
                      <a:pt x="9519" y="3265"/>
                      <a:pt x="9813" y="2186"/>
                      <a:pt x="9867" y="1035"/>
                    </a:cubicBezTo>
                    <a:cubicBezTo>
                      <a:pt x="9885" y="687"/>
                      <a:pt x="9876" y="339"/>
                      <a:pt x="9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4" name="Google Shape;1168;p14"/>
              <p:cNvSpPr/>
              <p:nvPr/>
            </p:nvSpPr>
            <p:spPr>
              <a:xfrm>
                <a:off x="8585280" y="665640"/>
                <a:ext cx="72000" cy="38160"/>
              </a:xfrm>
              <a:custGeom>
                <a:avLst/>
                <a:gdLst>
                  <a:gd name="textAreaLeft" fmla="*/ 0 w 72000"/>
                  <a:gd name="textAreaRight" fmla="*/ 72360 w 72000"/>
                  <a:gd name="textAreaTop" fmla="*/ 0 h 38160"/>
                  <a:gd name="textAreaBottom" fmla="*/ 38520 h 38160"/>
                </a:gdLst>
                <a:ahLst/>
                <a:cxnLst/>
                <a:rect l="textAreaLeft" t="textAreaTop" r="textAreaRight" b="textAreaBottom"/>
                <a:pathLst>
                  <a:path w="2900" h="1544">
                    <a:moveTo>
                      <a:pt x="2900" y="0"/>
                    </a:moveTo>
                    <a:lnTo>
                      <a:pt x="2900" y="0"/>
                    </a:lnTo>
                    <a:cubicBezTo>
                      <a:pt x="2717" y="112"/>
                      <a:pt x="2501" y="146"/>
                      <a:pt x="2269" y="146"/>
                    </a:cubicBezTo>
                    <a:cubicBezTo>
                      <a:pt x="1921" y="146"/>
                      <a:pt x="1538" y="70"/>
                      <a:pt x="1183" y="70"/>
                    </a:cubicBezTo>
                    <a:cubicBezTo>
                      <a:pt x="908" y="70"/>
                      <a:pt x="650" y="115"/>
                      <a:pt x="438" y="277"/>
                    </a:cubicBezTo>
                    <a:cubicBezTo>
                      <a:pt x="72" y="553"/>
                      <a:pt x="9" y="1062"/>
                      <a:pt x="1" y="1543"/>
                    </a:cubicBezTo>
                    <a:cubicBezTo>
                      <a:pt x="1071" y="1231"/>
                      <a:pt x="2052" y="696"/>
                      <a:pt x="2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9080" bIns="1908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5" name="Google Shape;1169;p14"/>
              <p:cNvSpPr/>
              <p:nvPr/>
            </p:nvSpPr>
            <p:spPr>
              <a:xfrm>
                <a:off x="8448120" y="456480"/>
                <a:ext cx="282600" cy="253800"/>
              </a:xfrm>
              <a:custGeom>
                <a:avLst/>
                <a:gdLst>
                  <a:gd name="textAreaLeft" fmla="*/ 0 w 282600"/>
                  <a:gd name="textAreaRight" fmla="*/ 282960 w 282600"/>
                  <a:gd name="textAreaTop" fmla="*/ 0 h 253800"/>
                  <a:gd name="textAreaBottom" fmla="*/ 254160 h 253800"/>
                </a:gdLst>
                <a:ahLst/>
                <a:cxnLst/>
                <a:rect l="textAreaLeft" t="textAreaTop" r="textAreaRight" b="textAreaBottom"/>
                <a:pathLst>
                  <a:path w="11313" h="10166">
                    <a:moveTo>
                      <a:pt x="10170" y="0"/>
                    </a:moveTo>
                    <a:cubicBezTo>
                      <a:pt x="9465" y="0"/>
                      <a:pt x="8841" y="696"/>
                      <a:pt x="8903" y="1392"/>
                    </a:cubicBezTo>
                    <a:cubicBezTo>
                      <a:pt x="8939" y="1811"/>
                      <a:pt x="9171" y="2275"/>
                      <a:pt x="8930" y="2623"/>
                    </a:cubicBezTo>
                    <a:cubicBezTo>
                      <a:pt x="8803" y="2811"/>
                      <a:pt x="8590" y="2880"/>
                      <a:pt x="8358" y="2880"/>
                    </a:cubicBezTo>
                    <a:cubicBezTo>
                      <a:pt x="8149" y="2880"/>
                      <a:pt x="7925" y="2824"/>
                      <a:pt x="7735" y="2748"/>
                    </a:cubicBezTo>
                    <a:cubicBezTo>
                      <a:pt x="7457" y="2643"/>
                      <a:pt x="7146" y="2513"/>
                      <a:pt x="6857" y="2513"/>
                    </a:cubicBezTo>
                    <a:cubicBezTo>
                      <a:pt x="6727" y="2513"/>
                      <a:pt x="6602" y="2539"/>
                      <a:pt x="6486" y="2605"/>
                    </a:cubicBezTo>
                    <a:cubicBezTo>
                      <a:pt x="6058" y="2846"/>
                      <a:pt x="6040" y="3453"/>
                      <a:pt x="6111" y="3934"/>
                    </a:cubicBezTo>
                    <a:cubicBezTo>
                      <a:pt x="6191" y="4425"/>
                      <a:pt x="6281" y="4987"/>
                      <a:pt x="5942" y="5344"/>
                    </a:cubicBezTo>
                    <a:cubicBezTo>
                      <a:pt x="5734" y="5569"/>
                      <a:pt x="5455" y="5629"/>
                      <a:pt x="5149" y="5629"/>
                    </a:cubicBezTo>
                    <a:cubicBezTo>
                      <a:pt x="4803" y="5629"/>
                      <a:pt x="4422" y="5553"/>
                      <a:pt x="4068" y="5553"/>
                    </a:cubicBezTo>
                    <a:cubicBezTo>
                      <a:pt x="3792" y="5553"/>
                      <a:pt x="3533" y="5599"/>
                      <a:pt x="3319" y="5763"/>
                    </a:cubicBezTo>
                    <a:cubicBezTo>
                      <a:pt x="2864" y="6102"/>
                      <a:pt x="2882" y="6771"/>
                      <a:pt x="2873" y="7333"/>
                    </a:cubicBezTo>
                    <a:cubicBezTo>
                      <a:pt x="2864" y="7904"/>
                      <a:pt x="2668" y="8609"/>
                      <a:pt x="2114" y="8707"/>
                    </a:cubicBezTo>
                    <a:cubicBezTo>
                      <a:pt x="2067" y="8716"/>
                      <a:pt x="2020" y="8720"/>
                      <a:pt x="1973" y="8720"/>
                    </a:cubicBezTo>
                    <a:cubicBezTo>
                      <a:pt x="1521" y="8720"/>
                      <a:pt x="1057" y="8356"/>
                      <a:pt x="642" y="8356"/>
                    </a:cubicBezTo>
                    <a:cubicBezTo>
                      <a:pt x="531" y="8356"/>
                      <a:pt x="424" y="8382"/>
                      <a:pt x="321" y="8448"/>
                    </a:cubicBezTo>
                    <a:cubicBezTo>
                      <a:pt x="63" y="8609"/>
                      <a:pt x="0" y="8966"/>
                      <a:pt x="36" y="9269"/>
                    </a:cubicBezTo>
                    <a:cubicBezTo>
                      <a:pt x="54" y="9394"/>
                      <a:pt x="89" y="9519"/>
                      <a:pt x="116" y="9644"/>
                    </a:cubicBezTo>
                    <a:cubicBezTo>
                      <a:pt x="544" y="9822"/>
                      <a:pt x="999" y="9956"/>
                      <a:pt x="1463" y="10054"/>
                    </a:cubicBezTo>
                    <a:cubicBezTo>
                      <a:pt x="1508" y="9992"/>
                      <a:pt x="1561" y="9929"/>
                      <a:pt x="1633" y="9885"/>
                    </a:cubicBezTo>
                    <a:cubicBezTo>
                      <a:pt x="1731" y="9822"/>
                      <a:pt x="1835" y="9797"/>
                      <a:pt x="1943" y="9797"/>
                    </a:cubicBezTo>
                    <a:cubicBezTo>
                      <a:pt x="2357" y="9797"/>
                      <a:pt x="2827" y="10165"/>
                      <a:pt x="3277" y="10165"/>
                    </a:cubicBezTo>
                    <a:cubicBezTo>
                      <a:pt x="3324" y="10165"/>
                      <a:pt x="3371" y="10161"/>
                      <a:pt x="3417" y="10152"/>
                    </a:cubicBezTo>
                    <a:cubicBezTo>
                      <a:pt x="3979" y="10045"/>
                      <a:pt x="4166" y="9349"/>
                      <a:pt x="4175" y="8779"/>
                    </a:cubicBezTo>
                    <a:cubicBezTo>
                      <a:pt x="4184" y="8208"/>
                      <a:pt x="4175" y="7547"/>
                      <a:pt x="4630" y="7199"/>
                    </a:cubicBezTo>
                    <a:cubicBezTo>
                      <a:pt x="4843" y="7039"/>
                      <a:pt x="5101" y="6993"/>
                      <a:pt x="5375" y="6993"/>
                    </a:cubicBezTo>
                    <a:cubicBezTo>
                      <a:pt x="5731" y="6993"/>
                      <a:pt x="6115" y="7070"/>
                      <a:pt x="6463" y="7070"/>
                    </a:cubicBezTo>
                    <a:cubicBezTo>
                      <a:pt x="6768" y="7070"/>
                      <a:pt x="7046" y="7011"/>
                      <a:pt x="7253" y="6789"/>
                    </a:cubicBezTo>
                    <a:cubicBezTo>
                      <a:pt x="7583" y="6423"/>
                      <a:pt x="7494" y="5861"/>
                      <a:pt x="7422" y="5380"/>
                    </a:cubicBezTo>
                    <a:cubicBezTo>
                      <a:pt x="7351" y="4898"/>
                      <a:pt x="7369" y="4291"/>
                      <a:pt x="7797" y="4050"/>
                    </a:cubicBezTo>
                    <a:cubicBezTo>
                      <a:pt x="7915" y="3983"/>
                      <a:pt x="8042" y="3956"/>
                      <a:pt x="8173" y="3956"/>
                    </a:cubicBezTo>
                    <a:cubicBezTo>
                      <a:pt x="8459" y="3956"/>
                      <a:pt x="8765" y="4083"/>
                      <a:pt x="9046" y="4193"/>
                    </a:cubicBezTo>
                    <a:cubicBezTo>
                      <a:pt x="9236" y="4269"/>
                      <a:pt x="9458" y="4325"/>
                      <a:pt x="9666" y="4325"/>
                    </a:cubicBezTo>
                    <a:cubicBezTo>
                      <a:pt x="9897" y="4325"/>
                      <a:pt x="10110" y="4256"/>
                      <a:pt x="10242" y="4068"/>
                    </a:cubicBezTo>
                    <a:cubicBezTo>
                      <a:pt x="10473" y="3720"/>
                      <a:pt x="10250" y="3256"/>
                      <a:pt x="10206" y="2837"/>
                    </a:cubicBezTo>
                    <a:cubicBezTo>
                      <a:pt x="10152" y="2186"/>
                      <a:pt x="10679" y="1552"/>
                      <a:pt x="11312" y="1454"/>
                    </a:cubicBezTo>
                    <a:cubicBezTo>
                      <a:pt x="11285" y="1008"/>
                      <a:pt x="11214" y="580"/>
                      <a:pt x="11107" y="152"/>
                    </a:cubicBezTo>
                    <a:cubicBezTo>
                      <a:pt x="10804" y="98"/>
                      <a:pt x="10473" y="0"/>
                      <a:pt x="10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546" name="Google Shape;1170;p14"/>
              <p:cNvSpPr/>
              <p:nvPr/>
            </p:nvSpPr>
            <p:spPr>
              <a:xfrm>
                <a:off x="8415000" y="420480"/>
                <a:ext cx="309960" cy="276840"/>
              </a:xfrm>
              <a:custGeom>
                <a:avLst/>
                <a:gdLst>
                  <a:gd name="textAreaLeft" fmla="*/ 0 w 309960"/>
                  <a:gd name="textAreaRight" fmla="*/ 310320 w 309960"/>
                  <a:gd name="textAreaTop" fmla="*/ 0 h 276840"/>
                  <a:gd name="textAreaBottom" fmla="*/ 277200 h 276840"/>
                </a:gdLst>
                <a:ahLst/>
                <a:cxnLst/>
                <a:rect l="textAreaLeft" t="textAreaTop" r="textAreaRight" b="textAreaBottom"/>
                <a:pathLst>
                  <a:path w="12419" h="11089">
                    <a:moveTo>
                      <a:pt x="10180" y="0"/>
                    </a:moveTo>
                    <a:cubicBezTo>
                      <a:pt x="9466" y="9"/>
                      <a:pt x="8842" y="696"/>
                      <a:pt x="8904" y="1401"/>
                    </a:cubicBezTo>
                    <a:cubicBezTo>
                      <a:pt x="8940" y="1820"/>
                      <a:pt x="9172" y="2275"/>
                      <a:pt x="8940" y="2623"/>
                    </a:cubicBezTo>
                    <a:cubicBezTo>
                      <a:pt x="8807" y="2812"/>
                      <a:pt x="8591" y="2881"/>
                      <a:pt x="8356" y="2881"/>
                    </a:cubicBezTo>
                    <a:cubicBezTo>
                      <a:pt x="8149" y="2881"/>
                      <a:pt x="7928" y="2828"/>
                      <a:pt x="7735" y="2757"/>
                    </a:cubicBezTo>
                    <a:cubicBezTo>
                      <a:pt x="7460" y="2647"/>
                      <a:pt x="7156" y="2520"/>
                      <a:pt x="6868" y="2520"/>
                    </a:cubicBezTo>
                    <a:cubicBezTo>
                      <a:pt x="6736" y="2520"/>
                      <a:pt x="6607" y="2547"/>
                      <a:pt x="6486" y="2614"/>
                    </a:cubicBezTo>
                    <a:cubicBezTo>
                      <a:pt x="6067" y="2855"/>
                      <a:pt x="6049" y="3452"/>
                      <a:pt x="6121" y="3943"/>
                    </a:cubicBezTo>
                    <a:cubicBezTo>
                      <a:pt x="6192" y="4425"/>
                      <a:pt x="6281" y="4987"/>
                      <a:pt x="5951" y="5344"/>
                    </a:cubicBezTo>
                    <a:cubicBezTo>
                      <a:pt x="5742" y="5571"/>
                      <a:pt x="5459" y="5631"/>
                      <a:pt x="5149" y="5631"/>
                    </a:cubicBezTo>
                    <a:cubicBezTo>
                      <a:pt x="4803" y="5631"/>
                      <a:pt x="4423" y="5557"/>
                      <a:pt x="4071" y="5557"/>
                    </a:cubicBezTo>
                    <a:cubicBezTo>
                      <a:pt x="3796" y="5557"/>
                      <a:pt x="3539" y="5602"/>
                      <a:pt x="3328" y="5763"/>
                    </a:cubicBezTo>
                    <a:cubicBezTo>
                      <a:pt x="2873" y="6102"/>
                      <a:pt x="2882" y="6771"/>
                      <a:pt x="2873" y="7342"/>
                    </a:cubicBezTo>
                    <a:cubicBezTo>
                      <a:pt x="2864" y="7904"/>
                      <a:pt x="2677" y="8609"/>
                      <a:pt x="2115" y="8716"/>
                    </a:cubicBezTo>
                    <a:cubicBezTo>
                      <a:pt x="2069" y="8725"/>
                      <a:pt x="2022" y="8729"/>
                      <a:pt x="1975" y="8729"/>
                    </a:cubicBezTo>
                    <a:cubicBezTo>
                      <a:pt x="1521" y="8729"/>
                      <a:pt x="1055" y="8357"/>
                      <a:pt x="639" y="8357"/>
                    </a:cubicBezTo>
                    <a:cubicBezTo>
                      <a:pt x="530" y="8357"/>
                      <a:pt x="424" y="8383"/>
                      <a:pt x="322" y="8448"/>
                    </a:cubicBezTo>
                    <a:cubicBezTo>
                      <a:pt x="63" y="8618"/>
                      <a:pt x="1" y="8966"/>
                      <a:pt x="45" y="9269"/>
                    </a:cubicBezTo>
                    <a:cubicBezTo>
                      <a:pt x="81" y="9572"/>
                      <a:pt x="206" y="9867"/>
                      <a:pt x="224" y="10170"/>
                    </a:cubicBezTo>
                    <a:cubicBezTo>
                      <a:pt x="233" y="10268"/>
                      <a:pt x="233" y="10375"/>
                      <a:pt x="215" y="10473"/>
                    </a:cubicBezTo>
                    <a:cubicBezTo>
                      <a:pt x="598" y="10705"/>
                      <a:pt x="1009" y="10919"/>
                      <a:pt x="1428" y="11089"/>
                    </a:cubicBezTo>
                    <a:cubicBezTo>
                      <a:pt x="1401" y="10964"/>
                      <a:pt x="1366" y="10839"/>
                      <a:pt x="1348" y="10714"/>
                    </a:cubicBezTo>
                    <a:cubicBezTo>
                      <a:pt x="1312" y="10411"/>
                      <a:pt x="1375" y="10054"/>
                      <a:pt x="1633" y="9893"/>
                    </a:cubicBezTo>
                    <a:cubicBezTo>
                      <a:pt x="1736" y="9827"/>
                      <a:pt x="1843" y="9801"/>
                      <a:pt x="1954" y="9801"/>
                    </a:cubicBezTo>
                    <a:cubicBezTo>
                      <a:pt x="2369" y="9801"/>
                      <a:pt x="2833" y="10165"/>
                      <a:pt x="3285" y="10165"/>
                    </a:cubicBezTo>
                    <a:cubicBezTo>
                      <a:pt x="3332" y="10165"/>
                      <a:pt x="3379" y="10161"/>
                      <a:pt x="3426" y="10152"/>
                    </a:cubicBezTo>
                    <a:cubicBezTo>
                      <a:pt x="3980" y="10054"/>
                      <a:pt x="4176" y="9349"/>
                      <a:pt x="4185" y="8778"/>
                    </a:cubicBezTo>
                    <a:cubicBezTo>
                      <a:pt x="4194" y="8216"/>
                      <a:pt x="4176" y="7547"/>
                      <a:pt x="4631" y="7199"/>
                    </a:cubicBezTo>
                    <a:cubicBezTo>
                      <a:pt x="4842" y="7040"/>
                      <a:pt x="5097" y="6995"/>
                      <a:pt x="5368" y="6995"/>
                    </a:cubicBezTo>
                    <a:cubicBezTo>
                      <a:pt x="5726" y="6995"/>
                      <a:pt x="6113" y="7074"/>
                      <a:pt x="6464" y="7074"/>
                    </a:cubicBezTo>
                    <a:cubicBezTo>
                      <a:pt x="6769" y="7074"/>
                      <a:pt x="7047" y="7014"/>
                      <a:pt x="7254" y="6789"/>
                    </a:cubicBezTo>
                    <a:cubicBezTo>
                      <a:pt x="7593" y="6432"/>
                      <a:pt x="7503" y="5870"/>
                      <a:pt x="7423" y="5379"/>
                    </a:cubicBezTo>
                    <a:cubicBezTo>
                      <a:pt x="7352" y="4898"/>
                      <a:pt x="7370" y="4291"/>
                      <a:pt x="7798" y="4050"/>
                    </a:cubicBezTo>
                    <a:cubicBezTo>
                      <a:pt x="7914" y="3984"/>
                      <a:pt x="8039" y="3958"/>
                      <a:pt x="8169" y="3958"/>
                    </a:cubicBezTo>
                    <a:cubicBezTo>
                      <a:pt x="8458" y="3958"/>
                      <a:pt x="8769" y="4088"/>
                      <a:pt x="9047" y="4193"/>
                    </a:cubicBezTo>
                    <a:cubicBezTo>
                      <a:pt x="9237" y="4269"/>
                      <a:pt x="9461" y="4325"/>
                      <a:pt x="9670" y="4325"/>
                    </a:cubicBezTo>
                    <a:cubicBezTo>
                      <a:pt x="9902" y="4325"/>
                      <a:pt x="10115" y="4256"/>
                      <a:pt x="10242" y="4068"/>
                    </a:cubicBezTo>
                    <a:cubicBezTo>
                      <a:pt x="10483" y="3720"/>
                      <a:pt x="10251" y="3256"/>
                      <a:pt x="10215" y="2837"/>
                    </a:cubicBezTo>
                    <a:cubicBezTo>
                      <a:pt x="10153" y="2141"/>
                      <a:pt x="10777" y="1445"/>
                      <a:pt x="11482" y="1445"/>
                    </a:cubicBezTo>
                    <a:cubicBezTo>
                      <a:pt x="11785" y="1445"/>
                      <a:pt x="12116" y="1543"/>
                      <a:pt x="12419" y="1597"/>
                    </a:cubicBezTo>
                    <a:cubicBezTo>
                      <a:pt x="12294" y="1079"/>
                      <a:pt x="12116" y="571"/>
                      <a:pt x="11893" y="98"/>
                    </a:cubicBezTo>
                    <a:cubicBezTo>
                      <a:pt x="11768" y="170"/>
                      <a:pt x="11629" y="196"/>
                      <a:pt x="11481" y="196"/>
                    </a:cubicBezTo>
                    <a:cubicBezTo>
                      <a:pt x="11077" y="196"/>
                      <a:pt x="10604" y="0"/>
                      <a:pt x="10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57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547" name="Google Shape;1171;p14"/>
            <p:cNvSpPr/>
            <p:nvPr/>
          </p:nvSpPr>
          <p:spPr>
            <a:xfrm>
              <a:off x="8295480" y="276480"/>
              <a:ext cx="464040" cy="464400"/>
            </a:xfrm>
            <a:custGeom>
              <a:avLst/>
              <a:gdLst>
                <a:gd name="textAreaLeft" fmla="*/ 0 w 464040"/>
                <a:gd name="textAreaRight" fmla="*/ 464400 w 464040"/>
                <a:gd name="textAreaTop" fmla="*/ 0 h 464400"/>
                <a:gd name="textAreaBottom" fmla="*/ 464760 h 464400"/>
              </a:gdLst>
              <a:ahLst/>
              <a:cxnLst/>
              <a:rect l="textAreaLeft" t="textAreaTop" r="textAreaRight" b="textAreaBottom"/>
              <a:pathLst>
                <a:path w="18583" h="18584" fill="none">
                  <a:moveTo>
                    <a:pt x="13748" y="2463"/>
                  </a:moveTo>
                  <a:cubicBezTo>
                    <a:pt x="17512" y="4925"/>
                    <a:pt x="18583" y="9975"/>
                    <a:pt x="16121" y="13748"/>
                  </a:cubicBezTo>
                  <a:cubicBezTo>
                    <a:pt x="13658" y="17522"/>
                    <a:pt x="8609" y="18583"/>
                    <a:pt x="4835" y="16121"/>
                  </a:cubicBezTo>
                  <a:cubicBezTo>
                    <a:pt x="1062" y="13659"/>
                    <a:pt x="0" y="8610"/>
                    <a:pt x="2462" y="4836"/>
                  </a:cubicBezTo>
                  <a:cubicBezTo>
                    <a:pt x="4925" y="1072"/>
                    <a:pt x="9974" y="1"/>
                    <a:pt x="13748" y="2463"/>
                  </a:cubicBezTo>
                  <a:close/>
                </a:path>
              </a:pathLst>
            </a:custGeom>
            <a:noFill/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48" name="Google Shape;1172;p14"/>
            <p:cNvSpPr/>
            <p:nvPr/>
          </p:nvSpPr>
          <p:spPr>
            <a:xfrm>
              <a:off x="8116200" y="456480"/>
              <a:ext cx="812880" cy="169560"/>
            </a:xfrm>
            <a:custGeom>
              <a:avLst/>
              <a:gdLst>
                <a:gd name="textAreaLeft" fmla="*/ 0 w 812880"/>
                <a:gd name="textAreaRight" fmla="*/ 813240 w 812880"/>
                <a:gd name="textAreaTop" fmla="*/ 0 h 169560"/>
                <a:gd name="textAreaBottom" fmla="*/ 169920 h 169560"/>
              </a:gdLst>
              <a:ahLst/>
              <a:cxnLst/>
              <a:rect l="textAreaLeft" t="textAreaTop" r="textAreaRight" b="textAreaBottom"/>
              <a:pathLst>
                <a:path w="32527" h="6790" fill="none">
                  <a:moveTo>
                    <a:pt x="24507" y="803"/>
                  </a:moveTo>
                  <a:cubicBezTo>
                    <a:pt x="29324" y="1588"/>
                    <a:pt x="32527" y="2784"/>
                    <a:pt x="32473" y="3961"/>
                  </a:cubicBezTo>
                  <a:cubicBezTo>
                    <a:pt x="32384" y="5719"/>
                    <a:pt x="25069" y="6789"/>
                    <a:pt x="16121" y="6352"/>
                  </a:cubicBezTo>
                  <a:cubicBezTo>
                    <a:pt x="7182" y="5915"/>
                    <a:pt x="1" y="4131"/>
                    <a:pt x="90" y="2373"/>
                  </a:cubicBezTo>
                  <a:cubicBezTo>
                    <a:pt x="143" y="1178"/>
                    <a:pt x="3569" y="295"/>
                    <a:pt x="8574" y="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4960" bIns="849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49" name="Google Shape;1173;p14"/>
            <p:cNvSpPr/>
            <p:nvPr/>
          </p:nvSpPr>
          <p:spPr>
            <a:xfrm>
              <a:off x="8268480" y="180720"/>
              <a:ext cx="505440" cy="718200"/>
            </a:xfrm>
            <a:custGeom>
              <a:avLst/>
              <a:gdLst>
                <a:gd name="textAreaLeft" fmla="*/ 0 w 505440"/>
                <a:gd name="textAreaRight" fmla="*/ 505800 w 505440"/>
                <a:gd name="textAreaTop" fmla="*/ 0 h 718200"/>
                <a:gd name="textAreaBottom" fmla="*/ 718560 h 718200"/>
              </a:gdLst>
              <a:ahLst/>
              <a:cxnLst/>
              <a:rect l="textAreaLeft" t="textAreaTop" r="textAreaRight" b="textAreaBottom"/>
              <a:pathLst>
                <a:path w="20225" h="28745" fill="none">
                  <a:moveTo>
                    <a:pt x="16523" y="18458"/>
                  </a:moveTo>
                  <a:cubicBezTo>
                    <a:pt x="19083" y="23329"/>
                    <a:pt x="20225" y="27094"/>
                    <a:pt x="19163" y="27790"/>
                  </a:cubicBezTo>
                  <a:cubicBezTo>
                    <a:pt x="17682" y="28744"/>
                    <a:pt x="12526" y="23445"/>
                    <a:pt x="7646" y="15943"/>
                  </a:cubicBezTo>
                  <a:cubicBezTo>
                    <a:pt x="2757" y="8431"/>
                    <a:pt x="1" y="1571"/>
                    <a:pt x="1473" y="608"/>
                  </a:cubicBezTo>
                  <a:cubicBezTo>
                    <a:pt x="2418" y="1"/>
                    <a:pt x="4863" y="1946"/>
                    <a:pt x="7780" y="5380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50" name="Google Shape;1174;p14"/>
            <p:cNvSpPr/>
            <p:nvPr/>
          </p:nvSpPr>
          <p:spPr>
            <a:xfrm>
              <a:off x="8244000" y="201600"/>
              <a:ext cx="565560" cy="677520"/>
            </a:xfrm>
            <a:custGeom>
              <a:avLst/>
              <a:gdLst>
                <a:gd name="textAreaLeft" fmla="*/ 0 w 565560"/>
                <a:gd name="textAreaRight" fmla="*/ 565920 w 565560"/>
                <a:gd name="textAreaTop" fmla="*/ 0 h 677520"/>
                <a:gd name="textAreaBottom" fmla="*/ 677880 h 677520"/>
              </a:gdLst>
              <a:ahLst/>
              <a:cxnLst/>
              <a:rect l="textAreaLeft" t="textAreaTop" r="textAreaRight" b="textAreaBottom"/>
              <a:pathLst>
                <a:path w="22634" h="27121" fill="none">
                  <a:moveTo>
                    <a:pt x="4613" y="16888"/>
                  </a:moveTo>
                  <a:cubicBezTo>
                    <a:pt x="1544" y="21527"/>
                    <a:pt x="0" y="25220"/>
                    <a:pt x="1008" y="26023"/>
                  </a:cubicBezTo>
                  <a:cubicBezTo>
                    <a:pt x="2382" y="27120"/>
                    <a:pt x="8029" y="22348"/>
                    <a:pt x="13623" y="15354"/>
                  </a:cubicBezTo>
                  <a:cubicBezTo>
                    <a:pt x="19216" y="8360"/>
                    <a:pt x="22633" y="1803"/>
                    <a:pt x="21259" y="705"/>
                  </a:cubicBezTo>
                  <a:cubicBezTo>
                    <a:pt x="20385" y="1"/>
                    <a:pt x="17780" y="1678"/>
                    <a:pt x="14568" y="4791"/>
                  </a:cubicBez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2287800" y="3074760"/>
            <a:ext cx="4563720" cy="5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52" name="Google Shape;1178;p15"/>
          <p:cNvSpPr/>
          <p:nvPr/>
        </p:nvSpPr>
        <p:spPr>
          <a:xfrm rot="10800000">
            <a:off x="5537520" y="2329920"/>
            <a:ext cx="3606480" cy="2813400"/>
          </a:xfrm>
          <a:custGeom>
            <a:avLst/>
            <a:gdLst>
              <a:gd name="textAreaLeft" fmla="*/ 0 w 3606480"/>
              <a:gd name="textAreaRight" fmla="*/ 3606840 w 3606480"/>
              <a:gd name="textAreaTop" fmla="*/ 0 h 2813400"/>
              <a:gd name="textAreaBottom" fmla="*/ 2813760 h 2813400"/>
            </a:gdLst>
            <a:ahLst/>
            <a:cxnLst/>
            <a:rect l="textAreaLeft" t="textAreaTop" r="textAreaRight" b="textAreaBottom"/>
            <a:pathLst>
              <a:path w="62221" h="47083">
                <a:moveTo>
                  <a:pt x="0" y="0"/>
                </a:moveTo>
                <a:lnTo>
                  <a:pt x="0" y="47083"/>
                </a:lnTo>
                <a:cubicBezTo>
                  <a:pt x="9180" y="44165"/>
                  <a:pt x="17387" y="37934"/>
                  <a:pt x="22341" y="29605"/>
                </a:cubicBezTo>
                <a:cubicBezTo>
                  <a:pt x="25290" y="24651"/>
                  <a:pt x="27539" y="18663"/>
                  <a:pt x="32737" y="16110"/>
                </a:cubicBezTo>
                <a:cubicBezTo>
                  <a:pt x="34819" y="15105"/>
                  <a:pt x="37068" y="14805"/>
                  <a:pt x="39375" y="14805"/>
                </a:cubicBezTo>
                <a:cubicBezTo>
                  <a:pt x="41884" y="14805"/>
                  <a:pt x="44460" y="15160"/>
                  <a:pt x="46962" y="15350"/>
                </a:cubicBezTo>
                <a:cubicBezTo>
                  <a:pt x="47720" y="15413"/>
                  <a:pt x="48500" y="15449"/>
                  <a:pt x="49285" y="15449"/>
                </a:cubicBezTo>
                <a:cubicBezTo>
                  <a:pt x="53439" y="15449"/>
                  <a:pt x="57757" y="14443"/>
                  <a:pt x="60032" y="11095"/>
                </a:cubicBezTo>
                <a:cubicBezTo>
                  <a:pt x="62220" y="7842"/>
                  <a:pt x="61491" y="3374"/>
                  <a:pt x="59272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53" name="Google Shape;1179;p15"/>
          <p:cNvSpPr/>
          <p:nvPr/>
        </p:nvSpPr>
        <p:spPr>
          <a:xfrm rot="10800000">
            <a:off x="-45000" y="-38160"/>
            <a:ext cx="2658600" cy="2077560"/>
          </a:xfrm>
          <a:custGeom>
            <a:avLst/>
            <a:gdLst>
              <a:gd name="textAreaLeft" fmla="*/ 0 w 2658600"/>
              <a:gd name="textAreaRight" fmla="*/ 2658960 w 2658600"/>
              <a:gd name="textAreaTop" fmla="*/ 0 h 2077560"/>
              <a:gd name="textAreaBottom" fmla="*/ 2077920 h 2077560"/>
            </a:gdLst>
            <a:ahLst/>
            <a:cxnLst/>
            <a:rect l="textAreaLeft" t="textAreaTop" r="textAreaRight" b="textAreaBottom"/>
            <a:pathLst>
              <a:path w="50823" h="42490">
                <a:moveTo>
                  <a:pt x="44933" y="0"/>
                </a:moveTo>
                <a:cubicBezTo>
                  <a:pt x="43015" y="0"/>
                  <a:pt x="41094" y="349"/>
                  <a:pt x="39302" y="1030"/>
                </a:cubicBezTo>
                <a:cubicBezTo>
                  <a:pt x="35108" y="2641"/>
                  <a:pt x="31703" y="5985"/>
                  <a:pt x="29728" y="9967"/>
                </a:cubicBezTo>
                <a:cubicBezTo>
                  <a:pt x="27813" y="13827"/>
                  <a:pt x="27053" y="18569"/>
                  <a:pt x="23801" y="21395"/>
                </a:cubicBezTo>
                <a:cubicBezTo>
                  <a:pt x="20609" y="24222"/>
                  <a:pt x="15898" y="24405"/>
                  <a:pt x="12159" y="26472"/>
                </a:cubicBezTo>
                <a:cubicBezTo>
                  <a:pt x="8025" y="28751"/>
                  <a:pt x="5442" y="33037"/>
                  <a:pt x="3101" y="37140"/>
                </a:cubicBezTo>
                <a:lnTo>
                  <a:pt x="1" y="42490"/>
                </a:lnTo>
                <a:lnTo>
                  <a:pt x="50822" y="42490"/>
                </a:lnTo>
                <a:lnTo>
                  <a:pt x="50822" y="1182"/>
                </a:lnTo>
                <a:cubicBezTo>
                  <a:pt x="48967" y="387"/>
                  <a:pt x="46952" y="0"/>
                  <a:pt x="44933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54" name="Google Shape;1180;p15"/>
          <p:cNvSpPr/>
          <p:nvPr/>
        </p:nvSpPr>
        <p:spPr>
          <a:xfrm>
            <a:off x="6250320" y="4385160"/>
            <a:ext cx="164160" cy="163800"/>
          </a:xfrm>
          <a:custGeom>
            <a:avLst/>
            <a:gdLst>
              <a:gd name="textAreaLeft" fmla="*/ 0 w 164160"/>
              <a:gd name="textAreaRight" fmla="*/ 164520 w 164160"/>
              <a:gd name="textAreaTop" fmla="*/ 0 h 163800"/>
              <a:gd name="textAreaBottom" fmla="*/ 164160 h 163800"/>
            </a:gdLst>
            <a:ahLst/>
            <a:cxnLst/>
            <a:rect l="textAreaLeft" t="textAreaTop" r="textAreaRight" b="textAreaBottom"/>
            <a:pathLst>
              <a:path w="6576" h="6567">
                <a:moveTo>
                  <a:pt x="3293" y="1"/>
                </a:moveTo>
                <a:lnTo>
                  <a:pt x="2124" y="2124"/>
                </a:lnTo>
                <a:lnTo>
                  <a:pt x="1" y="3284"/>
                </a:lnTo>
                <a:lnTo>
                  <a:pt x="2124" y="4443"/>
                </a:lnTo>
                <a:lnTo>
                  <a:pt x="3293" y="6566"/>
                </a:lnTo>
                <a:lnTo>
                  <a:pt x="4452" y="4443"/>
                </a:lnTo>
                <a:lnTo>
                  <a:pt x="6576" y="3284"/>
                </a:lnTo>
                <a:lnTo>
                  <a:pt x="4452" y="2124"/>
                </a:lnTo>
                <a:lnTo>
                  <a:pt x="329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55" name="Google Shape;1181;p15"/>
          <p:cNvSpPr/>
          <p:nvPr/>
        </p:nvSpPr>
        <p:spPr>
          <a:xfrm>
            <a:off x="2870280" y="468360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56" name="Google Shape;1182;p15"/>
          <p:cNvSpPr/>
          <p:nvPr/>
        </p:nvSpPr>
        <p:spPr>
          <a:xfrm>
            <a:off x="192600" y="2286000"/>
            <a:ext cx="163800" cy="164160"/>
          </a:xfrm>
          <a:custGeom>
            <a:avLst/>
            <a:gdLst>
              <a:gd name="textAreaLeft" fmla="*/ 0 w 163800"/>
              <a:gd name="textAreaRight" fmla="*/ 164160 w 16380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67" h="6576">
                <a:moveTo>
                  <a:pt x="3284" y="0"/>
                </a:moveTo>
                <a:lnTo>
                  <a:pt x="2124" y="2124"/>
                </a:lnTo>
                <a:lnTo>
                  <a:pt x="1" y="3283"/>
                </a:lnTo>
                <a:lnTo>
                  <a:pt x="2124" y="4443"/>
                </a:lnTo>
                <a:lnTo>
                  <a:pt x="3284" y="6575"/>
                </a:lnTo>
                <a:lnTo>
                  <a:pt x="4443" y="4443"/>
                </a:lnTo>
                <a:lnTo>
                  <a:pt x="6566" y="3283"/>
                </a:lnTo>
                <a:lnTo>
                  <a:pt x="4443" y="2124"/>
                </a:lnTo>
                <a:lnTo>
                  <a:pt x="3284" y="0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557" name="Google Shape;1183;p15"/>
          <p:cNvGrpSpPr/>
          <p:nvPr/>
        </p:nvGrpSpPr>
        <p:grpSpPr>
          <a:xfrm>
            <a:off x="192600" y="3606840"/>
            <a:ext cx="612360" cy="630720"/>
            <a:chOff x="192600" y="3606840"/>
            <a:chExt cx="612360" cy="630720"/>
          </a:xfrm>
        </p:grpSpPr>
        <p:sp>
          <p:nvSpPr>
            <p:cNvPr id="558" name="Google Shape;1184;p15"/>
            <p:cNvSpPr/>
            <p:nvPr/>
          </p:nvSpPr>
          <p:spPr>
            <a:xfrm>
              <a:off x="323640" y="38725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50">
                  <a:moveTo>
                    <a:pt x="1192" y="1"/>
                  </a:moveTo>
                  <a:cubicBezTo>
                    <a:pt x="1175" y="1"/>
                    <a:pt x="1159" y="1"/>
                    <a:pt x="1142" y="2"/>
                  </a:cubicBezTo>
                  <a:cubicBezTo>
                    <a:pt x="500" y="38"/>
                    <a:pt x="1" y="582"/>
                    <a:pt x="27" y="1233"/>
                  </a:cubicBezTo>
                  <a:cubicBezTo>
                    <a:pt x="62" y="1859"/>
                    <a:pt x="580" y="2349"/>
                    <a:pt x="1200" y="2349"/>
                  </a:cubicBezTo>
                  <a:cubicBezTo>
                    <a:pt x="1217" y="2349"/>
                    <a:pt x="1233" y="2349"/>
                    <a:pt x="1250" y="2348"/>
                  </a:cubicBezTo>
                  <a:cubicBezTo>
                    <a:pt x="1901" y="2313"/>
                    <a:pt x="2400" y="1768"/>
                    <a:pt x="2365" y="1117"/>
                  </a:cubicBezTo>
                  <a:cubicBezTo>
                    <a:pt x="2339" y="491"/>
                    <a:pt x="1813" y="1"/>
                    <a:pt x="119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59" name="Google Shape;1185;p15"/>
            <p:cNvSpPr/>
            <p:nvPr/>
          </p:nvSpPr>
          <p:spPr>
            <a:xfrm>
              <a:off x="338040" y="41792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192" y="0"/>
                  </a:moveTo>
                  <a:cubicBezTo>
                    <a:pt x="1175" y="0"/>
                    <a:pt x="1159" y="1"/>
                    <a:pt x="1142" y="1"/>
                  </a:cubicBezTo>
                  <a:cubicBezTo>
                    <a:pt x="500" y="37"/>
                    <a:pt x="0" y="581"/>
                    <a:pt x="27" y="1232"/>
                  </a:cubicBezTo>
                  <a:cubicBezTo>
                    <a:pt x="53" y="1858"/>
                    <a:pt x="579" y="2349"/>
                    <a:pt x="1200" y="2349"/>
                  </a:cubicBezTo>
                  <a:cubicBezTo>
                    <a:pt x="1217" y="2349"/>
                    <a:pt x="1233" y="2348"/>
                    <a:pt x="1249" y="2348"/>
                  </a:cubicBezTo>
                  <a:cubicBezTo>
                    <a:pt x="1901" y="2312"/>
                    <a:pt x="2400" y="1768"/>
                    <a:pt x="2365" y="1117"/>
                  </a:cubicBezTo>
                  <a:cubicBezTo>
                    <a:pt x="2338" y="491"/>
                    <a:pt x="1813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0" name="Google Shape;1186;p15"/>
            <p:cNvSpPr/>
            <p:nvPr/>
          </p:nvSpPr>
          <p:spPr>
            <a:xfrm>
              <a:off x="463320" y="393372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1">
                  <a:moveTo>
                    <a:pt x="1200" y="0"/>
                  </a:moveTo>
                  <a:cubicBezTo>
                    <a:pt x="1184" y="0"/>
                    <a:pt x="1167" y="1"/>
                    <a:pt x="1151" y="1"/>
                  </a:cubicBezTo>
                  <a:cubicBezTo>
                    <a:pt x="500" y="37"/>
                    <a:pt x="0" y="581"/>
                    <a:pt x="36" y="1223"/>
                  </a:cubicBezTo>
                  <a:cubicBezTo>
                    <a:pt x="62" y="1853"/>
                    <a:pt x="579" y="2340"/>
                    <a:pt x="1193" y="2340"/>
                  </a:cubicBezTo>
                  <a:cubicBezTo>
                    <a:pt x="1215" y="2340"/>
                    <a:pt x="1236" y="2340"/>
                    <a:pt x="1258" y="2339"/>
                  </a:cubicBezTo>
                  <a:cubicBezTo>
                    <a:pt x="1900" y="2312"/>
                    <a:pt x="2400" y="1768"/>
                    <a:pt x="2373" y="1116"/>
                  </a:cubicBezTo>
                  <a:cubicBezTo>
                    <a:pt x="2347" y="491"/>
                    <a:pt x="1821" y="0"/>
                    <a:pt x="120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1" name="Google Shape;1187;p15"/>
            <p:cNvSpPr/>
            <p:nvPr/>
          </p:nvSpPr>
          <p:spPr>
            <a:xfrm>
              <a:off x="597960" y="38487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1"/>
                    <a:pt x="1151" y="1"/>
                  </a:cubicBezTo>
                  <a:cubicBezTo>
                    <a:pt x="500" y="37"/>
                    <a:pt x="0" y="581"/>
                    <a:pt x="36" y="1233"/>
                  </a:cubicBezTo>
                  <a:cubicBezTo>
                    <a:pt x="62" y="1858"/>
                    <a:pt x="588" y="2349"/>
                    <a:pt x="1209" y="2349"/>
                  </a:cubicBezTo>
                  <a:cubicBezTo>
                    <a:pt x="1225" y="2349"/>
                    <a:pt x="1242" y="2348"/>
                    <a:pt x="1258" y="2348"/>
                  </a:cubicBezTo>
                  <a:cubicBezTo>
                    <a:pt x="1901" y="2312"/>
                    <a:pt x="2400" y="1768"/>
                    <a:pt x="2373" y="1117"/>
                  </a:cubicBezTo>
                  <a:cubicBezTo>
                    <a:pt x="2347" y="491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2" name="Google Shape;1188;p15"/>
            <p:cNvSpPr/>
            <p:nvPr/>
          </p:nvSpPr>
          <p:spPr>
            <a:xfrm>
              <a:off x="613080" y="41662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0" h="2342">
                  <a:moveTo>
                    <a:pt x="1191" y="1"/>
                  </a:moveTo>
                  <a:cubicBezTo>
                    <a:pt x="1175" y="1"/>
                    <a:pt x="1158" y="1"/>
                    <a:pt x="1142" y="2"/>
                  </a:cubicBezTo>
                  <a:cubicBezTo>
                    <a:pt x="500" y="38"/>
                    <a:pt x="0" y="582"/>
                    <a:pt x="27" y="1224"/>
                  </a:cubicBezTo>
                  <a:cubicBezTo>
                    <a:pt x="53" y="1853"/>
                    <a:pt x="570" y="2341"/>
                    <a:pt x="1184" y="2341"/>
                  </a:cubicBezTo>
                  <a:cubicBezTo>
                    <a:pt x="1206" y="2341"/>
                    <a:pt x="1227" y="2340"/>
                    <a:pt x="1249" y="2339"/>
                  </a:cubicBezTo>
                  <a:cubicBezTo>
                    <a:pt x="1900" y="2313"/>
                    <a:pt x="2400" y="1759"/>
                    <a:pt x="2364" y="1117"/>
                  </a:cubicBezTo>
                  <a:cubicBezTo>
                    <a:pt x="2338" y="491"/>
                    <a:pt x="1812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3" name="Google Shape;1189;p15"/>
            <p:cNvSpPr/>
            <p:nvPr/>
          </p:nvSpPr>
          <p:spPr>
            <a:xfrm>
              <a:off x="448560" y="36194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7">
                  <a:moveTo>
                    <a:pt x="1281" y="0"/>
                  </a:moveTo>
                  <a:cubicBezTo>
                    <a:pt x="1206" y="0"/>
                    <a:pt x="1130" y="7"/>
                    <a:pt x="1053" y="22"/>
                  </a:cubicBezTo>
                  <a:cubicBezTo>
                    <a:pt x="420" y="156"/>
                    <a:pt x="0" y="772"/>
                    <a:pt x="134" y="1405"/>
                  </a:cubicBezTo>
                  <a:cubicBezTo>
                    <a:pt x="244" y="1962"/>
                    <a:pt x="733" y="2346"/>
                    <a:pt x="1280" y="2346"/>
                  </a:cubicBezTo>
                  <a:cubicBezTo>
                    <a:pt x="1355" y="2346"/>
                    <a:pt x="1431" y="2339"/>
                    <a:pt x="1508" y="2324"/>
                  </a:cubicBezTo>
                  <a:cubicBezTo>
                    <a:pt x="2141" y="2199"/>
                    <a:pt x="2552" y="1575"/>
                    <a:pt x="2427" y="941"/>
                  </a:cubicBezTo>
                  <a:cubicBezTo>
                    <a:pt x="2317" y="385"/>
                    <a:pt x="1828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4" name="Google Shape;1190;p15"/>
            <p:cNvSpPr/>
            <p:nvPr/>
          </p:nvSpPr>
          <p:spPr>
            <a:xfrm>
              <a:off x="456120" y="377676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1">
                  <a:moveTo>
                    <a:pt x="1273" y="0"/>
                  </a:moveTo>
                  <a:cubicBezTo>
                    <a:pt x="1197" y="0"/>
                    <a:pt x="1121" y="8"/>
                    <a:pt x="1044" y="23"/>
                  </a:cubicBezTo>
                  <a:cubicBezTo>
                    <a:pt x="411" y="148"/>
                    <a:pt x="1" y="763"/>
                    <a:pt x="126" y="1397"/>
                  </a:cubicBezTo>
                  <a:cubicBezTo>
                    <a:pt x="235" y="1950"/>
                    <a:pt x="726" y="2340"/>
                    <a:pt x="1271" y="2340"/>
                  </a:cubicBezTo>
                  <a:cubicBezTo>
                    <a:pt x="1349" y="2340"/>
                    <a:pt x="1429" y="2332"/>
                    <a:pt x="1508" y="2315"/>
                  </a:cubicBezTo>
                  <a:cubicBezTo>
                    <a:pt x="2142" y="2191"/>
                    <a:pt x="2552" y="1575"/>
                    <a:pt x="2427" y="942"/>
                  </a:cubicBezTo>
                  <a:cubicBezTo>
                    <a:pt x="2310" y="385"/>
                    <a:pt x="1820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5" name="Google Shape;1191;p15"/>
            <p:cNvSpPr/>
            <p:nvPr/>
          </p:nvSpPr>
          <p:spPr>
            <a:xfrm>
              <a:off x="721440" y="360684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3" h="2342">
                  <a:moveTo>
                    <a:pt x="1294" y="1"/>
                  </a:moveTo>
                  <a:cubicBezTo>
                    <a:pt x="1215" y="1"/>
                    <a:pt x="1134" y="9"/>
                    <a:pt x="1054" y="26"/>
                  </a:cubicBezTo>
                  <a:cubicBezTo>
                    <a:pt x="411" y="151"/>
                    <a:pt x="1" y="766"/>
                    <a:pt x="135" y="1400"/>
                  </a:cubicBezTo>
                  <a:cubicBezTo>
                    <a:pt x="244" y="1957"/>
                    <a:pt x="733" y="2341"/>
                    <a:pt x="1280" y="2341"/>
                  </a:cubicBezTo>
                  <a:cubicBezTo>
                    <a:pt x="1356" y="2341"/>
                    <a:pt x="1432" y="2334"/>
                    <a:pt x="1508" y="2319"/>
                  </a:cubicBezTo>
                  <a:cubicBezTo>
                    <a:pt x="2142" y="2194"/>
                    <a:pt x="2552" y="1578"/>
                    <a:pt x="2427" y="945"/>
                  </a:cubicBezTo>
                  <a:cubicBezTo>
                    <a:pt x="2318" y="384"/>
                    <a:pt x="1836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6" name="Google Shape;1192;p15"/>
            <p:cNvSpPr/>
            <p:nvPr/>
          </p:nvSpPr>
          <p:spPr>
            <a:xfrm>
              <a:off x="729000" y="3763800"/>
              <a:ext cx="63360" cy="58320"/>
            </a:xfrm>
            <a:custGeom>
              <a:avLst/>
              <a:gdLst>
                <a:gd name="textAreaLeft" fmla="*/ 0 w 63360"/>
                <a:gd name="textAreaRight" fmla="*/ 63720 w 633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552" h="2342">
                  <a:moveTo>
                    <a:pt x="1272" y="1"/>
                  </a:moveTo>
                  <a:cubicBezTo>
                    <a:pt x="1197" y="1"/>
                    <a:pt x="1121" y="8"/>
                    <a:pt x="1044" y="23"/>
                  </a:cubicBezTo>
                  <a:cubicBezTo>
                    <a:pt x="411" y="148"/>
                    <a:pt x="0" y="764"/>
                    <a:pt x="125" y="1406"/>
                  </a:cubicBezTo>
                  <a:cubicBezTo>
                    <a:pt x="234" y="1959"/>
                    <a:pt x="716" y="2341"/>
                    <a:pt x="1258" y="2341"/>
                  </a:cubicBezTo>
                  <a:cubicBezTo>
                    <a:pt x="1337" y="2341"/>
                    <a:pt x="1418" y="2333"/>
                    <a:pt x="1499" y="2316"/>
                  </a:cubicBezTo>
                  <a:cubicBezTo>
                    <a:pt x="2141" y="2191"/>
                    <a:pt x="2552" y="1576"/>
                    <a:pt x="2418" y="942"/>
                  </a:cubicBezTo>
                  <a:cubicBezTo>
                    <a:pt x="2308" y="385"/>
                    <a:pt x="1819" y="1"/>
                    <a:pt x="1272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7" name="Google Shape;1193;p15"/>
            <p:cNvSpPr/>
            <p:nvPr/>
          </p:nvSpPr>
          <p:spPr>
            <a:xfrm>
              <a:off x="470520" y="408960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9">
                  <a:moveTo>
                    <a:pt x="1201" y="0"/>
                  </a:moveTo>
                  <a:cubicBezTo>
                    <a:pt x="1184" y="0"/>
                    <a:pt x="1168" y="0"/>
                    <a:pt x="1151" y="1"/>
                  </a:cubicBezTo>
                  <a:cubicBezTo>
                    <a:pt x="500" y="37"/>
                    <a:pt x="1" y="581"/>
                    <a:pt x="36" y="1232"/>
                  </a:cubicBezTo>
                  <a:cubicBezTo>
                    <a:pt x="62" y="1858"/>
                    <a:pt x="588" y="2348"/>
                    <a:pt x="1209" y="2348"/>
                  </a:cubicBezTo>
                  <a:cubicBezTo>
                    <a:pt x="1226" y="2348"/>
                    <a:pt x="1242" y="2348"/>
                    <a:pt x="1258" y="2347"/>
                  </a:cubicBezTo>
                  <a:cubicBezTo>
                    <a:pt x="1901" y="2312"/>
                    <a:pt x="2400" y="1767"/>
                    <a:pt x="2374" y="1116"/>
                  </a:cubicBezTo>
                  <a:cubicBezTo>
                    <a:pt x="2347" y="490"/>
                    <a:pt x="1822" y="0"/>
                    <a:pt x="120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8" name="Google Shape;1194;p15"/>
            <p:cNvSpPr/>
            <p:nvPr/>
          </p:nvSpPr>
          <p:spPr>
            <a:xfrm>
              <a:off x="738000" y="39207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10" h="2341">
                  <a:moveTo>
                    <a:pt x="1216" y="0"/>
                  </a:moveTo>
                  <a:cubicBezTo>
                    <a:pt x="1195" y="0"/>
                    <a:pt x="1173" y="1"/>
                    <a:pt x="1152" y="2"/>
                  </a:cubicBezTo>
                  <a:cubicBezTo>
                    <a:pt x="500" y="29"/>
                    <a:pt x="1" y="582"/>
                    <a:pt x="37" y="1224"/>
                  </a:cubicBezTo>
                  <a:cubicBezTo>
                    <a:pt x="62" y="1853"/>
                    <a:pt x="580" y="2341"/>
                    <a:pt x="1194" y="2341"/>
                  </a:cubicBezTo>
                  <a:cubicBezTo>
                    <a:pt x="1216" y="2341"/>
                    <a:pt x="1237" y="2340"/>
                    <a:pt x="1259" y="2339"/>
                  </a:cubicBezTo>
                  <a:cubicBezTo>
                    <a:pt x="1910" y="2312"/>
                    <a:pt x="2410" y="1759"/>
                    <a:pt x="2374" y="1117"/>
                  </a:cubicBezTo>
                  <a:cubicBezTo>
                    <a:pt x="2348" y="488"/>
                    <a:pt x="1831" y="0"/>
                    <a:pt x="121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9" name="Google Shape;1195;p15"/>
            <p:cNvSpPr/>
            <p:nvPr/>
          </p:nvSpPr>
          <p:spPr>
            <a:xfrm>
              <a:off x="745200" y="407664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9" h="2349">
                  <a:moveTo>
                    <a:pt x="1200" y="1"/>
                  </a:moveTo>
                  <a:cubicBezTo>
                    <a:pt x="1184" y="1"/>
                    <a:pt x="1168" y="1"/>
                    <a:pt x="1151" y="2"/>
                  </a:cubicBezTo>
                  <a:cubicBezTo>
                    <a:pt x="500" y="37"/>
                    <a:pt x="0" y="582"/>
                    <a:pt x="36" y="1233"/>
                  </a:cubicBezTo>
                  <a:cubicBezTo>
                    <a:pt x="62" y="1859"/>
                    <a:pt x="588" y="2349"/>
                    <a:pt x="1209" y="2349"/>
                  </a:cubicBezTo>
                  <a:cubicBezTo>
                    <a:pt x="1225" y="2349"/>
                    <a:pt x="1242" y="2349"/>
                    <a:pt x="1258" y="2348"/>
                  </a:cubicBezTo>
                  <a:cubicBezTo>
                    <a:pt x="1909" y="2312"/>
                    <a:pt x="2409" y="1768"/>
                    <a:pt x="2373" y="1117"/>
                  </a:cubicBezTo>
                  <a:cubicBezTo>
                    <a:pt x="2347" y="491"/>
                    <a:pt x="1821" y="1"/>
                    <a:pt x="1200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70" name="Google Shape;1196;p15"/>
            <p:cNvSpPr/>
            <p:nvPr/>
          </p:nvSpPr>
          <p:spPr>
            <a:xfrm>
              <a:off x="192600" y="394668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8" y="1"/>
                  </a:moveTo>
                  <a:cubicBezTo>
                    <a:pt x="1186" y="1"/>
                    <a:pt x="1165" y="1"/>
                    <a:pt x="1143" y="3"/>
                  </a:cubicBezTo>
                  <a:cubicBezTo>
                    <a:pt x="501" y="29"/>
                    <a:pt x="1" y="574"/>
                    <a:pt x="28" y="1225"/>
                  </a:cubicBezTo>
                  <a:cubicBezTo>
                    <a:pt x="54" y="1851"/>
                    <a:pt x="580" y="2341"/>
                    <a:pt x="1201" y="2341"/>
                  </a:cubicBezTo>
                  <a:cubicBezTo>
                    <a:pt x="1217" y="2341"/>
                    <a:pt x="1233" y="2341"/>
                    <a:pt x="1250" y="2340"/>
                  </a:cubicBezTo>
                  <a:cubicBezTo>
                    <a:pt x="1901" y="2304"/>
                    <a:pt x="2401" y="1760"/>
                    <a:pt x="2365" y="1109"/>
                  </a:cubicBezTo>
                  <a:cubicBezTo>
                    <a:pt x="2339" y="488"/>
                    <a:pt x="1822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71" name="Google Shape;1197;p15"/>
            <p:cNvSpPr/>
            <p:nvPr/>
          </p:nvSpPr>
          <p:spPr>
            <a:xfrm>
              <a:off x="200160" y="4102560"/>
              <a:ext cx="59760" cy="58320"/>
            </a:xfrm>
            <a:custGeom>
              <a:avLst/>
              <a:gdLst>
                <a:gd name="textAreaLeft" fmla="*/ 0 w 59760"/>
                <a:gd name="textAreaRight" fmla="*/ 60120 w 59760"/>
                <a:gd name="textAreaTop" fmla="*/ 0 h 58320"/>
                <a:gd name="textAreaBottom" fmla="*/ 58680 h 58320"/>
              </a:gdLst>
              <a:ahLst/>
              <a:cxnLst/>
              <a:rect l="textAreaLeft" t="textAreaTop" r="textAreaRight" b="textAreaBottom"/>
              <a:pathLst>
                <a:path w="2401" h="2342">
                  <a:moveTo>
                    <a:pt x="1207" y="1"/>
                  </a:moveTo>
                  <a:cubicBezTo>
                    <a:pt x="1185" y="1"/>
                    <a:pt x="1164" y="1"/>
                    <a:pt x="1142" y="2"/>
                  </a:cubicBezTo>
                  <a:cubicBezTo>
                    <a:pt x="500" y="29"/>
                    <a:pt x="0" y="582"/>
                    <a:pt x="27" y="1225"/>
                  </a:cubicBezTo>
                  <a:cubicBezTo>
                    <a:pt x="62" y="1854"/>
                    <a:pt x="571" y="2342"/>
                    <a:pt x="1185" y="2342"/>
                  </a:cubicBezTo>
                  <a:cubicBezTo>
                    <a:pt x="1206" y="2342"/>
                    <a:pt x="1228" y="2341"/>
                    <a:pt x="1249" y="2340"/>
                  </a:cubicBezTo>
                  <a:cubicBezTo>
                    <a:pt x="1901" y="2313"/>
                    <a:pt x="2400" y="1760"/>
                    <a:pt x="2364" y="1118"/>
                  </a:cubicBezTo>
                  <a:cubicBezTo>
                    <a:pt x="2339" y="488"/>
                    <a:pt x="182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328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9160" bIns="291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72" name="Google Shape;1198;p15"/>
            <p:cNvSpPr/>
            <p:nvPr/>
          </p:nvSpPr>
          <p:spPr>
            <a:xfrm>
              <a:off x="222840" y="389664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597" fill="none">
                  <a:moveTo>
                    <a:pt x="11214" y="9189"/>
                  </a:moveTo>
                  <a:lnTo>
                    <a:pt x="10911" y="2891"/>
                  </a:lnTo>
                  <a:lnTo>
                    <a:pt x="5308" y="0"/>
                  </a:lnTo>
                  <a:lnTo>
                    <a:pt x="0" y="3408"/>
                  </a:lnTo>
                  <a:lnTo>
                    <a:pt x="304" y="9707"/>
                  </a:lnTo>
                  <a:lnTo>
                    <a:pt x="5906" y="12597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73" name="Google Shape;1199;p15"/>
            <p:cNvSpPr/>
            <p:nvPr/>
          </p:nvSpPr>
          <p:spPr>
            <a:xfrm>
              <a:off x="495720" y="3883680"/>
              <a:ext cx="280080" cy="314640"/>
            </a:xfrm>
            <a:custGeom>
              <a:avLst/>
              <a:gdLst>
                <a:gd name="textAreaLeft" fmla="*/ 0 w 280080"/>
                <a:gd name="textAreaRight" fmla="*/ 280440 w 280080"/>
                <a:gd name="textAreaTop" fmla="*/ 0 h 314640"/>
                <a:gd name="textAreaBottom" fmla="*/ 315000 h 314640"/>
              </a:gdLst>
              <a:ahLst/>
              <a:cxnLst/>
              <a:rect l="textAreaLeft" t="textAreaTop" r="textAreaRight" b="textAreaBottom"/>
              <a:pathLst>
                <a:path w="11215" h="12606" fill="none">
                  <a:moveTo>
                    <a:pt x="11214" y="9198"/>
                  </a:moveTo>
                  <a:lnTo>
                    <a:pt x="10911" y="2899"/>
                  </a:lnTo>
                  <a:lnTo>
                    <a:pt x="5309" y="0"/>
                  </a:lnTo>
                  <a:lnTo>
                    <a:pt x="1" y="3408"/>
                  </a:lnTo>
                  <a:lnTo>
                    <a:pt x="304" y="9706"/>
                  </a:lnTo>
                  <a:lnTo>
                    <a:pt x="5906" y="12605"/>
                  </a:lnTo>
                  <a:close/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74" name="Google Shape;1200;p15"/>
            <p:cNvSpPr/>
            <p:nvPr/>
          </p:nvSpPr>
          <p:spPr>
            <a:xfrm>
              <a:off x="480600" y="3636720"/>
              <a:ext cx="279720" cy="242280"/>
            </a:xfrm>
            <a:custGeom>
              <a:avLst/>
              <a:gdLst>
                <a:gd name="textAreaLeft" fmla="*/ 0 w 279720"/>
                <a:gd name="textAreaRight" fmla="*/ 280080 w 279720"/>
                <a:gd name="textAreaTop" fmla="*/ 0 h 242280"/>
                <a:gd name="textAreaBottom" fmla="*/ 242640 h 242280"/>
              </a:gdLst>
              <a:ahLst/>
              <a:cxnLst/>
              <a:rect l="textAreaLeft" t="textAreaTop" r="textAreaRight" b="textAreaBottom"/>
              <a:pathLst>
                <a:path w="11205" h="9707" fill="none">
                  <a:moveTo>
                    <a:pt x="0" y="518"/>
                  </a:moveTo>
                  <a:lnTo>
                    <a:pt x="294" y="6816"/>
                  </a:lnTo>
                  <a:lnTo>
                    <a:pt x="5897" y="9707"/>
                  </a:lnTo>
                  <a:lnTo>
                    <a:pt x="11205" y="6299"/>
                  </a:lnTo>
                  <a:lnTo>
                    <a:pt x="10910" y="1"/>
                  </a:lnTo>
                </a:path>
              </a:pathLst>
            </a:custGeom>
            <a:solidFill>
              <a:schemeClr val="accent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575" name="Google Shape;1201;p15"/>
          <p:cNvSpPr/>
          <p:nvPr/>
        </p:nvSpPr>
        <p:spPr>
          <a:xfrm>
            <a:off x="8760240" y="2647080"/>
            <a:ext cx="381240" cy="381240"/>
          </a:xfrm>
          <a:custGeom>
            <a:avLst/>
            <a:gdLst>
              <a:gd name="textAreaLeft" fmla="*/ 0 w 381240"/>
              <a:gd name="textAreaRight" fmla="*/ 381600 w 381240"/>
              <a:gd name="textAreaTop" fmla="*/ 0 h 381240"/>
              <a:gd name="textAreaBottom" fmla="*/ 381600 h 381240"/>
            </a:gdLst>
            <a:ahLst/>
            <a:cxnLst/>
            <a:rect l="textAreaLeft" t="textAreaTop" r="textAreaRight" b="textAreaBottom"/>
            <a:pathLst>
              <a:path w="15265" h="15265">
                <a:moveTo>
                  <a:pt x="7637" y="0"/>
                </a:moveTo>
                <a:lnTo>
                  <a:pt x="6174" y="4104"/>
                </a:lnTo>
                <a:lnTo>
                  <a:pt x="2240" y="2239"/>
                </a:lnTo>
                <a:lnTo>
                  <a:pt x="2240" y="2239"/>
                </a:lnTo>
                <a:lnTo>
                  <a:pt x="4104" y="6174"/>
                </a:lnTo>
                <a:lnTo>
                  <a:pt x="1" y="7637"/>
                </a:lnTo>
                <a:lnTo>
                  <a:pt x="4104" y="9091"/>
                </a:lnTo>
                <a:lnTo>
                  <a:pt x="2240" y="13034"/>
                </a:lnTo>
                <a:lnTo>
                  <a:pt x="6174" y="11160"/>
                </a:lnTo>
                <a:lnTo>
                  <a:pt x="7637" y="15264"/>
                </a:lnTo>
                <a:lnTo>
                  <a:pt x="9091" y="11160"/>
                </a:lnTo>
                <a:lnTo>
                  <a:pt x="13026" y="13034"/>
                </a:lnTo>
                <a:lnTo>
                  <a:pt x="11161" y="9091"/>
                </a:lnTo>
                <a:lnTo>
                  <a:pt x="15265" y="7637"/>
                </a:lnTo>
                <a:lnTo>
                  <a:pt x="11161" y="6174"/>
                </a:lnTo>
                <a:lnTo>
                  <a:pt x="13026" y="2239"/>
                </a:lnTo>
                <a:lnTo>
                  <a:pt x="13026" y="2239"/>
                </a:lnTo>
                <a:lnTo>
                  <a:pt x="9091" y="4104"/>
                </a:lnTo>
                <a:lnTo>
                  <a:pt x="7637" y="0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76" name="Google Shape;1202;p15"/>
          <p:cNvSpPr/>
          <p:nvPr/>
        </p:nvSpPr>
        <p:spPr>
          <a:xfrm>
            <a:off x="1760040" y="55440"/>
            <a:ext cx="381240" cy="380880"/>
          </a:xfrm>
          <a:custGeom>
            <a:avLst/>
            <a:gdLst>
              <a:gd name="textAreaLeft" fmla="*/ 0 w 381240"/>
              <a:gd name="textAreaRight" fmla="*/ 381600 w 381240"/>
              <a:gd name="textAreaTop" fmla="*/ 0 h 380880"/>
              <a:gd name="textAreaBottom" fmla="*/ 381240 h 380880"/>
            </a:gdLst>
            <a:ahLst/>
            <a:cxnLst/>
            <a:rect l="textAreaLeft" t="textAreaTop" r="textAreaRight" b="textAreaBottom"/>
            <a:pathLst>
              <a:path w="15265" h="15256">
                <a:moveTo>
                  <a:pt x="7637" y="1"/>
                </a:moveTo>
                <a:lnTo>
                  <a:pt x="6174" y="4104"/>
                </a:lnTo>
                <a:lnTo>
                  <a:pt x="2240" y="2231"/>
                </a:lnTo>
                <a:lnTo>
                  <a:pt x="4105" y="6165"/>
                </a:lnTo>
                <a:lnTo>
                  <a:pt x="1" y="7628"/>
                </a:lnTo>
                <a:lnTo>
                  <a:pt x="4105" y="9091"/>
                </a:lnTo>
                <a:lnTo>
                  <a:pt x="2240" y="13025"/>
                </a:lnTo>
                <a:lnTo>
                  <a:pt x="6174" y="11152"/>
                </a:lnTo>
                <a:lnTo>
                  <a:pt x="7637" y="15255"/>
                </a:lnTo>
                <a:lnTo>
                  <a:pt x="9091" y="11152"/>
                </a:lnTo>
                <a:lnTo>
                  <a:pt x="13035" y="13025"/>
                </a:lnTo>
                <a:lnTo>
                  <a:pt x="11161" y="9091"/>
                </a:lnTo>
                <a:lnTo>
                  <a:pt x="15265" y="7628"/>
                </a:lnTo>
                <a:lnTo>
                  <a:pt x="11161" y="6165"/>
                </a:lnTo>
                <a:lnTo>
                  <a:pt x="13035" y="2231"/>
                </a:lnTo>
                <a:lnTo>
                  <a:pt x="9091" y="4104"/>
                </a:lnTo>
                <a:lnTo>
                  <a:pt x="7637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577" name="Google Shape;1203;p15"/>
          <p:cNvSpPr/>
          <p:nvPr/>
        </p:nvSpPr>
        <p:spPr>
          <a:xfrm>
            <a:off x="2926440" y="200520"/>
            <a:ext cx="235800" cy="235800"/>
          </a:xfrm>
          <a:custGeom>
            <a:avLst/>
            <a:gdLst>
              <a:gd name="textAreaLeft" fmla="*/ 0 w 235800"/>
              <a:gd name="textAreaRight" fmla="*/ 236160 w 235800"/>
              <a:gd name="textAreaTop" fmla="*/ 0 h 235800"/>
              <a:gd name="textAreaBottom" fmla="*/ 236160 h 235800"/>
            </a:gdLst>
            <a:ahLst/>
            <a:cxnLst/>
            <a:rect l="textAreaLeft" t="textAreaTop" r="textAreaRight" b="textAreaBottom"/>
            <a:pathLst>
              <a:path w="9443" h="9443">
                <a:moveTo>
                  <a:pt x="4727" y="0"/>
                </a:moveTo>
                <a:cubicBezTo>
                  <a:pt x="2120" y="0"/>
                  <a:pt x="1" y="2120"/>
                  <a:pt x="1" y="4727"/>
                </a:cubicBezTo>
                <a:cubicBezTo>
                  <a:pt x="1" y="7335"/>
                  <a:pt x="2120" y="9442"/>
                  <a:pt x="4727" y="9442"/>
                </a:cubicBezTo>
                <a:cubicBezTo>
                  <a:pt x="7335" y="9442"/>
                  <a:pt x="9442" y="7335"/>
                  <a:pt x="9442" y="4727"/>
                </a:cubicBezTo>
                <a:cubicBezTo>
                  <a:pt x="9442" y="2120"/>
                  <a:pt x="7335" y="0"/>
                  <a:pt x="4727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78" name="Google Shape;1204;p15"/>
          <p:cNvSpPr/>
          <p:nvPr/>
        </p:nvSpPr>
        <p:spPr>
          <a:xfrm>
            <a:off x="3256560" y="318600"/>
            <a:ext cx="80640" cy="73440"/>
          </a:xfrm>
          <a:custGeom>
            <a:avLst/>
            <a:gdLst>
              <a:gd name="textAreaLeft" fmla="*/ 0 w 80640"/>
              <a:gd name="textAreaRight" fmla="*/ 81000 w 80640"/>
              <a:gd name="textAreaTop" fmla="*/ 0 h 73440"/>
              <a:gd name="textAreaBottom" fmla="*/ 73800 h 73440"/>
            </a:gdLst>
            <a:ahLst/>
            <a:cxnLst/>
            <a:rect l="textAreaLeft" t="textAreaTop" r="textAreaRight" b="textAreaBottom"/>
            <a:pathLst>
              <a:path w="3240" h="2951">
                <a:moveTo>
                  <a:pt x="1621" y="0"/>
                </a:moveTo>
                <a:cubicBezTo>
                  <a:pt x="1245" y="0"/>
                  <a:pt x="870" y="146"/>
                  <a:pt x="584" y="438"/>
                </a:cubicBezTo>
                <a:cubicBezTo>
                  <a:pt x="1" y="1009"/>
                  <a:pt x="1" y="1950"/>
                  <a:pt x="584" y="2521"/>
                </a:cubicBezTo>
                <a:cubicBezTo>
                  <a:pt x="870" y="2807"/>
                  <a:pt x="1245" y="2950"/>
                  <a:pt x="1621" y="2950"/>
                </a:cubicBezTo>
                <a:cubicBezTo>
                  <a:pt x="1998" y="2950"/>
                  <a:pt x="2376" y="2807"/>
                  <a:pt x="2668" y="2521"/>
                </a:cubicBezTo>
                <a:cubicBezTo>
                  <a:pt x="3239" y="1950"/>
                  <a:pt x="3239" y="1009"/>
                  <a:pt x="2668" y="438"/>
                </a:cubicBezTo>
                <a:cubicBezTo>
                  <a:pt x="2376" y="146"/>
                  <a:pt x="1998" y="0"/>
                  <a:pt x="1621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36720" bIns="367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79" name="Google Shape;1205;p15"/>
          <p:cNvSpPr/>
          <p:nvPr/>
        </p:nvSpPr>
        <p:spPr>
          <a:xfrm>
            <a:off x="4912920" y="4557600"/>
            <a:ext cx="448920" cy="408960"/>
          </a:xfrm>
          <a:custGeom>
            <a:avLst/>
            <a:gdLst>
              <a:gd name="textAreaLeft" fmla="*/ 0 w 448920"/>
              <a:gd name="textAreaRight" fmla="*/ 449280 w 448920"/>
              <a:gd name="textAreaTop" fmla="*/ 0 h 408960"/>
              <a:gd name="textAreaBottom" fmla="*/ 409320 h 408960"/>
            </a:gdLst>
            <a:ahLst/>
            <a:cxnLst/>
            <a:rect l="textAreaLeft" t="textAreaTop" r="textAreaRight" b="textAreaBottom"/>
            <a:pathLst>
              <a:path w="7752" h="7057">
                <a:moveTo>
                  <a:pt x="3881" y="1"/>
                </a:moveTo>
                <a:cubicBezTo>
                  <a:pt x="2276" y="1"/>
                  <a:pt x="830" y="1090"/>
                  <a:pt x="453" y="2713"/>
                </a:cubicBezTo>
                <a:cubicBezTo>
                  <a:pt x="0" y="4618"/>
                  <a:pt x="1167" y="6511"/>
                  <a:pt x="3072" y="6964"/>
                </a:cubicBezTo>
                <a:cubicBezTo>
                  <a:pt x="3342" y="7027"/>
                  <a:pt x="3612" y="7057"/>
                  <a:pt x="3877" y="7057"/>
                </a:cubicBezTo>
                <a:cubicBezTo>
                  <a:pt x="5475" y="7057"/>
                  <a:pt x="6923" y="5966"/>
                  <a:pt x="7311" y="4333"/>
                </a:cubicBezTo>
                <a:cubicBezTo>
                  <a:pt x="7751" y="2439"/>
                  <a:pt x="6584" y="546"/>
                  <a:pt x="4691" y="94"/>
                </a:cubicBezTo>
                <a:cubicBezTo>
                  <a:pt x="4419" y="31"/>
                  <a:pt x="4148" y="1"/>
                  <a:pt x="3881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80" name="Google Shape;1206;p15"/>
          <p:cNvSpPr/>
          <p:nvPr/>
        </p:nvSpPr>
        <p:spPr>
          <a:xfrm>
            <a:off x="4827600" y="4181760"/>
            <a:ext cx="144000" cy="131040"/>
          </a:xfrm>
          <a:custGeom>
            <a:avLst/>
            <a:gdLst>
              <a:gd name="textAreaLeft" fmla="*/ 0 w 144000"/>
              <a:gd name="textAreaRight" fmla="*/ 144360 w 144000"/>
              <a:gd name="textAreaTop" fmla="*/ 0 h 131040"/>
              <a:gd name="textAreaBottom" fmla="*/ 131400 h 131040"/>
            </a:gdLst>
            <a:ahLst/>
            <a:cxnLst/>
            <a:rect l="textAreaLeft" t="textAreaTop" r="textAreaRight" b="textAreaBottom"/>
            <a:pathLst>
              <a:path w="2490" h="2269">
                <a:moveTo>
                  <a:pt x="1227" y="1"/>
                </a:moveTo>
                <a:cubicBezTo>
                  <a:pt x="721" y="1"/>
                  <a:pt x="265" y="353"/>
                  <a:pt x="144" y="869"/>
                </a:cubicBezTo>
                <a:cubicBezTo>
                  <a:pt x="1" y="1476"/>
                  <a:pt x="370" y="2095"/>
                  <a:pt x="989" y="2238"/>
                </a:cubicBezTo>
                <a:cubicBezTo>
                  <a:pt x="1075" y="2258"/>
                  <a:pt x="1161" y="2268"/>
                  <a:pt x="1246" y="2268"/>
                </a:cubicBezTo>
                <a:cubicBezTo>
                  <a:pt x="1759" y="2268"/>
                  <a:pt x="2224" y="1914"/>
                  <a:pt x="2346" y="1393"/>
                </a:cubicBezTo>
                <a:cubicBezTo>
                  <a:pt x="2489" y="785"/>
                  <a:pt x="2108" y="178"/>
                  <a:pt x="1501" y="35"/>
                </a:cubicBezTo>
                <a:cubicBezTo>
                  <a:pt x="1409" y="12"/>
                  <a:pt x="1317" y="1"/>
                  <a:pt x="1227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5520" bIns="6552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581" name="Google Shape;1207;p15"/>
          <p:cNvSpPr/>
          <p:nvPr/>
        </p:nvSpPr>
        <p:spPr>
          <a:xfrm>
            <a:off x="6798240" y="154080"/>
            <a:ext cx="164160" cy="164160"/>
          </a:xfrm>
          <a:custGeom>
            <a:avLst/>
            <a:gdLst>
              <a:gd name="textAreaLeft" fmla="*/ 0 w 164160"/>
              <a:gd name="textAreaRight" fmla="*/ 164520 w 164160"/>
              <a:gd name="textAreaTop" fmla="*/ 0 h 164160"/>
              <a:gd name="textAreaBottom" fmla="*/ 164520 h 164160"/>
            </a:gdLst>
            <a:ahLst/>
            <a:cxnLst/>
            <a:rect l="textAreaLeft" t="textAreaTop" r="textAreaRight" b="textAreaBottom"/>
            <a:pathLst>
              <a:path w="6576" h="6576">
                <a:moveTo>
                  <a:pt x="3283" y="1"/>
                </a:moveTo>
                <a:lnTo>
                  <a:pt x="2124" y="2133"/>
                </a:lnTo>
                <a:lnTo>
                  <a:pt x="0" y="3292"/>
                </a:lnTo>
                <a:lnTo>
                  <a:pt x="2124" y="4452"/>
                </a:lnTo>
                <a:lnTo>
                  <a:pt x="3283" y="6575"/>
                </a:lnTo>
                <a:lnTo>
                  <a:pt x="4443" y="4452"/>
                </a:lnTo>
                <a:lnTo>
                  <a:pt x="6575" y="3292"/>
                </a:lnTo>
                <a:lnTo>
                  <a:pt x="4443" y="2133"/>
                </a:lnTo>
                <a:lnTo>
                  <a:pt x="3283" y="1"/>
                </a:lnTo>
                <a:close/>
              </a:path>
            </a:pathLst>
          </a:custGeom>
          <a:solidFill>
            <a:schemeClr val="accent5"/>
          </a:solidFill>
          <a:ln w="5575" cap="rnd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82080" bIns="8208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582" name="Google Shape;1208;p15"/>
          <p:cNvGrpSpPr/>
          <p:nvPr/>
        </p:nvGrpSpPr>
        <p:grpSpPr>
          <a:xfrm>
            <a:off x="4452840" y="117360"/>
            <a:ext cx="750600" cy="784080"/>
            <a:chOff x="4452840" y="117360"/>
            <a:chExt cx="750600" cy="784080"/>
          </a:xfrm>
        </p:grpSpPr>
        <p:sp>
          <p:nvSpPr>
            <p:cNvPr id="583" name="Google Shape;1209;p15"/>
            <p:cNvSpPr/>
            <p:nvPr/>
          </p:nvSpPr>
          <p:spPr>
            <a:xfrm rot="939600">
              <a:off x="4718520" y="306720"/>
              <a:ext cx="420120" cy="290520"/>
            </a:xfrm>
            <a:custGeom>
              <a:avLst/>
              <a:gdLst>
                <a:gd name="textAreaLeft" fmla="*/ 0 w 420120"/>
                <a:gd name="textAreaRight" fmla="*/ 420480 w 420120"/>
                <a:gd name="textAreaTop" fmla="*/ 0 h 290520"/>
                <a:gd name="textAreaBottom" fmla="*/ 290880 h 290520"/>
              </a:gdLst>
              <a:ahLst/>
              <a:cxnLst/>
              <a:rect l="textAreaLeft" t="textAreaTop" r="textAreaRight" b="textAreaBottom"/>
              <a:pathLst>
                <a:path w="16817" h="11632">
                  <a:moveTo>
                    <a:pt x="15683" y="0"/>
                  </a:moveTo>
                  <a:lnTo>
                    <a:pt x="0" y="3890"/>
                  </a:lnTo>
                  <a:lnTo>
                    <a:pt x="553" y="6102"/>
                  </a:lnTo>
                  <a:cubicBezTo>
                    <a:pt x="1213" y="8752"/>
                    <a:pt x="3274" y="10866"/>
                    <a:pt x="5941" y="11437"/>
                  </a:cubicBezTo>
                  <a:cubicBezTo>
                    <a:pt x="6511" y="11559"/>
                    <a:pt x="7126" y="11632"/>
                    <a:pt x="7787" y="11632"/>
                  </a:cubicBezTo>
                  <a:cubicBezTo>
                    <a:pt x="8524" y="11632"/>
                    <a:pt x="9319" y="11541"/>
                    <a:pt x="10170" y="11330"/>
                  </a:cubicBezTo>
                  <a:cubicBezTo>
                    <a:pt x="12597" y="10723"/>
                    <a:pt x="14158" y="9474"/>
                    <a:pt x="15157" y="8216"/>
                  </a:cubicBezTo>
                  <a:cubicBezTo>
                    <a:pt x="16415" y="6637"/>
                    <a:pt x="16816" y="4550"/>
                    <a:pt x="16326" y="2596"/>
                  </a:cubicBezTo>
                  <a:lnTo>
                    <a:pt x="15683" y="0"/>
                  </a:ln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4" name="Google Shape;1210;p15"/>
            <p:cNvSpPr/>
            <p:nvPr/>
          </p:nvSpPr>
          <p:spPr>
            <a:xfrm rot="939600">
              <a:off x="4971960" y="505080"/>
              <a:ext cx="108720" cy="90000"/>
            </a:xfrm>
            <a:custGeom>
              <a:avLst/>
              <a:gdLst>
                <a:gd name="textAreaLeft" fmla="*/ 0 w 108720"/>
                <a:gd name="textAreaRight" fmla="*/ 109080 w 108720"/>
                <a:gd name="textAreaTop" fmla="*/ 0 h 90000"/>
                <a:gd name="textAreaBottom" fmla="*/ 90360 h 90000"/>
              </a:gdLst>
              <a:ahLst/>
              <a:cxnLst/>
              <a:rect l="textAreaLeft" t="textAreaTop" r="textAreaRight" b="textAreaBottom"/>
              <a:pathLst>
                <a:path w="4359" h="3609">
                  <a:moveTo>
                    <a:pt x="4205" y="0"/>
                  </a:moveTo>
                  <a:cubicBezTo>
                    <a:pt x="4171" y="0"/>
                    <a:pt x="4137" y="16"/>
                    <a:pt x="4113" y="54"/>
                  </a:cubicBezTo>
                  <a:cubicBezTo>
                    <a:pt x="3390" y="1241"/>
                    <a:pt x="2355" y="2222"/>
                    <a:pt x="1142" y="2900"/>
                  </a:cubicBezTo>
                  <a:cubicBezTo>
                    <a:pt x="803" y="3087"/>
                    <a:pt x="455" y="3248"/>
                    <a:pt x="98" y="3390"/>
                  </a:cubicBezTo>
                  <a:cubicBezTo>
                    <a:pt x="36" y="3408"/>
                    <a:pt x="0" y="3462"/>
                    <a:pt x="18" y="3524"/>
                  </a:cubicBezTo>
                  <a:cubicBezTo>
                    <a:pt x="33" y="3570"/>
                    <a:pt x="80" y="3609"/>
                    <a:pt x="127" y="3609"/>
                  </a:cubicBezTo>
                  <a:cubicBezTo>
                    <a:pt x="135" y="3609"/>
                    <a:pt x="144" y="3607"/>
                    <a:pt x="152" y="3605"/>
                  </a:cubicBezTo>
                  <a:cubicBezTo>
                    <a:pt x="1490" y="3096"/>
                    <a:pt x="2685" y="2249"/>
                    <a:pt x="3595" y="1151"/>
                  </a:cubicBezTo>
                  <a:cubicBezTo>
                    <a:pt x="3863" y="839"/>
                    <a:pt x="4095" y="509"/>
                    <a:pt x="4309" y="170"/>
                  </a:cubicBezTo>
                  <a:cubicBezTo>
                    <a:pt x="4359" y="83"/>
                    <a:pt x="4283" y="0"/>
                    <a:pt x="420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5000" bIns="45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5" name="Google Shape;1211;p15"/>
            <p:cNvSpPr/>
            <p:nvPr/>
          </p:nvSpPr>
          <p:spPr>
            <a:xfrm rot="939600">
              <a:off x="5092560" y="512640"/>
              <a:ext cx="5760" cy="540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400"/>
                <a:gd name="textAreaBottom" fmla="*/ 5760 h 5400"/>
              </a:gdLst>
              <a:ahLst/>
              <a:cxnLst/>
              <a:rect l="textAreaLeft" t="textAreaTop" r="textAreaRight" b="textAreaBottom"/>
              <a:pathLst>
                <a:path w="251" h="228">
                  <a:moveTo>
                    <a:pt x="135" y="0"/>
                  </a:moveTo>
                  <a:cubicBezTo>
                    <a:pt x="126" y="0"/>
                    <a:pt x="117" y="2"/>
                    <a:pt x="108" y="7"/>
                  </a:cubicBezTo>
                  <a:lnTo>
                    <a:pt x="81" y="7"/>
                  </a:lnTo>
                  <a:cubicBezTo>
                    <a:pt x="72" y="16"/>
                    <a:pt x="54" y="16"/>
                    <a:pt x="45" y="34"/>
                  </a:cubicBezTo>
                  <a:cubicBezTo>
                    <a:pt x="36" y="34"/>
                    <a:pt x="27" y="52"/>
                    <a:pt x="19" y="60"/>
                  </a:cubicBezTo>
                  <a:cubicBezTo>
                    <a:pt x="10" y="69"/>
                    <a:pt x="1" y="87"/>
                    <a:pt x="1" y="105"/>
                  </a:cubicBezTo>
                  <a:cubicBezTo>
                    <a:pt x="1" y="114"/>
                    <a:pt x="1" y="132"/>
                    <a:pt x="1" y="150"/>
                  </a:cubicBezTo>
                  <a:cubicBezTo>
                    <a:pt x="10" y="159"/>
                    <a:pt x="10" y="167"/>
                    <a:pt x="19" y="176"/>
                  </a:cubicBezTo>
                  <a:cubicBezTo>
                    <a:pt x="27" y="194"/>
                    <a:pt x="36" y="203"/>
                    <a:pt x="54" y="212"/>
                  </a:cubicBezTo>
                  <a:cubicBezTo>
                    <a:pt x="63" y="221"/>
                    <a:pt x="72" y="221"/>
                    <a:pt x="81" y="221"/>
                  </a:cubicBezTo>
                  <a:cubicBezTo>
                    <a:pt x="90" y="225"/>
                    <a:pt x="101" y="228"/>
                    <a:pt x="112" y="228"/>
                  </a:cubicBezTo>
                  <a:cubicBezTo>
                    <a:pt x="123" y="228"/>
                    <a:pt x="135" y="225"/>
                    <a:pt x="143" y="221"/>
                  </a:cubicBezTo>
                  <a:lnTo>
                    <a:pt x="161" y="221"/>
                  </a:lnTo>
                  <a:cubicBezTo>
                    <a:pt x="179" y="212"/>
                    <a:pt x="188" y="212"/>
                    <a:pt x="206" y="203"/>
                  </a:cubicBezTo>
                  <a:cubicBezTo>
                    <a:pt x="215" y="194"/>
                    <a:pt x="224" y="185"/>
                    <a:pt x="233" y="167"/>
                  </a:cubicBezTo>
                  <a:cubicBezTo>
                    <a:pt x="242" y="159"/>
                    <a:pt x="242" y="141"/>
                    <a:pt x="242" y="123"/>
                  </a:cubicBezTo>
                  <a:cubicBezTo>
                    <a:pt x="251" y="114"/>
                    <a:pt x="251" y="96"/>
                    <a:pt x="242" y="78"/>
                  </a:cubicBezTo>
                  <a:cubicBezTo>
                    <a:pt x="242" y="69"/>
                    <a:pt x="233" y="60"/>
                    <a:pt x="233" y="52"/>
                  </a:cubicBezTo>
                  <a:cubicBezTo>
                    <a:pt x="224" y="43"/>
                    <a:pt x="206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2" y="2"/>
                    <a:pt x="143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6" name="Google Shape;1212;p15"/>
            <p:cNvSpPr/>
            <p:nvPr/>
          </p:nvSpPr>
          <p:spPr>
            <a:xfrm rot="939600">
              <a:off x="4756680" y="469080"/>
              <a:ext cx="42840" cy="28080"/>
            </a:xfrm>
            <a:custGeom>
              <a:avLst/>
              <a:gdLst>
                <a:gd name="textAreaLeft" fmla="*/ 0 w 42840"/>
                <a:gd name="textAreaRight" fmla="*/ 43200 w 42840"/>
                <a:gd name="textAreaTop" fmla="*/ 0 h 28080"/>
                <a:gd name="textAreaBottom" fmla="*/ 28440 h 28080"/>
              </a:gdLst>
              <a:ahLst/>
              <a:cxnLst/>
              <a:rect l="textAreaLeft" t="textAreaTop" r="textAreaRight" b="textAreaBottom"/>
              <a:pathLst>
                <a:path w="1726" h="1137">
                  <a:moveTo>
                    <a:pt x="170" y="1"/>
                  </a:moveTo>
                  <a:cubicBezTo>
                    <a:pt x="80" y="1"/>
                    <a:pt x="0" y="115"/>
                    <a:pt x="84" y="192"/>
                  </a:cubicBezTo>
                  <a:cubicBezTo>
                    <a:pt x="512" y="602"/>
                    <a:pt x="1012" y="915"/>
                    <a:pt x="1565" y="1129"/>
                  </a:cubicBezTo>
                  <a:cubicBezTo>
                    <a:pt x="1577" y="1134"/>
                    <a:pt x="1590" y="1137"/>
                    <a:pt x="1602" y="1137"/>
                  </a:cubicBezTo>
                  <a:cubicBezTo>
                    <a:pt x="1651" y="1137"/>
                    <a:pt x="1693" y="1098"/>
                    <a:pt x="1708" y="1048"/>
                  </a:cubicBezTo>
                  <a:cubicBezTo>
                    <a:pt x="1725" y="986"/>
                    <a:pt x="1681" y="941"/>
                    <a:pt x="1627" y="915"/>
                  </a:cubicBezTo>
                  <a:cubicBezTo>
                    <a:pt x="1110" y="718"/>
                    <a:pt x="637" y="415"/>
                    <a:pt x="244" y="31"/>
                  </a:cubicBezTo>
                  <a:cubicBezTo>
                    <a:pt x="221" y="10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040" bIns="14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7" name="Google Shape;1213;p15"/>
            <p:cNvSpPr/>
            <p:nvPr/>
          </p:nvSpPr>
          <p:spPr>
            <a:xfrm rot="939600">
              <a:off x="4755600" y="451800"/>
              <a:ext cx="5400" cy="5760"/>
            </a:xfrm>
            <a:custGeom>
              <a:avLst/>
              <a:gdLst>
                <a:gd name="textAreaLeft" fmla="*/ 0 w 5400"/>
                <a:gd name="textAreaRight" fmla="*/ 5760 w 540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33" h="246">
                  <a:moveTo>
                    <a:pt x="114" y="0"/>
                  </a:moveTo>
                  <a:cubicBezTo>
                    <a:pt x="105" y="0"/>
                    <a:pt x="93" y="4"/>
                    <a:pt x="81" y="4"/>
                  </a:cubicBezTo>
                  <a:cubicBezTo>
                    <a:pt x="72" y="4"/>
                    <a:pt x="63" y="13"/>
                    <a:pt x="54" y="13"/>
                  </a:cubicBezTo>
                  <a:cubicBezTo>
                    <a:pt x="36" y="22"/>
                    <a:pt x="27" y="40"/>
                    <a:pt x="18" y="58"/>
                  </a:cubicBezTo>
                  <a:cubicBezTo>
                    <a:pt x="9" y="67"/>
                    <a:pt x="9" y="76"/>
                    <a:pt x="0" y="85"/>
                  </a:cubicBezTo>
                  <a:cubicBezTo>
                    <a:pt x="0" y="103"/>
                    <a:pt x="0" y="120"/>
                    <a:pt x="0" y="138"/>
                  </a:cubicBezTo>
                  <a:cubicBezTo>
                    <a:pt x="9" y="147"/>
                    <a:pt x="9" y="156"/>
                    <a:pt x="9" y="165"/>
                  </a:cubicBezTo>
                  <a:cubicBezTo>
                    <a:pt x="9" y="183"/>
                    <a:pt x="18" y="192"/>
                    <a:pt x="27" y="201"/>
                  </a:cubicBezTo>
                  <a:cubicBezTo>
                    <a:pt x="36" y="218"/>
                    <a:pt x="45" y="227"/>
                    <a:pt x="63" y="236"/>
                  </a:cubicBezTo>
                  <a:cubicBezTo>
                    <a:pt x="72" y="236"/>
                    <a:pt x="90" y="245"/>
                    <a:pt x="99" y="245"/>
                  </a:cubicBezTo>
                  <a:lnTo>
                    <a:pt x="143" y="245"/>
                  </a:lnTo>
                  <a:cubicBezTo>
                    <a:pt x="152" y="236"/>
                    <a:pt x="161" y="236"/>
                    <a:pt x="170" y="236"/>
                  </a:cubicBezTo>
                  <a:cubicBezTo>
                    <a:pt x="188" y="218"/>
                    <a:pt x="206" y="210"/>
                    <a:pt x="215" y="192"/>
                  </a:cubicBezTo>
                  <a:cubicBezTo>
                    <a:pt x="215" y="183"/>
                    <a:pt x="223" y="174"/>
                    <a:pt x="223" y="165"/>
                  </a:cubicBezTo>
                  <a:cubicBezTo>
                    <a:pt x="232" y="147"/>
                    <a:pt x="232" y="129"/>
                    <a:pt x="223" y="103"/>
                  </a:cubicBezTo>
                  <a:lnTo>
                    <a:pt x="223" y="85"/>
                  </a:lnTo>
                  <a:cubicBezTo>
                    <a:pt x="215" y="67"/>
                    <a:pt x="206" y="58"/>
                    <a:pt x="197" y="49"/>
                  </a:cubicBezTo>
                  <a:cubicBezTo>
                    <a:pt x="188" y="31"/>
                    <a:pt x="179" y="22"/>
                    <a:pt x="170" y="13"/>
                  </a:cubicBezTo>
                  <a:cubicBezTo>
                    <a:pt x="152" y="4"/>
                    <a:pt x="143" y="4"/>
                    <a:pt x="125" y="4"/>
                  </a:cubicBezTo>
                  <a:cubicBezTo>
                    <a:pt x="122" y="1"/>
                    <a:pt x="118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8" name="Google Shape;1214;p15"/>
            <p:cNvSpPr/>
            <p:nvPr/>
          </p:nvSpPr>
          <p:spPr>
            <a:xfrm rot="939600">
              <a:off x="4720680" y="169920"/>
              <a:ext cx="440640" cy="369720"/>
            </a:xfrm>
            <a:custGeom>
              <a:avLst/>
              <a:gdLst>
                <a:gd name="textAreaLeft" fmla="*/ 0 w 440640"/>
                <a:gd name="textAreaRight" fmla="*/ 441000 w 44064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7638" h="14802">
                  <a:moveTo>
                    <a:pt x="9181" y="0"/>
                  </a:moveTo>
                  <a:cubicBezTo>
                    <a:pt x="8481" y="0"/>
                    <a:pt x="7765" y="85"/>
                    <a:pt x="7048" y="264"/>
                  </a:cubicBezTo>
                  <a:cubicBezTo>
                    <a:pt x="2722" y="1335"/>
                    <a:pt x="1" y="5403"/>
                    <a:pt x="973" y="9346"/>
                  </a:cubicBezTo>
                  <a:cubicBezTo>
                    <a:pt x="1792" y="12636"/>
                    <a:pt x="4921" y="14802"/>
                    <a:pt x="8454" y="14802"/>
                  </a:cubicBezTo>
                  <a:cubicBezTo>
                    <a:pt x="9155" y="14802"/>
                    <a:pt x="9872" y="14716"/>
                    <a:pt x="10590" y="14538"/>
                  </a:cubicBezTo>
                  <a:cubicBezTo>
                    <a:pt x="14917" y="13467"/>
                    <a:pt x="17638" y="9399"/>
                    <a:pt x="16656" y="5456"/>
                  </a:cubicBezTo>
                  <a:cubicBezTo>
                    <a:pt x="15845" y="2166"/>
                    <a:pt x="12711" y="0"/>
                    <a:pt x="9181" y="0"/>
                  </a:cubicBezTo>
                  <a:close/>
                </a:path>
              </a:pathLst>
            </a:custGeom>
            <a:solidFill>
              <a:schemeClr val="dk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9" name="Google Shape;1215;p15"/>
            <p:cNvSpPr/>
            <p:nvPr/>
          </p:nvSpPr>
          <p:spPr>
            <a:xfrm rot="939600">
              <a:off x="5107680" y="380880"/>
              <a:ext cx="13680" cy="60480"/>
            </a:xfrm>
            <a:custGeom>
              <a:avLst/>
              <a:gdLst>
                <a:gd name="textAreaLeft" fmla="*/ 0 w 13680"/>
                <a:gd name="textAreaRight" fmla="*/ 14040 w 13680"/>
                <a:gd name="textAreaTop" fmla="*/ 0 h 60480"/>
                <a:gd name="textAreaBottom" fmla="*/ 60840 h 60480"/>
              </a:gdLst>
              <a:ahLst/>
              <a:cxnLst/>
              <a:rect l="textAreaLeft" t="textAreaTop" r="textAreaRight" b="textAreaBottom"/>
              <a:pathLst>
                <a:path w="563" h="2428">
                  <a:moveTo>
                    <a:pt x="373" y="0"/>
                  </a:moveTo>
                  <a:cubicBezTo>
                    <a:pt x="317" y="0"/>
                    <a:pt x="264" y="36"/>
                    <a:pt x="268" y="107"/>
                  </a:cubicBezTo>
                  <a:cubicBezTo>
                    <a:pt x="331" y="839"/>
                    <a:pt x="250" y="1579"/>
                    <a:pt x="27" y="2293"/>
                  </a:cubicBezTo>
                  <a:cubicBezTo>
                    <a:pt x="1" y="2373"/>
                    <a:pt x="67" y="2428"/>
                    <a:pt x="134" y="2428"/>
                  </a:cubicBezTo>
                  <a:cubicBezTo>
                    <a:pt x="179" y="2428"/>
                    <a:pt x="224" y="2403"/>
                    <a:pt x="241" y="2346"/>
                  </a:cubicBezTo>
                  <a:cubicBezTo>
                    <a:pt x="473" y="1624"/>
                    <a:pt x="563" y="857"/>
                    <a:pt x="491" y="107"/>
                  </a:cubicBezTo>
                  <a:cubicBezTo>
                    <a:pt x="487" y="36"/>
                    <a:pt x="429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240" bIns="30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0" name="Google Shape;1216;p15"/>
            <p:cNvSpPr/>
            <p:nvPr/>
          </p:nvSpPr>
          <p:spPr>
            <a:xfrm rot="939600">
              <a:off x="4852440" y="181800"/>
              <a:ext cx="54720" cy="352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5280"/>
                <a:gd name="textAreaBottom" fmla="*/ 35640 h 35280"/>
              </a:gdLst>
              <a:ahLst/>
              <a:cxnLst/>
              <a:rect l="textAreaLeft" t="textAreaTop" r="textAreaRight" b="textAreaBottom"/>
              <a:pathLst>
                <a:path w="2205" h="1432">
                  <a:moveTo>
                    <a:pt x="2033" y="0"/>
                  </a:moveTo>
                  <a:cubicBezTo>
                    <a:pt x="2016" y="0"/>
                    <a:pt x="1999" y="4"/>
                    <a:pt x="1981" y="12"/>
                  </a:cubicBezTo>
                  <a:cubicBezTo>
                    <a:pt x="1303" y="360"/>
                    <a:pt x="651" y="771"/>
                    <a:pt x="54" y="1243"/>
                  </a:cubicBezTo>
                  <a:cubicBezTo>
                    <a:pt x="0" y="1279"/>
                    <a:pt x="9" y="1359"/>
                    <a:pt x="54" y="1395"/>
                  </a:cubicBezTo>
                  <a:cubicBezTo>
                    <a:pt x="75" y="1421"/>
                    <a:pt x="100" y="1432"/>
                    <a:pt x="126" y="1432"/>
                  </a:cubicBezTo>
                  <a:cubicBezTo>
                    <a:pt x="154" y="1432"/>
                    <a:pt x="182" y="1418"/>
                    <a:pt x="205" y="1395"/>
                  </a:cubicBezTo>
                  <a:cubicBezTo>
                    <a:pt x="794" y="940"/>
                    <a:pt x="1427" y="539"/>
                    <a:pt x="2097" y="209"/>
                  </a:cubicBezTo>
                  <a:cubicBezTo>
                    <a:pt x="2205" y="154"/>
                    <a:pt x="2139" y="0"/>
                    <a:pt x="20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1" name="Google Shape;1217;p15"/>
            <p:cNvSpPr/>
            <p:nvPr/>
          </p:nvSpPr>
          <p:spPr>
            <a:xfrm rot="939600">
              <a:off x="4917600" y="189000"/>
              <a:ext cx="6480" cy="6480"/>
            </a:xfrm>
            <a:custGeom>
              <a:avLst/>
              <a:gdLst>
                <a:gd name="textAreaLeft" fmla="*/ 0 w 6480"/>
                <a:gd name="textAreaRight" fmla="*/ 6840 w 6480"/>
                <a:gd name="textAreaTop" fmla="*/ 0 h 6480"/>
                <a:gd name="textAreaBottom" fmla="*/ 6840 h 6480"/>
              </a:gdLst>
              <a:ahLst/>
              <a:cxnLst/>
              <a:rect l="textAreaLeft" t="textAreaTop" r="textAreaRight" b="textAreaBottom"/>
              <a:pathLst>
                <a:path w="268" h="269">
                  <a:moveTo>
                    <a:pt x="125" y="1"/>
                  </a:moveTo>
                  <a:cubicBezTo>
                    <a:pt x="107" y="10"/>
                    <a:pt x="89" y="19"/>
                    <a:pt x="81" y="27"/>
                  </a:cubicBezTo>
                  <a:cubicBezTo>
                    <a:pt x="63" y="45"/>
                    <a:pt x="45" y="63"/>
                    <a:pt x="36" y="81"/>
                  </a:cubicBezTo>
                  <a:cubicBezTo>
                    <a:pt x="27" y="90"/>
                    <a:pt x="18" y="99"/>
                    <a:pt x="9" y="117"/>
                  </a:cubicBezTo>
                  <a:cubicBezTo>
                    <a:pt x="0" y="126"/>
                    <a:pt x="0" y="143"/>
                    <a:pt x="0" y="161"/>
                  </a:cubicBezTo>
                  <a:cubicBezTo>
                    <a:pt x="0" y="170"/>
                    <a:pt x="0" y="188"/>
                    <a:pt x="9" y="197"/>
                  </a:cubicBezTo>
                  <a:cubicBezTo>
                    <a:pt x="18" y="215"/>
                    <a:pt x="27" y="224"/>
                    <a:pt x="36" y="233"/>
                  </a:cubicBezTo>
                  <a:cubicBezTo>
                    <a:pt x="45" y="242"/>
                    <a:pt x="45" y="250"/>
                    <a:pt x="54" y="250"/>
                  </a:cubicBezTo>
                  <a:cubicBezTo>
                    <a:pt x="72" y="268"/>
                    <a:pt x="89" y="268"/>
                    <a:pt x="116" y="268"/>
                  </a:cubicBezTo>
                  <a:lnTo>
                    <a:pt x="143" y="268"/>
                  </a:lnTo>
                  <a:cubicBezTo>
                    <a:pt x="161" y="259"/>
                    <a:pt x="179" y="250"/>
                    <a:pt x="188" y="233"/>
                  </a:cubicBezTo>
                  <a:cubicBezTo>
                    <a:pt x="205" y="224"/>
                    <a:pt x="223" y="206"/>
                    <a:pt x="232" y="188"/>
                  </a:cubicBezTo>
                  <a:cubicBezTo>
                    <a:pt x="250" y="179"/>
                    <a:pt x="250" y="161"/>
                    <a:pt x="259" y="152"/>
                  </a:cubicBezTo>
                  <a:cubicBezTo>
                    <a:pt x="268" y="135"/>
                    <a:pt x="268" y="126"/>
                    <a:pt x="268" y="108"/>
                  </a:cubicBezTo>
                  <a:cubicBezTo>
                    <a:pt x="268" y="90"/>
                    <a:pt x="268" y="81"/>
                    <a:pt x="259" y="63"/>
                  </a:cubicBezTo>
                  <a:cubicBezTo>
                    <a:pt x="250" y="54"/>
                    <a:pt x="250" y="36"/>
                    <a:pt x="232" y="27"/>
                  </a:cubicBezTo>
                  <a:cubicBezTo>
                    <a:pt x="223" y="27"/>
                    <a:pt x="223" y="19"/>
                    <a:pt x="214" y="10"/>
                  </a:cubicBezTo>
                  <a:cubicBezTo>
                    <a:pt x="197" y="1"/>
                    <a:pt x="179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2" name="Google Shape;1218;p15"/>
            <p:cNvSpPr/>
            <p:nvPr/>
          </p:nvSpPr>
          <p:spPr>
            <a:xfrm rot="939600">
              <a:off x="4906800" y="519120"/>
              <a:ext cx="33480" cy="10080"/>
            </a:xfrm>
            <a:custGeom>
              <a:avLst/>
              <a:gdLst>
                <a:gd name="textAreaLeft" fmla="*/ 0 w 33480"/>
                <a:gd name="textAreaRight" fmla="*/ 33840 w 33480"/>
                <a:gd name="textAreaTop" fmla="*/ 0 h 10080"/>
                <a:gd name="textAreaBottom" fmla="*/ 10440 h 10080"/>
              </a:gdLst>
              <a:ahLst/>
              <a:cxnLst/>
              <a:rect l="textAreaLeft" t="textAreaTop" r="textAreaRight" b="textAreaBottom"/>
              <a:pathLst>
                <a:path w="1348" h="420">
                  <a:moveTo>
                    <a:pt x="1228" y="1"/>
                  </a:moveTo>
                  <a:cubicBezTo>
                    <a:pt x="1209" y="1"/>
                    <a:pt x="1188" y="6"/>
                    <a:pt x="1169" y="15"/>
                  </a:cubicBezTo>
                  <a:cubicBezTo>
                    <a:pt x="884" y="134"/>
                    <a:pt x="570" y="197"/>
                    <a:pt x="260" y="197"/>
                  </a:cubicBezTo>
                  <a:cubicBezTo>
                    <a:pt x="221" y="197"/>
                    <a:pt x="182" y="196"/>
                    <a:pt x="143" y="194"/>
                  </a:cubicBezTo>
                  <a:cubicBezTo>
                    <a:pt x="140" y="194"/>
                    <a:pt x="138" y="193"/>
                    <a:pt x="135" y="193"/>
                  </a:cubicBezTo>
                  <a:cubicBezTo>
                    <a:pt x="0" y="193"/>
                    <a:pt x="3" y="408"/>
                    <a:pt x="143" y="417"/>
                  </a:cubicBezTo>
                  <a:cubicBezTo>
                    <a:pt x="182" y="418"/>
                    <a:pt x="222" y="419"/>
                    <a:pt x="261" y="419"/>
                  </a:cubicBezTo>
                  <a:cubicBezTo>
                    <a:pt x="612" y="419"/>
                    <a:pt x="956" y="347"/>
                    <a:pt x="1285" y="203"/>
                  </a:cubicBezTo>
                  <a:cubicBezTo>
                    <a:pt x="1339" y="176"/>
                    <a:pt x="1347" y="96"/>
                    <a:pt x="1321" y="51"/>
                  </a:cubicBezTo>
                  <a:cubicBezTo>
                    <a:pt x="1298" y="17"/>
                    <a:pt x="1264" y="1"/>
                    <a:pt x="122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3" name="Google Shape;1219;p15"/>
            <p:cNvSpPr/>
            <p:nvPr/>
          </p:nvSpPr>
          <p:spPr>
            <a:xfrm rot="939600">
              <a:off x="4744080" y="313200"/>
              <a:ext cx="58680" cy="117360"/>
            </a:xfrm>
            <a:custGeom>
              <a:avLst/>
              <a:gdLst>
                <a:gd name="textAreaLeft" fmla="*/ 0 w 58680"/>
                <a:gd name="textAreaRight" fmla="*/ 59040 w 58680"/>
                <a:gd name="textAreaTop" fmla="*/ 0 h 117360"/>
                <a:gd name="textAreaBottom" fmla="*/ 117720 h 117360"/>
              </a:gdLst>
              <a:ahLst/>
              <a:cxnLst/>
              <a:rect l="textAreaLeft" t="textAreaTop" r="textAreaRight" b="textAreaBottom"/>
              <a:pathLst>
                <a:path w="2355" h="4708">
                  <a:moveTo>
                    <a:pt x="110" y="1"/>
                  </a:moveTo>
                  <a:cubicBezTo>
                    <a:pt x="54" y="1"/>
                    <a:pt x="1" y="37"/>
                    <a:pt x="5" y="108"/>
                  </a:cubicBezTo>
                  <a:cubicBezTo>
                    <a:pt x="68" y="1455"/>
                    <a:pt x="550" y="2766"/>
                    <a:pt x="1361" y="3837"/>
                  </a:cubicBezTo>
                  <a:cubicBezTo>
                    <a:pt x="1584" y="4140"/>
                    <a:pt x="1843" y="4426"/>
                    <a:pt x="2111" y="4676"/>
                  </a:cubicBezTo>
                  <a:cubicBezTo>
                    <a:pt x="2135" y="4698"/>
                    <a:pt x="2162" y="4707"/>
                    <a:pt x="2189" y="4707"/>
                  </a:cubicBezTo>
                  <a:cubicBezTo>
                    <a:pt x="2277" y="4707"/>
                    <a:pt x="2354" y="4600"/>
                    <a:pt x="2271" y="4524"/>
                  </a:cubicBezTo>
                  <a:cubicBezTo>
                    <a:pt x="1326" y="3632"/>
                    <a:pt x="657" y="2454"/>
                    <a:pt x="371" y="1187"/>
                  </a:cubicBezTo>
                  <a:cubicBezTo>
                    <a:pt x="291" y="831"/>
                    <a:pt x="246" y="474"/>
                    <a:pt x="228" y="108"/>
                  </a:cubicBezTo>
                  <a:cubicBezTo>
                    <a:pt x="224" y="37"/>
                    <a:pt x="166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8680" bIns="58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4" name="Google Shape;1220;p15"/>
            <p:cNvSpPr/>
            <p:nvPr/>
          </p:nvSpPr>
          <p:spPr>
            <a:xfrm rot="939600">
              <a:off x="4789440" y="442080"/>
              <a:ext cx="5760" cy="612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6120"/>
                <a:gd name="textAreaBottom" fmla="*/ 6480 h 6120"/>
              </a:gdLst>
              <a:ahLst/>
              <a:cxnLst/>
              <a:rect l="textAreaLeft" t="textAreaTop" r="textAreaRight" b="textAreaBottom"/>
              <a:pathLst>
                <a:path w="242" h="255">
                  <a:moveTo>
                    <a:pt x="130" y="0"/>
                  </a:moveTo>
                  <a:cubicBezTo>
                    <a:pt x="119" y="0"/>
                    <a:pt x="108" y="2"/>
                    <a:pt x="99" y="7"/>
                  </a:cubicBezTo>
                  <a:cubicBezTo>
                    <a:pt x="90" y="7"/>
                    <a:pt x="81" y="16"/>
                    <a:pt x="72" y="16"/>
                  </a:cubicBezTo>
                  <a:cubicBezTo>
                    <a:pt x="54" y="25"/>
                    <a:pt x="45" y="43"/>
                    <a:pt x="37" y="60"/>
                  </a:cubicBezTo>
                  <a:lnTo>
                    <a:pt x="19" y="87"/>
                  </a:lnTo>
                  <a:cubicBezTo>
                    <a:pt x="10" y="96"/>
                    <a:pt x="1" y="114"/>
                    <a:pt x="1" y="132"/>
                  </a:cubicBezTo>
                  <a:cubicBezTo>
                    <a:pt x="1" y="141"/>
                    <a:pt x="1" y="159"/>
                    <a:pt x="1" y="176"/>
                  </a:cubicBezTo>
                  <a:cubicBezTo>
                    <a:pt x="10" y="185"/>
                    <a:pt x="19" y="203"/>
                    <a:pt x="28" y="212"/>
                  </a:cubicBezTo>
                  <a:cubicBezTo>
                    <a:pt x="28" y="221"/>
                    <a:pt x="45" y="230"/>
                    <a:pt x="54" y="239"/>
                  </a:cubicBezTo>
                  <a:cubicBezTo>
                    <a:pt x="63" y="239"/>
                    <a:pt x="72" y="248"/>
                    <a:pt x="81" y="248"/>
                  </a:cubicBezTo>
                  <a:cubicBezTo>
                    <a:pt x="90" y="252"/>
                    <a:pt x="101" y="254"/>
                    <a:pt x="112" y="254"/>
                  </a:cubicBezTo>
                  <a:cubicBezTo>
                    <a:pt x="124" y="254"/>
                    <a:pt x="135" y="252"/>
                    <a:pt x="144" y="248"/>
                  </a:cubicBezTo>
                  <a:cubicBezTo>
                    <a:pt x="153" y="248"/>
                    <a:pt x="161" y="239"/>
                    <a:pt x="170" y="239"/>
                  </a:cubicBezTo>
                  <a:cubicBezTo>
                    <a:pt x="188" y="230"/>
                    <a:pt x="197" y="212"/>
                    <a:pt x="206" y="203"/>
                  </a:cubicBezTo>
                  <a:lnTo>
                    <a:pt x="224" y="168"/>
                  </a:lnTo>
                  <a:cubicBezTo>
                    <a:pt x="233" y="159"/>
                    <a:pt x="242" y="141"/>
                    <a:pt x="242" y="132"/>
                  </a:cubicBezTo>
                  <a:cubicBezTo>
                    <a:pt x="242" y="114"/>
                    <a:pt x="242" y="96"/>
                    <a:pt x="233" y="87"/>
                  </a:cubicBezTo>
                  <a:cubicBezTo>
                    <a:pt x="233" y="69"/>
                    <a:pt x="224" y="60"/>
                    <a:pt x="215" y="43"/>
                  </a:cubicBezTo>
                  <a:cubicBezTo>
                    <a:pt x="206" y="34"/>
                    <a:pt x="197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3" y="2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5" name="Google Shape;1221;p15"/>
            <p:cNvSpPr/>
            <p:nvPr/>
          </p:nvSpPr>
          <p:spPr>
            <a:xfrm rot="939600">
              <a:off x="5041440" y="214920"/>
              <a:ext cx="32400" cy="15480"/>
            </a:xfrm>
            <a:custGeom>
              <a:avLst/>
              <a:gdLst>
                <a:gd name="textAreaLeft" fmla="*/ 0 w 32400"/>
                <a:gd name="textAreaRight" fmla="*/ 32760 w 324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1309" h="637">
                  <a:moveTo>
                    <a:pt x="129" y="0"/>
                  </a:moveTo>
                  <a:cubicBezTo>
                    <a:pt x="77" y="0"/>
                    <a:pt x="34" y="28"/>
                    <a:pt x="18" y="82"/>
                  </a:cubicBezTo>
                  <a:cubicBezTo>
                    <a:pt x="0" y="136"/>
                    <a:pt x="36" y="207"/>
                    <a:pt x="90" y="216"/>
                  </a:cubicBezTo>
                  <a:cubicBezTo>
                    <a:pt x="446" y="296"/>
                    <a:pt x="785" y="430"/>
                    <a:pt x="1098" y="618"/>
                  </a:cubicBezTo>
                  <a:cubicBezTo>
                    <a:pt x="1117" y="631"/>
                    <a:pt x="1136" y="636"/>
                    <a:pt x="1154" y="636"/>
                  </a:cubicBezTo>
                  <a:cubicBezTo>
                    <a:pt x="1245" y="636"/>
                    <a:pt x="1309" y="490"/>
                    <a:pt x="1205" y="430"/>
                  </a:cubicBezTo>
                  <a:cubicBezTo>
                    <a:pt x="884" y="234"/>
                    <a:pt x="527" y="82"/>
                    <a:pt x="152" y="2"/>
                  </a:cubicBezTo>
                  <a:cubicBezTo>
                    <a:pt x="144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6" name="Google Shape;1222;p15"/>
            <p:cNvSpPr/>
            <p:nvPr/>
          </p:nvSpPr>
          <p:spPr>
            <a:xfrm rot="939600">
              <a:off x="4793400" y="227160"/>
              <a:ext cx="303840" cy="255240"/>
            </a:xfrm>
            <a:custGeom>
              <a:avLst/>
              <a:gdLst>
                <a:gd name="textAreaLeft" fmla="*/ 0 w 303840"/>
                <a:gd name="textAreaRight" fmla="*/ 304200 w 303840"/>
                <a:gd name="textAreaTop" fmla="*/ 0 h 255240"/>
                <a:gd name="textAreaBottom" fmla="*/ 255600 h 255240"/>
              </a:gdLst>
              <a:ahLst/>
              <a:cxnLst/>
              <a:rect l="textAreaLeft" t="textAreaTop" r="textAreaRight" b="textAreaBottom"/>
              <a:pathLst>
                <a:path w="12169" h="10220">
                  <a:moveTo>
                    <a:pt x="6329" y="1"/>
                  </a:moveTo>
                  <a:cubicBezTo>
                    <a:pt x="5847" y="1"/>
                    <a:pt x="5355" y="59"/>
                    <a:pt x="4862" y="181"/>
                  </a:cubicBezTo>
                  <a:cubicBezTo>
                    <a:pt x="1873" y="921"/>
                    <a:pt x="0" y="3731"/>
                    <a:pt x="669" y="6452"/>
                  </a:cubicBezTo>
                  <a:cubicBezTo>
                    <a:pt x="1235" y="8725"/>
                    <a:pt x="3400" y="10219"/>
                    <a:pt x="5839" y="10219"/>
                  </a:cubicBezTo>
                  <a:cubicBezTo>
                    <a:pt x="6321" y="10219"/>
                    <a:pt x="6813" y="10161"/>
                    <a:pt x="7306" y="10039"/>
                  </a:cubicBezTo>
                  <a:cubicBezTo>
                    <a:pt x="10295" y="9298"/>
                    <a:pt x="12168" y="6488"/>
                    <a:pt x="11490" y="3767"/>
                  </a:cubicBezTo>
                  <a:cubicBezTo>
                    <a:pt x="10932" y="1495"/>
                    <a:pt x="8768" y="1"/>
                    <a:pt x="632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7" name="Google Shape;1223;p15"/>
            <p:cNvSpPr/>
            <p:nvPr/>
          </p:nvSpPr>
          <p:spPr>
            <a:xfrm rot="939600">
              <a:off x="5002560" y="324360"/>
              <a:ext cx="45000" cy="119520"/>
            </a:xfrm>
            <a:custGeom>
              <a:avLst/>
              <a:gdLst>
                <a:gd name="textAreaLeft" fmla="*/ 0 w 45000"/>
                <a:gd name="textAreaRight" fmla="*/ 45360 w 45000"/>
                <a:gd name="textAreaTop" fmla="*/ 0 h 119520"/>
                <a:gd name="textAreaBottom" fmla="*/ 119880 h 119520"/>
              </a:gdLst>
              <a:ahLst/>
              <a:cxnLst/>
              <a:rect l="textAreaLeft" t="textAreaTop" r="textAreaRight" b="textAreaBottom"/>
              <a:pathLst>
                <a:path w="1811" h="4796">
                  <a:moveTo>
                    <a:pt x="1285" y="0"/>
                  </a:moveTo>
                  <a:cubicBezTo>
                    <a:pt x="1276" y="0"/>
                    <a:pt x="1267" y="1"/>
                    <a:pt x="1257" y="4"/>
                  </a:cubicBezTo>
                  <a:cubicBezTo>
                    <a:pt x="1203" y="22"/>
                    <a:pt x="1159" y="93"/>
                    <a:pt x="1177" y="147"/>
                  </a:cubicBezTo>
                  <a:cubicBezTo>
                    <a:pt x="1453" y="807"/>
                    <a:pt x="1587" y="1521"/>
                    <a:pt x="1516" y="2225"/>
                  </a:cubicBezTo>
                  <a:cubicBezTo>
                    <a:pt x="1453" y="2841"/>
                    <a:pt x="1230" y="3430"/>
                    <a:pt x="856" y="3912"/>
                  </a:cubicBezTo>
                  <a:cubicBezTo>
                    <a:pt x="641" y="4179"/>
                    <a:pt x="392" y="4411"/>
                    <a:pt x="97" y="4590"/>
                  </a:cubicBezTo>
                  <a:cubicBezTo>
                    <a:pt x="0" y="4649"/>
                    <a:pt x="59" y="4796"/>
                    <a:pt x="154" y="4796"/>
                  </a:cubicBezTo>
                  <a:cubicBezTo>
                    <a:pt x="173" y="4796"/>
                    <a:pt x="193" y="4790"/>
                    <a:pt x="213" y="4777"/>
                  </a:cubicBezTo>
                  <a:cubicBezTo>
                    <a:pt x="757" y="4447"/>
                    <a:pt x="1186" y="3938"/>
                    <a:pt x="1444" y="3350"/>
                  </a:cubicBezTo>
                  <a:cubicBezTo>
                    <a:pt x="1730" y="2707"/>
                    <a:pt x="1810" y="2002"/>
                    <a:pt x="1721" y="1307"/>
                  </a:cubicBezTo>
                  <a:cubicBezTo>
                    <a:pt x="1667" y="887"/>
                    <a:pt x="1560" y="477"/>
                    <a:pt x="1391" y="84"/>
                  </a:cubicBezTo>
                  <a:cubicBezTo>
                    <a:pt x="1376" y="39"/>
                    <a:pt x="133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760" bIns="59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8" name="Google Shape;1224;p15"/>
            <p:cNvSpPr/>
            <p:nvPr/>
          </p:nvSpPr>
          <p:spPr>
            <a:xfrm rot="939600">
              <a:off x="4955760" y="437040"/>
              <a:ext cx="5760" cy="576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42" h="251">
                  <a:moveTo>
                    <a:pt x="99" y="1"/>
                  </a:moveTo>
                  <a:cubicBezTo>
                    <a:pt x="90" y="10"/>
                    <a:pt x="90" y="10"/>
                    <a:pt x="81" y="18"/>
                  </a:cubicBezTo>
                  <a:cubicBezTo>
                    <a:pt x="63" y="27"/>
                    <a:pt x="45" y="36"/>
                    <a:pt x="36" y="54"/>
                  </a:cubicBezTo>
                  <a:lnTo>
                    <a:pt x="18" y="81"/>
                  </a:lnTo>
                  <a:cubicBezTo>
                    <a:pt x="9" y="99"/>
                    <a:pt x="9" y="108"/>
                    <a:pt x="9" y="126"/>
                  </a:cubicBezTo>
                  <a:cubicBezTo>
                    <a:pt x="1" y="143"/>
                    <a:pt x="1" y="152"/>
                    <a:pt x="9" y="170"/>
                  </a:cubicBezTo>
                  <a:cubicBezTo>
                    <a:pt x="9" y="188"/>
                    <a:pt x="18" y="197"/>
                    <a:pt x="27" y="206"/>
                  </a:cubicBezTo>
                  <a:cubicBezTo>
                    <a:pt x="36" y="224"/>
                    <a:pt x="45" y="233"/>
                    <a:pt x="63" y="233"/>
                  </a:cubicBezTo>
                  <a:cubicBezTo>
                    <a:pt x="72" y="241"/>
                    <a:pt x="81" y="241"/>
                    <a:pt x="90" y="250"/>
                  </a:cubicBezTo>
                  <a:lnTo>
                    <a:pt x="143" y="250"/>
                  </a:lnTo>
                  <a:cubicBezTo>
                    <a:pt x="152" y="241"/>
                    <a:pt x="161" y="241"/>
                    <a:pt x="170" y="233"/>
                  </a:cubicBezTo>
                  <a:cubicBezTo>
                    <a:pt x="188" y="224"/>
                    <a:pt x="206" y="215"/>
                    <a:pt x="215" y="197"/>
                  </a:cubicBezTo>
                  <a:lnTo>
                    <a:pt x="233" y="170"/>
                  </a:lnTo>
                  <a:cubicBezTo>
                    <a:pt x="241" y="152"/>
                    <a:pt x="241" y="143"/>
                    <a:pt x="241" y="126"/>
                  </a:cubicBezTo>
                  <a:cubicBezTo>
                    <a:pt x="241" y="108"/>
                    <a:pt x="241" y="99"/>
                    <a:pt x="241" y="81"/>
                  </a:cubicBezTo>
                  <a:cubicBezTo>
                    <a:pt x="233" y="63"/>
                    <a:pt x="233" y="54"/>
                    <a:pt x="224" y="45"/>
                  </a:cubicBezTo>
                  <a:cubicBezTo>
                    <a:pt x="215" y="27"/>
                    <a:pt x="206" y="18"/>
                    <a:pt x="188" y="18"/>
                  </a:cubicBezTo>
                  <a:cubicBezTo>
                    <a:pt x="179" y="10"/>
                    <a:pt x="170" y="10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99" name="Google Shape;1225;p15"/>
            <p:cNvSpPr/>
            <p:nvPr/>
          </p:nvSpPr>
          <p:spPr>
            <a:xfrm rot="939600">
              <a:off x="4667040" y="499320"/>
              <a:ext cx="143280" cy="185760"/>
            </a:xfrm>
            <a:custGeom>
              <a:avLst/>
              <a:gdLst>
                <a:gd name="textAreaLeft" fmla="*/ 0 w 143280"/>
                <a:gd name="textAreaRight" fmla="*/ 143640 w 143280"/>
                <a:gd name="textAreaTop" fmla="*/ 0 h 185760"/>
                <a:gd name="textAreaBottom" fmla="*/ 186120 h 185760"/>
              </a:gdLst>
              <a:ahLst/>
              <a:cxnLst/>
              <a:rect l="textAreaLeft" t="textAreaTop" r="textAreaRight" b="textAreaBottom"/>
              <a:pathLst>
                <a:path w="5746" h="7449">
                  <a:moveTo>
                    <a:pt x="4522" y="1"/>
                  </a:moveTo>
                  <a:cubicBezTo>
                    <a:pt x="4253" y="1"/>
                    <a:pt x="4068" y="80"/>
                    <a:pt x="4068" y="80"/>
                  </a:cubicBezTo>
                  <a:cubicBezTo>
                    <a:pt x="4068" y="80"/>
                    <a:pt x="1223" y="3952"/>
                    <a:pt x="0" y="5834"/>
                  </a:cubicBezTo>
                  <a:lnTo>
                    <a:pt x="2775" y="7449"/>
                  </a:lnTo>
                  <a:cubicBezTo>
                    <a:pt x="2775" y="7449"/>
                    <a:pt x="4773" y="3523"/>
                    <a:pt x="5746" y="874"/>
                  </a:cubicBezTo>
                  <a:cubicBezTo>
                    <a:pt x="5746" y="874"/>
                    <a:pt x="5665" y="419"/>
                    <a:pt x="5121" y="142"/>
                  </a:cubicBezTo>
                  <a:cubicBezTo>
                    <a:pt x="4904" y="34"/>
                    <a:pt x="4695" y="1"/>
                    <a:pt x="4522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0" name="Google Shape;1226;p15"/>
            <p:cNvSpPr/>
            <p:nvPr/>
          </p:nvSpPr>
          <p:spPr>
            <a:xfrm rot="939600">
              <a:off x="4664160" y="496440"/>
              <a:ext cx="149400" cy="191520"/>
            </a:xfrm>
            <a:custGeom>
              <a:avLst/>
              <a:gdLst>
                <a:gd name="textAreaLeft" fmla="*/ 0 w 149400"/>
                <a:gd name="textAreaRight" fmla="*/ 149760 w 149400"/>
                <a:gd name="textAreaTop" fmla="*/ 0 h 191520"/>
                <a:gd name="textAreaBottom" fmla="*/ 191880 h 191520"/>
              </a:gdLst>
              <a:ahLst/>
              <a:cxnLst/>
              <a:rect l="textAreaLeft" t="textAreaTop" r="textAreaRight" b="textAreaBottom"/>
              <a:pathLst>
                <a:path w="5988" h="7673">
                  <a:moveTo>
                    <a:pt x="4637" y="222"/>
                  </a:moveTo>
                  <a:cubicBezTo>
                    <a:pt x="4745" y="222"/>
                    <a:pt x="4855" y="236"/>
                    <a:pt x="4961" y="264"/>
                  </a:cubicBezTo>
                  <a:cubicBezTo>
                    <a:pt x="5273" y="353"/>
                    <a:pt x="5558" y="559"/>
                    <a:pt x="5710" y="853"/>
                  </a:cubicBezTo>
                  <a:cubicBezTo>
                    <a:pt x="5710" y="861"/>
                    <a:pt x="5717" y="890"/>
                    <a:pt x="5719" y="890"/>
                  </a:cubicBezTo>
                  <a:cubicBezTo>
                    <a:pt x="5719" y="890"/>
                    <a:pt x="5719" y="890"/>
                    <a:pt x="5719" y="889"/>
                  </a:cubicBezTo>
                  <a:cubicBezTo>
                    <a:pt x="5719" y="888"/>
                    <a:pt x="5719" y="887"/>
                    <a:pt x="5719" y="887"/>
                  </a:cubicBezTo>
                  <a:cubicBezTo>
                    <a:pt x="5721" y="887"/>
                    <a:pt x="5728" y="908"/>
                    <a:pt x="5728" y="916"/>
                  </a:cubicBezTo>
                  <a:cubicBezTo>
                    <a:pt x="5737" y="933"/>
                    <a:pt x="5746" y="951"/>
                    <a:pt x="5746" y="969"/>
                  </a:cubicBezTo>
                  <a:cubicBezTo>
                    <a:pt x="5749" y="976"/>
                    <a:pt x="5751" y="982"/>
                    <a:pt x="5753" y="987"/>
                  </a:cubicBezTo>
                  <a:lnTo>
                    <a:pt x="5753" y="987"/>
                  </a:lnTo>
                  <a:cubicBezTo>
                    <a:pt x="5327" y="2120"/>
                    <a:pt x="4841" y="3226"/>
                    <a:pt x="4336" y="4323"/>
                  </a:cubicBezTo>
                  <a:cubicBezTo>
                    <a:pt x="3926" y="5215"/>
                    <a:pt x="3498" y="6108"/>
                    <a:pt x="3060" y="6991"/>
                  </a:cubicBezTo>
                  <a:cubicBezTo>
                    <a:pt x="2988" y="7129"/>
                    <a:pt x="2921" y="7267"/>
                    <a:pt x="2851" y="7405"/>
                  </a:cubicBezTo>
                  <a:lnTo>
                    <a:pt x="2851" y="7405"/>
                  </a:lnTo>
                  <a:cubicBezTo>
                    <a:pt x="2573" y="7244"/>
                    <a:pt x="2295" y="7078"/>
                    <a:pt x="2017" y="6919"/>
                  </a:cubicBezTo>
                  <a:cubicBezTo>
                    <a:pt x="1517" y="6634"/>
                    <a:pt x="1026" y="6339"/>
                    <a:pt x="527" y="6054"/>
                  </a:cubicBezTo>
                  <a:lnTo>
                    <a:pt x="286" y="5912"/>
                  </a:lnTo>
                  <a:lnTo>
                    <a:pt x="286" y="5912"/>
                  </a:lnTo>
                  <a:cubicBezTo>
                    <a:pt x="544" y="5508"/>
                    <a:pt x="816" y="5112"/>
                    <a:pt x="1089" y="4716"/>
                  </a:cubicBezTo>
                  <a:cubicBezTo>
                    <a:pt x="1428" y="4225"/>
                    <a:pt x="1776" y="3735"/>
                    <a:pt x="2124" y="3244"/>
                  </a:cubicBezTo>
                  <a:cubicBezTo>
                    <a:pt x="2463" y="2771"/>
                    <a:pt x="2802" y="2298"/>
                    <a:pt x="3141" y="1834"/>
                  </a:cubicBezTo>
                  <a:cubicBezTo>
                    <a:pt x="3399" y="1469"/>
                    <a:pt x="3667" y="1103"/>
                    <a:pt x="3926" y="746"/>
                  </a:cubicBezTo>
                  <a:cubicBezTo>
                    <a:pt x="4006" y="630"/>
                    <a:pt x="4086" y="523"/>
                    <a:pt x="4176" y="407"/>
                  </a:cubicBezTo>
                  <a:cubicBezTo>
                    <a:pt x="4205" y="371"/>
                    <a:pt x="4240" y="328"/>
                    <a:pt x="4266" y="285"/>
                  </a:cubicBezTo>
                  <a:lnTo>
                    <a:pt x="4266" y="285"/>
                  </a:lnTo>
                  <a:cubicBezTo>
                    <a:pt x="4277" y="280"/>
                    <a:pt x="4286" y="276"/>
                    <a:pt x="4291" y="273"/>
                  </a:cubicBezTo>
                  <a:cubicBezTo>
                    <a:pt x="4336" y="264"/>
                    <a:pt x="4390" y="246"/>
                    <a:pt x="4443" y="238"/>
                  </a:cubicBezTo>
                  <a:cubicBezTo>
                    <a:pt x="4507" y="227"/>
                    <a:pt x="4572" y="222"/>
                    <a:pt x="4637" y="222"/>
                  </a:cubicBezTo>
                  <a:close/>
                  <a:moveTo>
                    <a:pt x="4643" y="0"/>
                  </a:moveTo>
                  <a:cubicBezTo>
                    <a:pt x="4520" y="0"/>
                    <a:pt x="4396" y="17"/>
                    <a:pt x="4274" y="50"/>
                  </a:cubicBezTo>
                  <a:cubicBezTo>
                    <a:pt x="4211" y="68"/>
                    <a:pt x="4140" y="86"/>
                    <a:pt x="4095" y="139"/>
                  </a:cubicBezTo>
                  <a:cubicBezTo>
                    <a:pt x="4077" y="166"/>
                    <a:pt x="4060" y="193"/>
                    <a:pt x="4042" y="211"/>
                  </a:cubicBezTo>
                  <a:cubicBezTo>
                    <a:pt x="3944" y="345"/>
                    <a:pt x="3854" y="469"/>
                    <a:pt x="3765" y="594"/>
                  </a:cubicBezTo>
                  <a:cubicBezTo>
                    <a:pt x="3408" y="1076"/>
                    <a:pt x="3060" y="1558"/>
                    <a:pt x="2712" y="2048"/>
                  </a:cubicBezTo>
                  <a:cubicBezTo>
                    <a:pt x="2257" y="2673"/>
                    <a:pt x="1803" y="3306"/>
                    <a:pt x="1356" y="3940"/>
                  </a:cubicBezTo>
                  <a:cubicBezTo>
                    <a:pt x="946" y="4529"/>
                    <a:pt x="536" y="5117"/>
                    <a:pt x="143" y="5715"/>
                  </a:cubicBezTo>
                  <a:cubicBezTo>
                    <a:pt x="108" y="5769"/>
                    <a:pt x="72" y="5831"/>
                    <a:pt x="27" y="5893"/>
                  </a:cubicBezTo>
                  <a:cubicBezTo>
                    <a:pt x="0" y="5947"/>
                    <a:pt x="18" y="6018"/>
                    <a:pt x="72" y="6045"/>
                  </a:cubicBezTo>
                  <a:cubicBezTo>
                    <a:pt x="384" y="6224"/>
                    <a:pt x="696" y="6411"/>
                    <a:pt x="1009" y="6589"/>
                  </a:cubicBezTo>
                  <a:cubicBezTo>
                    <a:pt x="1508" y="6875"/>
                    <a:pt x="1999" y="7169"/>
                    <a:pt x="2498" y="7455"/>
                  </a:cubicBezTo>
                  <a:lnTo>
                    <a:pt x="2846" y="7660"/>
                  </a:lnTo>
                  <a:cubicBezTo>
                    <a:pt x="2860" y="7668"/>
                    <a:pt x="2877" y="7672"/>
                    <a:pt x="2895" y="7672"/>
                  </a:cubicBezTo>
                  <a:cubicBezTo>
                    <a:pt x="2935" y="7672"/>
                    <a:pt x="2979" y="7652"/>
                    <a:pt x="2998" y="7615"/>
                  </a:cubicBezTo>
                  <a:cubicBezTo>
                    <a:pt x="3248" y="7116"/>
                    <a:pt x="3489" y="6616"/>
                    <a:pt x="3738" y="6116"/>
                  </a:cubicBezTo>
                  <a:cubicBezTo>
                    <a:pt x="4247" y="5055"/>
                    <a:pt x="4746" y="3984"/>
                    <a:pt x="5219" y="2896"/>
                  </a:cubicBezTo>
                  <a:cubicBezTo>
                    <a:pt x="5487" y="2280"/>
                    <a:pt x="5746" y="1647"/>
                    <a:pt x="5978" y="1014"/>
                  </a:cubicBezTo>
                  <a:cubicBezTo>
                    <a:pt x="5988" y="983"/>
                    <a:pt x="5984" y="956"/>
                    <a:pt x="5973" y="935"/>
                  </a:cubicBezTo>
                  <a:lnTo>
                    <a:pt x="5973" y="935"/>
                  </a:lnTo>
                  <a:cubicBezTo>
                    <a:pt x="5921" y="703"/>
                    <a:pt x="5748" y="474"/>
                    <a:pt x="5567" y="336"/>
                  </a:cubicBezTo>
                  <a:cubicBezTo>
                    <a:pt x="5306" y="120"/>
                    <a:pt x="4978" y="0"/>
                    <a:pt x="46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1" name="Google Shape;1227;p15"/>
            <p:cNvSpPr/>
            <p:nvPr/>
          </p:nvSpPr>
          <p:spPr>
            <a:xfrm rot="939600">
              <a:off x="4677120" y="496440"/>
              <a:ext cx="113400" cy="15804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158040"/>
                <a:gd name="textAreaBottom" fmla="*/ 158400 h 158040"/>
              </a:gdLst>
              <a:ahLst/>
              <a:cxnLst/>
              <a:rect l="textAreaLeft" t="textAreaTop" r="textAreaRight" b="textAreaBottom"/>
              <a:pathLst>
                <a:path w="4548" h="6335">
                  <a:moveTo>
                    <a:pt x="4390" y="1"/>
                  </a:moveTo>
                  <a:cubicBezTo>
                    <a:pt x="4355" y="1"/>
                    <a:pt x="4320" y="15"/>
                    <a:pt x="4295" y="50"/>
                  </a:cubicBezTo>
                  <a:cubicBezTo>
                    <a:pt x="4153" y="256"/>
                    <a:pt x="4010" y="461"/>
                    <a:pt x="3876" y="657"/>
                  </a:cubicBezTo>
                  <a:cubicBezTo>
                    <a:pt x="3537" y="1148"/>
                    <a:pt x="3198" y="1629"/>
                    <a:pt x="2859" y="2120"/>
                  </a:cubicBezTo>
                  <a:cubicBezTo>
                    <a:pt x="2458" y="2709"/>
                    <a:pt x="2047" y="3298"/>
                    <a:pt x="1637" y="3895"/>
                  </a:cubicBezTo>
                  <a:cubicBezTo>
                    <a:pt x="1280" y="4404"/>
                    <a:pt x="932" y="4912"/>
                    <a:pt x="584" y="5412"/>
                  </a:cubicBezTo>
                  <a:cubicBezTo>
                    <a:pt x="468" y="5581"/>
                    <a:pt x="343" y="5751"/>
                    <a:pt x="227" y="5920"/>
                  </a:cubicBezTo>
                  <a:cubicBezTo>
                    <a:pt x="174" y="6001"/>
                    <a:pt x="111" y="6081"/>
                    <a:pt x="67" y="6161"/>
                  </a:cubicBezTo>
                  <a:cubicBezTo>
                    <a:pt x="67" y="6161"/>
                    <a:pt x="58" y="6170"/>
                    <a:pt x="58" y="6170"/>
                  </a:cubicBezTo>
                  <a:cubicBezTo>
                    <a:pt x="1" y="6252"/>
                    <a:pt x="82" y="6334"/>
                    <a:pt x="163" y="6334"/>
                  </a:cubicBezTo>
                  <a:cubicBezTo>
                    <a:pt x="197" y="6334"/>
                    <a:pt x="230" y="6320"/>
                    <a:pt x="254" y="6286"/>
                  </a:cubicBezTo>
                  <a:cubicBezTo>
                    <a:pt x="388" y="6081"/>
                    <a:pt x="531" y="5876"/>
                    <a:pt x="673" y="5671"/>
                  </a:cubicBezTo>
                  <a:cubicBezTo>
                    <a:pt x="1012" y="5189"/>
                    <a:pt x="1351" y="4698"/>
                    <a:pt x="1681" y="4217"/>
                  </a:cubicBezTo>
                  <a:cubicBezTo>
                    <a:pt x="2092" y="3619"/>
                    <a:pt x="2502" y="3030"/>
                    <a:pt x="2912" y="2441"/>
                  </a:cubicBezTo>
                  <a:cubicBezTo>
                    <a:pt x="3260" y="1933"/>
                    <a:pt x="3617" y="1424"/>
                    <a:pt x="3965" y="916"/>
                  </a:cubicBezTo>
                  <a:cubicBezTo>
                    <a:pt x="4081" y="746"/>
                    <a:pt x="4197" y="577"/>
                    <a:pt x="4313" y="407"/>
                  </a:cubicBezTo>
                  <a:cubicBezTo>
                    <a:pt x="4367" y="327"/>
                    <a:pt x="4429" y="256"/>
                    <a:pt x="4483" y="175"/>
                  </a:cubicBezTo>
                  <a:cubicBezTo>
                    <a:pt x="4483" y="166"/>
                    <a:pt x="4483" y="166"/>
                    <a:pt x="4492" y="158"/>
                  </a:cubicBezTo>
                  <a:cubicBezTo>
                    <a:pt x="4547" y="77"/>
                    <a:pt x="4469" y="1"/>
                    <a:pt x="439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0" bIns="79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2" name="Google Shape;1228;p15"/>
            <p:cNvSpPr/>
            <p:nvPr/>
          </p:nvSpPr>
          <p:spPr>
            <a:xfrm rot="939600">
              <a:off x="4713120" y="505080"/>
              <a:ext cx="88560" cy="145080"/>
            </a:xfrm>
            <a:custGeom>
              <a:avLst/>
              <a:gdLst>
                <a:gd name="textAreaLeft" fmla="*/ 0 w 88560"/>
                <a:gd name="textAreaRight" fmla="*/ 88920 w 88560"/>
                <a:gd name="textAreaTop" fmla="*/ 0 h 145080"/>
                <a:gd name="textAreaBottom" fmla="*/ 145440 h 145080"/>
              </a:gdLst>
              <a:ahLst/>
              <a:cxnLst/>
              <a:rect l="textAreaLeft" t="textAreaTop" r="textAreaRight" b="textAreaBottom"/>
              <a:pathLst>
                <a:path w="3562" h="5818">
                  <a:moveTo>
                    <a:pt x="3404" y="1"/>
                  </a:moveTo>
                  <a:cubicBezTo>
                    <a:pt x="3370" y="1"/>
                    <a:pt x="3337" y="17"/>
                    <a:pt x="3315" y="55"/>
                  </a:cubicBezTo>
                  <a:cubicBezTo>
                    <a:pt x="3208" y="242"/>
                    <a:pt x="3101" y="429"/>
                    <a:pt x="2985" y="617"/>
                  </a:cubicBezTo>
                  <a:cubicBezTo>
                    <a:pt x="2727" y="1063"/>
                    <a:pt x="2468" y="1500"/>
                    <a:pt x="2209" y="1946"/>
                  </a:cubicBezTo>
                  <a:cubicBezTo>
                    <a:pt x="1897" y="2490"/>
                    <a:pt x="1585" y="3025"/>
                    <a:pt x="1264" y="3569"/>
                  </a:cubicBezTo>
                  <a:cubicBezTo>
                    <a:pt x="996" y="4033"/>
                    <a:pt x="728" y="4497"/>
                    <a:pt x="452" y="4961"/>
                  </a:cubicBezTo>
                  <a:cubicBezTo>
                    <a:pt x="318" y="5193"/>
                    <a:pt x="184" y="5416"/>
                    <a:pt x="59" y="5639"/>
                  </a:cubicBezTo>
                  <a:cubicBezTo>
                    <a:pt x="59" y="5648"/>
                    <a:pt x="50" y="5648"/>
                    <a:pt x="50" y="5648"/>
                  </a:cubicBezTo>
                  <a:cubicBezTo>
                    <a:pt x="1" y="5735"/>
                    <a:pt x="81" y="5818"/>
                    <a:pt x="158" y="5818"/>
                  </a:cubicBezTo>
                  <a:cubicBezTo>
                    <a:pt x="192" y="5818"/>
                    <a:pt x="225" y="5802"/>
                    <a:pt x="247" y="5764"/>
                  </a:cubicBezTo>
                  <a:cubicBezTo>
                    <a:pt x="354" y="5577"/>
                    <a:pt x="461" y="5389"/>
                    <a:pt x="568" y="5211"/>
                  </a:cubicBezTo>
                  <a:lnTo>
                    <a:pt x="1344" y="3873"/>
                  </a:lnTo>
                  <a:cubicBezTo>
                    <a:pt x="1665" y="3329"/>
                    <a:pt x="1977" y="2793"/>
                    <a:pt x="2290" y="2249"/>
                  </a:cubicBezTo>
                  <a:cubicBezTo>
                    <a:pt x="2566" y="1785"/>
                    <a:pt x="2834" y="1321"/>
                    <a:pt x="3101" y="857"/>
                  </a:cubicBezTo>
                  <a:cubicBezTo>
                    <a:pt x="3235" y="634"/>
                    <a:pt x="3378" y="411"/>
                    <a:pt x="3503" y="179"/>
                  </a:cubicBezTo>
                  <a:cubicBezTo>
                    <a:pt x="3503" y="179"/>
                    <a:pt x="3503" y="171"/>
                    <a:pt x="3512" y="171"/>
                  </a:cubicBezTo>
                  <a:cubicBezTo>
                    <a:pt x="3561" y="84"/>
                    <a:pt x="3481" y="1"/>
                    <a:pt x="340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720" bIns="72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3" name="Google Shape;1229;p15"/>
            <p:cNvSpPr/>
            <p:nvPr/>
          </p:nvSpPr>
          <p:spPr>
            <a:xfrm rot="939600">
              <a:off x="4719600" y="512640"/>
              <a:ext cx="87120" cy="167040"/>
            </a:xfrm>
            <a:custGeom>
              <a:avLst/>
              <a:gdLst>
                <a:gd name="textAreaLeft" fmla="*/ 0 w 87120"/>
                <a:gd name="textAreaRight" fmla="*/ 87480 w 87120"/>
                <a:gd name="textAreaTop" fmla="*/ 0 h 167040"/>
                <a:gd name="textAreaBottom" fmla="*/ 167400 h 167040"/>
              </a:gdLst>
              <a:ahLst/>
              <a:cxnLst/>
              <a:rect l="textAreaLeft" t="textAreaTop" r="textAreaRight" b="textAreaBottom"/>
              <a:pathLst>
                <a:path w="3496" h="6694">
                  <a:moveTo>
                    <a:pt x="3346" y="0"/>
                  </a:moveTo>
                  <a:cubicBezTo>
                    <a:pt x="3312" y="0"/>
                    <a:pt x="3278" y="17"/>
                    <a:pt x="3256" y="56"/>
                  </a:cubicBezTo>
                  <a:cubicBezTo>
                    <a:pt x="3158" y="270"/>
                    <a:pt x="3051" y="484"/>
                    <a:pt x="2944" y="698"/>
                  </a:cubicBezTo>
                  <a:cubicBezTo>
                    <a:pt x="2685" y="1216"/>
                    <a:pt x="2426" y="1733"/>
                    <a:pt x="2176" y="2250"/>
                  </a:cubicBezTo>
                  <a:cubicBezTo>
                    <a:pt x="1864" y="2875"/>
                    <a:pt x="1552" y="3490"/>
                    <a:pt x="1240" y="4115"/>
                  </a:cubicBezTo>
                  <a:cubicBezTo>
                    <a:pt x="972" y="4650"/>
                    <a:pt x="713" y="5194"/>
                    <a:pt x="446" y="5730"/>
                  </a:cubicBezTo>
                  <a:cubicBezTo>
                    <a:pt x="312" y="5988"/>
                    <a:pt x="178" y="6247"/>
                    <a:pt x="53" y="6515"/>
                  </a:cubicBezTo>
                  <a:cubicBezTo>
                    <a:pt x="53" y="6515"/>
                    <a:pt x="53" y="6524"/>
                    <a:pt x="44" y="6524"/>
                  </a:cubicBezTo>
                  <a:cubicBezTo>
                    <a:pt x="1" y="6610"/>
                    <a:pt x="83" y="6693"/>
                    <a:pt x="158" y="6693"/>
                  </a:cubicBezTo>
                  <a:cubicBezTo>
                    <a:pt x="190" y="6693"/>
                    <a:pt x="222" y="6677"/>
                    <a:pt x="241" y="6639"/>
                  </a:cubicBezTo>
                  <a:cubicBezTo>
                    <a:pt x="348" y="6425"/>
                    <a:pt x="455" y="6202"/>
                    <a:pt x="562" y="5988"/>
                  </a:cubicBezTo>
                  <a:cubicBezTo>
                    <a:pt x="820" y="5480"/>
                    <a:pt x="1070" y="4962"/>
                    <a:pt x="1329" y="4445"/>
                  </a:cubicBezTo>
                  <a:cubicBezTo>
                    <a:pt x="1641" y="3820"/>
                    <a:pt x="1945" y="3196"/>
                    <a:pt x="2257" y="2572"/>
                  </a:cubicBezTo>
                  <a:cubicBezTo>
                    <a:pt x="2524" y="2036"/>
                    <a:pt x="2792" y="1501"/>
                    <a:pt x="3060" y="966"/>
                  </a:cubicBezTo>
                  <a:cubicBezTo>
                    <a:pt x="3185" y="707"/>
                    <a:pt x="3318" y="448"/>
                    <a:pt x="3443" y="181"/>
                  </a:cubicBezTo>
                  <a:cubicBezTo>
                    <a:pt x="3452" y="181"/>
                    <a:pt x="3452" y="172"/>
                    <a:pt x="3452" y="172"/>
                  </a:cubicBezTo>
                  <a:cubicBezTo>
                    <a:pt x="3495" y="80"/>
                    <a:pt x="3420" y="0"/>
                    <a:pt x="33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520" bIns="83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4" name="Google Shape;1230;p15"/>
            <p:cNvSpPr/>
            <p:nvPr/>
          </p:nvSpPr>
          <p:spPr>
            <a:xfrm rot="939600">
              <a:off x="4490280" y="589320"/>
              <a:ext cx="228960" cy="282600"/>
            </a:xfrm>
            <a:custGeom>
              <a:avLst/>
              <a:gdLst>
                <a:gd name="textAreaLeft" fmla="*/ 0 w 228960"/>
                <a:gd name="textAreaRight" fmla="*/ 229320 w 228960"/>
                <a:gd name="textAreaTop" fmla="*/ 0 h 282600"/>
                <a:gd name="textAreaBottom" fmla="*/ 282960 h 282600"/>
              </a:gdLst>
              <a:ahLst/>
              <a:cxnLst/>
              <a:rect l="textAreaLeft" t="textAreaTop" r="textAreaRight" b="textAreaBottom"/>
              <a:pathLst>
                <a:path w="9172" h="11314">
                  <a:moveTo>
                    <a:pt x="5806" y="1"/>
                  </a:moveTo>
                  <a:cubicBezTo>
                    <a:pt x="5494" y="1"/>
                    <a:pt x="5182" y="42"/>
                    <a:pt x="4881" y="127"/>
                  </a:cubicBezTo>
                  <a:lnTo>
                    <a:pt x="1" y="8637"/>
                  </a:lnTo>
                  <a:lnTo>
                    <a:pt x="4444" y="11314"/>
                  </a:lnTo>
                  <a:lnTo>
                    <a:pt x="9172" y="2642"/>
                  </a:lnTo>
                  <a:cubicBezTo>
                    <a:pt x="8958" y="1741"/>
                    <a:pt x="8360" y="938"/>
                    <a:pt x="7566" y="475"/>
                  </a:cubicBezTo>
                  <a:cubicBezTo>
                    <a:pt x="7034" y="161"/>
                    <a:pt x="6420" y="1"/>
                    <a:pt x="580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5" name="Google Shape;1231;p15"/>
            <p:cNvSpPr/>
            <p:nvPr/>
          </p:nvSpPr>
          <p:spPr>
            <a:xfrm rot="939600">
              <a:off x="4487040" y="586800"/>
              <a:ext cx="235080" cy="288000"/>
            </a:xfrm>
            <a:custGeom>
              <a:avLst/>
              <a:gdLst>
                <a:gd name="textAreaLeft" fmla="*/ 0 w 235080"/>
                <a:gd name="textAreaRight" fmla="*/ 235440 w 235080"/>
                <a:gd name="textAreaTop" fmla="*/ 0 h 288000"/>
                <a:gd name="textAreaBottom" fmla="*/ 288360 h 288000"/>
              </a:gdLst>
              <a:ahLst/>
              <a:cxnLst/>
              <a:rect l="textAreaLeft" t="textAreaTop" r="textAreaRight" b="textAreaBottom"/>
              <a:pathLst>
                <a:path w="9415" h="11531">
                  <a:moveTo>
                    <a:pt x="5931" y="220"/>
                  </a:moveTo>
                  <a:cubicBezTo>
                    <a:pt x="6367" y="220"/>
                    <a:pt x="6805" y="304"/>
                    <a:pt x="7217" y="473"/>
                  </a:cubicBezTo>
                  <a:cubicBezTo>
                    <a:pt x="7842" y="723"/>
                    <a:pt x="8386" y="1187"/>
                    <a:pt x="8752" y="1749"/>
                  </a:cubicBezTo>
                  <a:cubicBezTo>
                    <a:pt x="8941" y="2058"/>
                    <a:pt x="9088" y="2392"/>
                    <a:pt x="9179" y="2735"/>
                  </a:cubicBezTo>
                  <a:lnTo>
                    <a:pt x="9179" y="2735"/>
                  </a:lnTo>
                  <a:cubicBezTo>
                    <a:pt x="9147" y="2800"/>
                    <a:pt x="9110" y="2860"/>
                    <a:pt x="9073" y="2927"/>
                  </a:cubicBezTo>
                  <a:cubicBezTo>
                    <a:pt x="8957" y="3132"/>
                    <a:pt x="8850" y="3346"/>
                    <a:pt x="8734" y="3551"/>
                  </a:cubicBezTo>
                  <a:cubicBezTo>
                    <a:pt x="8564" y="3863"/>
                    <a:pt x="8395" y="4176"/>
                    <a:pt x="8225" y="4488"/>
                  </a:cubicBezTo>
                  <a:cubicBezTo>
                    <a:pt x="8011" y="4872"/>
                    <a:pt x="7806" y="5246"/>
                    <a:pt x="7601" y="5630"/>
                  </a:cubicBezTo>
                  <a:lnTo>
                    <a:pt x="6923" y="6879"/>
                  </a:lnTo>
                  <a:cubicBezTo>
                    <a:pt x="6691" y="7298"/>
                    <a:pt x="6468" y="7717"/>
                    <a:pt x="6236" y="8128"/>
                  </a:cubicBezTo>
                  <a:cubicBezTo>
                    <a:pt x="6022" y="8520"/>
                    <a:pt x="5808" y="8913"/>
                    <a:pt x="5594" y="9305"/>
                  </a:cubicBezTo>
                  <a:cubicBezTo>
                    <a:pt x="5415" y="9635"/>
                    <a:pt x="5237" y="9965"/>
                    <a:pt x="5058" y="10296"/>
                  </a:cubicBezTo>
                  <a:cubicBezTo>
                    <a:pt x="4924" y="10536"/>
                    <a:pt x="4800" y="10777"/>
                    <a:pt x="4666" y="11009"/>
                  </a:cubicBezTo>
                  <a:cubicBezTo>
                    <a:pt x="4620" y="11095"/>
                    <a:pt x="4568" y="11176"/>
                    <a:pt x="4523" y="11259"/>
                  </a:cubicBezTo>
                  <a:lnTo>
                    <a:pt x="4523" y="11259"/>
                  </a:lnTo>
                  <a:cubicBezTo>
                    <a:pt x="4410" y="11194"/>
                    <a:pt x="4300" y="11131"/>
                    <a:pt x="4184" y="11063"/>
                  </a:cubicBezTo>
                  <a:cubicBezTo>
                    <a:pt x="3836" y="10849"/>
                    <a:pt x="3479" y="10634"/>
                    <a:pt x="3122" y="10420"/>
                  </a:cubicBezTo>
                  <a:cubicBezTo>
                    <a:pt x="2694" y="10162"/>
                    <a:pt x="2266" y="9903"/>
                    <a:pt x="1838" y="9644"/>
                  </a:cubicBezTo>
                  <a:cubicBezTo>
                    <a:pt x="1472" y="9421"/>
                    <a:pt x="1097" y="9198"/>
                    <a:pt x="723" y="8975"/>
                  </a:cubicBezTo>
                  <a:cubicBezTo>
                    <a:pt x="607" y="8904"/>
                    <a:pt x="482" y="8832"/>
                    <a:pt x="357" y="8752"/>
                  </a:cubicBezTo>
                  <a:cubicBezTo>
                    <a:pt x="330" y="8734"/>
                    <a:pt x="303" y="8716"/>
                    <a:pt x="274" y="8699"/>
                  </a:cubicBezTo>
                  <a:lnTo>
                    <a:pt x="274" y="8699"/>
                  </a:lnTo>
                  <a:cubicBezTo>
                    <a:pt x="298" y="8657"/>
                    <a:pt x="323" y="8614"/>
                    <a:pt x="348" y="8574"/>
                  </a:cubicBezTo>
                  <a:cubicBezTo>
                    <a:pt x="464" y="8369"/>
                    <a:pt x="589" y="8154"/>
                    <a:pt x="705" y="7949"/>
                  </a:cubicBezTo>
                  <a:cubicBezTo>
                    <a:pt x="883" y="7646"/>
                    <a:pt x="1053" y="7343"/>
                    <a:pt x="1231" y="7039"/>
                  </a:cubicBezTo>
                  <a:cubicBezTo>
                    <a:pt x="1445" y="6665"/>
                    <a:pt x="1659" y="6290"/>
                    <a:pt x="1873" y="5915"/>
                  </a:cubicBezTo>
                  <a:lnTo>
                    <a:pt x="2578" y="4693"/>
                  </a:lnTo>
                  <a:cubicBezTo>
                    <a:pt x="2810" y="4283"/>
                    <a:pt x="3051" y="3872"/>
                    <a:pt x="3283" y="3462"/>
                  </a:cubicBezTo>
                  <a:cubicBezTo>
                    <a:pt x="3506" y="3078"/>
                    <a:pt x="3720" y="2695"/>
                    <a:pt x="3943" y="2311"/>
                  </a:cubicBezTo>
                  <a:cubicBezTo>
                    <a:pt x="4131" y="1990"/>
                    <a:pt x="4318" y="1660"/>
                    <a:pt x="4505" y="1339"/>
                  </a:cubicBezTo>
                  <a:cubicBezTo>
                    <a:pt x="4639" y="1107"/>
                    <a:pt x="4773" y="875"/>
                    <a:pt x="4907" y="634"/>
                  </a:cubicBezTo>
                  <a:cubicBezTo>
                    <a:pt x="4965" y="535"/>
                    <a:pt x="5030" y="435"/>
                    <a:pt x="5082" y="328"/>
                  </a:cubicBezTo>
                  <a:lnTo>
                    <a:pt x="5082" y="328"/>
                  </a:lnTo>
                  <a:cubicBezTo>
                    <a:pt x="5360" y="256"/>
                    <a:pt x="5645" y="220"/>
                    <a:pt x="5931" y="220"/>
                  </a:cubicBezTo>
                  <a:close/>
                  <a:moveTo>
                    <a:pt x="5933" y="0"/>
                  </a:moveTo>
                  <a:cubicBezTo>
                    <a:pt x="5843" y="0"/>
                    <a:pt x="5753" y="3"/>
                    <a:pt x="5665" y="10"/>
                  </a:cubicBezTo>
                  <a:cubicBezTo>
                    <a:pt x="5540" y="19"/>
                    <a:pt x="5415" y="36"/>
                    <a:pt x="5290" y="54"/>
                  </a:cubicBezTo>
                  <a:cubicBezTo>
                    <a:pt x="5228" y="63"/>
                    <a:pt x="5174" y="81"/>
                    <a:pt x="5112" y="90"/>
                  </a:cubicBezTo>
                  <a:cubicBezTo>
                    <a:pt x="5049" y="108"/>
                    <a:pt x="4960" y="117"/>
                    <a:pt x="4916" y="170"/>
                  </a:cubicBezTo>
                  <a:cubicBezTo>
                    <a:pt x="4898" y="197"/>
                    <a:pt x="4880" y="233"/>
                    <a:pt x="4862" y="268"/>
                  </a:cubicBezTo>
                  <a:cubicBezTo>
                    <a:pt x="4809" y="349"/>
                    <a:pt x="4764" y="438"/>
                    <a:pt x="4710" y="518"/>
                  </a:cubicBezTo>
                  <a:lnTo>
                    <a:pt x="4193" y="1437"/>
                  </a:lnTo>
                  <a:cubicBezTo>
                    <a:pt x="3943" y="1865"/>
                    <a:pt x="3693" y="2302"/>
                    <a:pt x="3444" y="2739"/>
                  </a:cubicBezTo>
                  <a:cubicBezTo>
                    <a:pt x="3158" y="3239"/>
                    <a:pt x="2864" y="3739"/>
                    <a:pt x="2578" y="4238"/>
                  </a:cubicBezTo>
                  <a:cubicBezTo>
                    <a:pt x="2284" y="4747"/>
                    <a:pt x="1998" y="5255"/>
                    <a:pt x="1704" y="5764"/>
                  </a:cubicBezTo>
                  <a:cubicBezTo>
                    <a:pt x="1436" y="6219"/>
                    <a:pt x="1178" y="6682"/>
                    <a:pt x="919" y="7137"/>
                  </a:cubicBezTo>
                  <a:cubicBezTo>
                    <a:pt x="723" y="7476"/>
                    <a:pt x="526" y="7824"/>
                    <a:pt x="330" y="8163"/>
                  </a:cubicBezTo>
                  <a:cubicBezTo>
                    <a:pt x="232" y="8333"/>
                    <a:pt x="134" y="8493"/>
                    <a:pt x="36" y="8663"/>
                  </a:cubicBezTo>
                  <a:cubicBezTo>
                    <a:pt x="36" y="8672"/>
                    <a:pt x="27" y="8681"/>
                    <a:pt x="27" y="8690"/>
                  </a:cubicBezTo>
                  <a:cubicBezTo>
                    <a:pt x="0" y="8734"/>
                    <a:pt x="18" y="8806"/>
                    <a:pt x="63" y="8841"/>
                  </a:cubicBezTo>
                  <a:cubicBezTo>
                    <a:pt x="214" y="8931"/>
                    <a:pt x="357" y="9011"/>
                    <a:pt x="509" y="9100"/>
                  </a:cubicBezTo>
                  <a:cubicBezTo>
                    <a:pt x="865" y="9314"/>
                    <a:pt x="1213" y="9528"/>
                    <a:pt x="1570" y="9742"/>
                  </a:cubicBezTo>
                  <a:cubicBezTo>
                    <a:pt x="1998" y="10001"/>
                    <a:pt x="2427" y="10260"/>
                    <a:pt x="2855" y="10519"/>
                  </a:cubicBezTo>
                  <a:cubicBezTo>
                    <a:pt x="3221" y="10742"/>
                    <a:pt x="3595" y="10965"/>
                    <a:pt x="3970" y="11188"/>
                  </a:cubicBezTo>
                  <a:cubicBezTo>
                    <a:pt x="4148" y="11295"/>
                    <a:pt x="4327" y="11411"/>
                    <a:pt x="4505" y="11509"/>
                  </a:cubicBezTo>
                  <a:cubicBezTo>
                    <a:pt x="4505" y="11518"/>
                    <a:pt x="4514" y="11518"/>
                    <a:pt x="4514" y="11518"/>
                  </a:cubicBezTo>
                  <a:cubicBezTo>
                    <a:pt x="4531" y="11526"/>
                    <a:pt x="4550" y="11530"/>
                    <a:pt x="4569" y="11530"/>
                  </a:cubicBezTo>
                  <a:cubicBezTo>
                    <a:pt x="4609" y="11530"/>
                    <a:pt x="4648" y="11512"/>
                    <a:pt x="4666" y="11482"/>
                  </a:cubicBezTo>
                  <a:cubicBezTo>
                    <a:pt x="4710" y="11402"/>
                    <a:pt x="4755" y="11321"/>
                    <a:pt x="4791" y="11241"/>
                  </a:cubicBezTo>
                  <a:cubicBezTo>
                    <a:pt x="4907" y="11036"/>
                    <a:pt x="5023" y="10822"/>
                    <a:pt x="5139" y="10617"/>
                  </a:cubicBezTo>
                  <a:cubicBezTo>
                    <a:pt x="5308" y="10304"/>
                    <a:pt x="5478" y="9992"/>
                    <a:pt x="5647" y="9680"/>
                  </a:cubicBezTo>
                  <a:cubicBezTo>
                    <a:pt x="5852" y="9305"/>
                    <a:pt x="6057" y="8922"/>
                    <a:pt x="6263" y="8547"/>
                  </a:cubicBezTo>
                  <a:lnTo>
                    <a:pt x="6950" y="7298"/>
                  </a:lnTo>
                  <a:cubicBezTo>
                    <a:pt x="7173" y="6879"/>
                    <a:pt x="7405" y="6459"/>
                    <a:pt x="7628" y="6040"/>
                  </a:cubicBezTo>
                  <a:cubicBezTo>
                    <a:pt x="7842" y="5648"/>
                    <a:pt x="8056" y="5255"/>
                    <a:pt x="8270" y="4863"/>
                  </a:cubicBezTo>
                  <a:cubicBezTo>
                    <a:pt x="8457" y="4533"/>
                    <a:pt x="8636" y="4202"/>
                    <a:pt x="8814" y="3872"/>
                  </a:cubicBezTo>
                  <a:cubicBezTo>
                    <a:pt x="8939" y="3632"/>
                    <a:pt x="9073" y="3400"/>
                    <a:pt x="9207" y="3159"/>
                  </a:cubicBezTo>
                  <a:cubicBezTo>
                    <a:pt x="9260" y="3043"/>
                    <a:pt x="9331" y="2936"/>
                    <a:pt x="9385" y="2820"/>
                  </a:cubicBezTo>
                  <a:cubicBezTo>
                    <a:pt x="9385" y="2820"/>
                    <a:pt x="9394" y="2811"/>
                    <a:pt x="9394" y="2802"/>
                  </a:cubicBezTo>
                  <a:cubicBezTo>
                    <a:pt x="9414" y="2766"/>
                    <a:pt x="9413" y="2732"/>
                    <a:pt x="9399" y="2704"/>
                  </a:cubicBezTo>
                  <a:lnTo>
                    <a:pt x="9399" y="2704"/>
                  </a:lnTo>
                  <a:cubicBezTo>
                    <a:pt x="9181" y="1819"/>
                    <a:pt x="8604" y="1023"/>
                    <a:pt x="7833" y="536"/>
                  </a:cubicBezTo>
                  <a:cubicBezTo>
                    <a:pt x="7405" y="268"/>
                    <a:pt x="6923" y="99"/>
                    <a:pt x="6423" y="27"/>
                  </a:cubicBezTo>
                  <a:cubicBezTo>
                    <a:pt x="6262" y="10"/>
                    <a:pt x="6097" y="0"/>
                    <a:pt x="59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6" name="Google Shape;1232;p15"/>
            <p:cNvSpPr/>
            <p:nvPr/>
          </p:nvSpPr>
          <p:spPr>
            <a:xfrm rot="939600">
              <a:off x="4530960" y="712800"/>
              <a:ext cx="113400" cy="7308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4556" h="2934">
                  <a:moveTo>
                    <a:pt x="235" y="1"/>
                  </a:moveTo>
                  <a:cubicBezTo>
                    <a:pt x="204" y="1"/>
                    <a:pt x="174" y="1"/>
                    <a:pt x="143" y="2"/>
                  </a:cubicBezTo>
                  <a:cubicBezTo>
                    <a:pt x="1" y="2"/>
                    <a:pt x="1" y="225"/>
                    <a:pt x="143" y="225"/>
                  </a:cubicBezTo>
                  <a:cubicBezTo>
                    <a:pt x="162" y="224"/>
                    <a:pt x="180" y="224"/>
                    <a:pt x="198" y="224"/>
                  </a:cubicBezTo>
                  <a:cubicBezTo>
                    <a:pt x="911" y="224"/>
                    <a:pt x="1613" y="394"/>
                    <a:pt x="2240" y="733"/>
                  </a:cubicBezTo>
                  <a:cubicBezTo>
                    <a:pt x="2543" y="894"/>
                    <a:pt x="2820" y="1090"/>
                    <a:pt x="3087" y="1304"/>
                  </a:cubicBezTo>
                  <a:cubicBezTo>
                    <a:pt x="3337" y="1491"/>
                    <a:pt x="3578" y="1705"/>
                    <a:pt x="3783" y="1955"/>
                  </a:cubicBezTo>
                  <a:cubicBezTo>
                    <a:pt x="4015" y="2223"/>
                    <a:pt x="4193" y="2526"/>
                    <a:pt x="4309" y="2856"/>
                  </a:cubicBezTo>
                  <a:cubicBezTo>
                    <a:pt x="4331" y="2910"/>
                    <a:pt x="4379" y="2934"/>
                    <a:pt x="4425" y="2934"/>
                  </a:cubicBezTo>
                  <a:cubicBezTo>
                    <a:pt x="4492" y="2934"/>
                    <a:pt x="4555" y="2883"/>
                    <a:pt x="4524" y="2803"/>
                  </a:cubicBezTo>
                  <a:cubicBezTo>
                    <a:pt x="4292" y="2160"/>
                    <a:pt x="3863" y="1643"/>
                    <a:pt x="3346" y="1224"/>
                  </a:cubicBezTo>
                  <a:cubicBezTo>
                    <a:pt x="3069" y="1001"/>
                    <a:pt x="2784" y="787"/>
                    <a:pt x="2481" y="608"/>
                  </a:cubicBezTo>
                  <a:cubicBezTo>
                    <a:pt x="2142" y="412"/>
                    <a:pt x="1785" y="269"/>
                    <a:pt x="1410" y="162"/>
                  </a:cubicBezTo>
                  <a:cubicBezTo>
                    <a:pt x="1029" y="54"/>
                    <a:pt x="633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7" name="Google Shape;1233;p15"/>
            <p:cNvSpPr/>
            <p:nvPr/>
          </p:nvSpPr>
          <p:spPr>
            <a:xfrm rot="939600">
              <a:off x="4563000" y="682920"/>
              <a:ext cx="113040" cy="7056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70560"/>
                <a:gd name="textAreaBottom" fmla="*/ 70920 h 70560"/>
              </a:gdLst>
              <a:ahLst/>
              <a:cxnLst/>
              <a:rect l="textAreaLeft" t="textAreaTop" r="textAreaRight" b="textAreaBottom"/>
              <a:pathLst>
                <a:path w="4542" h="2832">
                  <a:moveTo>
                    <a:pt x="143" y="1"/>
                  </a:moveTo>
                  <a:cubicBezTo>
                    <a:pt x="1" y="1"/>
                    <a:pt x="1" y="224"/>
                    <a:pt x="143" y="224"/>
                  </a:cubicBezTo>
                  <a:cubicBezTo>
                    <a:pt x="161" y="224"/>
                    <a:pt x="178" y="224"/>
                    <a:pt x="196" y="224"/>
                  </a:cubicBezTo>
                  <a:cubicBezTo>
                    <a:pt x="909" y="224"/>
                    <a:pt x="1613" y="401"/>
                    <a:pt x="2240" y="732"/>
                  </a:cubicBezTo>
                  <a:cubicBezTo>
                    <a:pt x="2543" y="893"/>
                    <a:pt x="2820" y="1098"/>
                    <a:pt x="3096" y="1294"/>
                  </a:cubicBezTo>
                  <a:cubicBezTo>
                    <a:pt x="3337" y="1473"/>
                    <a:pt x="3569" y="1669"/>
                    <a:pt x="3774" y="1892"/>
                  </a:cubicBezTo>
                  <a:cubicBezTo>
                    <a:pt x="4006" y="2142"/>
                    <a:pt x="4185" y="2436"/>
                    <a:pt x="4301" y="2757"/>
                  </a:cubicBezTo>
                  <a:cubicBezTo>
                    <a:pt x="4318" y="2809"/>
                    <a:pt x="4361" y="2832"/>
                    <a:pt x="4404" y="2832"/>
                  </a:cubicBezTo>
                  <a:cubicBezTo>
                    <a:pt x="4473" y="2832"/>
                    <a:pt x="4542" y="2777"/>
                    <a:pt x="4515" y="2695"/>
                  </a:cubicBezTo>
                  <a:cubicBezTo>
                    <a:pt x="4399" y="2383"/>
                    <a:pt x="4238" y="2097"/>
                    <a:pt x="4024" y="1839"/>
                  </a:cubicBezTo>
                  <a:cubicBezTo>
                    <a:pt x="3828" y="1598"/>
                    <a:pt x="3587" y="1392"/>
                    <a:pt x="3337" y="1205"/>
                  </a:cubicBezTo>
                  <a:cubicBezTo>
                    <a:pt x="3060" y="991"/>
                    <a:pt x="2775" y="786"/>
                    <a:pt x="2481" y="616"/>
                  </a:cubicBezTo>
                  <a:cubicBezTo>
                    <a:pt x="2142" y="420"/>
                    <a:pt x="1785" y="268"/>
                    <a:pt x="1410" y="170"/>
                  </a:cubicBezTo>
                  <a:cubicBezTo>
                    <a:pt x="1000" y="54"/>
                    <a:pt x="572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8" name="Google Shape;1234;p15"/>
            <p:cNvSpPr/>
            <p:nvPr/>
          </p:nvSpPr>
          <p:spPr>
            <a:xfrm rot="939600">
              <a:off x="4579200" y="667800"/>
              <a:ext cx="113040" cy="6912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69120"/>
                <a:gd name="textAreaBottom" fmla="*/ 69480 h 69120"/>
              </a:gdLst>
              <a:ahLst/>
              <a:cxnLst/>
              <a:rect l="textAreaLeft" t="textAreaTop" r="textAreaRight" b="textAreaBottom"/>
              <a:pathLst>
                <a:path w="4540" h="2777">
                  <a:moveTo>
                    <a:pt x="143" y="0"/>
                  </a:moveTo>
                  <a:cubicBezTo>
                    <a:pt x="3" y="9"/>
                    <a:pt x="1" y="224"/>
                    <a:pt x="135" y="224"/>
                  </a:cubicBezTo>
                  <a:cubicBezTo>
                    <a:pt x="138" y="224"/>
                    <a:pt x="141" y="224"/>
                    <a:pt x="143" y="223"/>
                  </a:cubicBezTo>
                  <a:cubicBezTo>
                    <a:pt x="160" y="223"/>
                    <a:pt x="177" y="223"/>
                    <a:pt x="193" y="223"/>
                  </a:cubicBezTo>
                  <a:cubicBezTo>
                    <a:pt x="944" y="223"/>
                    <a:pt x="1683" y="419"/>
                    <a:pt x="2329" y="785"/>
                  </a:cubicBezTo>
                  <a:cubicBezTo>
                    <a:pt x="2614" y="946"/>
                    <a:pt x="2882" y="1142"/>
                    <a:pt x="3141" y="1330"/>
                  </a:cubicBezTo>
                  <a:cubicBezTo>
                    <a:pt x="3355" y="1481"/>
                    <a:pt x="3560" y="1651"/>
                    <a:pt x="3730" y="1847"/>
                  </a:cubicBezTo>
                  <a:cubicBezTo>
                    <a:pt x="3970" y="2106"/>
                    <a:pt x="4149" y="2409"/>
                    <a:pt x="4301" y="2721"/>
                  </a:cubicBezTo>
                  <a:cubicBezTo>
                    <a:pt x="4320" y="2760"/>
                    <a:pt x="4353" y="2777"/>
                    <a:pt x="4386" y="2777"/>
                  </a:cubicBezTo>
                  <a:cubicBezTo>
                    <a:pt x="4460" y="2777"/>
                    <a:pt x="4540" y="2697"/>
                    <a:pt x="4497" y="2605"/>
                  </a:cubicBezTo>
                  <a:cubicBezTo>
                    <a:pt x="4345" y="2311"/>
                    <a:pt x="4176" y="2017"/>
                    <a:pt x="3962" y="1767"/>
                  </a:cubicBezTo>
                  <a:cubicBezTo>
                    <a:pt x="3774" y="1553"/>
                    <a:pt x="3569" y="1365"/>
                    <a:pt x="3346" y="1196"/>
                  </a:cubicBezTo>
                  <a:cubicBezTo>
                    <a:pt x="3087" y="1009"/>
                    <a:pt x="2820" y="812"/>
                    <a:pt x="2543" y="652"/>
                  </a:cubicBezTo>
                  <a:cubicBezTo>
                    <a:pt x="2204" y="446"/>
                    <a:pt x="1838" y="286"/>
                    <a:pt x="1464" y="179"/>
                  </a:cubicBezTo>
                  <a:cubicBezTo>
                    <a:pt x="1035" y="63"/>
                    <a:pt x="589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4560" bIns="34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09" name="Google Shape;1235;p15"/>
            <p:cNvSpPr/>
            <p:nvPr/>
          </p:nvSpPr>
          <p:spPr>
            <a:xfrm rot="939600">
              <a:off x="4594680" y="652680"/>
              <a:ext cx="110520" cy="70200"/>
            </a:xfrm>
            <a:custGeom>
              <a:avLst/>
              <a:gdLst>
                <a:gd name="textAreaLeft" fmla="*/ 0 w 110520"/>
                <a:gd name="textAreaRight" fmla="*/ 110880 w 110520"/>
                <a:gd name="textAreaTop" fmla="*/ 0 h 70200"/>
                <a:gd name="textAreaBottom" fmla="*/ 70560 h 70200"/>
              </a:gdLst>
              <a:ahLst/>
              <a:cxnLst/>
              <a:rect l="textAreaLeft" t="textAreaTop" r="textAreaRight" b="textAreaBottom"/>
              <a:pathLst>
                <a:path w="4442" h="2827">
                  <a:moveTo>
                    <a:pt x="228" y="0"/>
                  </a:moveTo>
                  <a:cubicBezTo>
                    <a:pt x="199" y="0"/>
                    <a:pt x="171" y="0"/>
                    <a:pt x="143" y="1"/>
                  </a:cubicBezTo>
                  <a:cubicBezTo>
                    <a:pt x="1" y="1"/>
                    <a:pt x="1" y="224"/>
                    <a:pt x="143" y="224"/>
                  </a:cubicBezTo>
                  <a:cubicBezTo>
                    <a:pt x="160" y="224"/>
                    <a:pt x="177" y="224"/>
                    <a:pt x="194" y="224"/>
                  </a:cubicBezTo>
                  <a:cubicBezTo>
                    <a:pt x="927" y="224"/>
                    <a:pt x="1657" y="411"/>
                    <a:pt x="2302" y="768"/>
                  </a:cubicBezTo>
                  <a:cubicBezTo>
                    <a:pt x="2588" y="920"/>
                    <a:pt x="2855" y="1116"/>
                    <a:pt x="3105" y="1312"/>
                  </a:cubicBezTo>
                  <a:cubicBezTo>
                    <a:pt x="3319" y="1482"/>
                    <a:pt x="3507" y="1660"/>
                    <a:pt x="3676" y="1874"/>
                  </a:cubicBezTo>
                  <a:cubicBezTo>
                    <a:pt x="3890" y="2142"/>
                    <a:pt x="4060" y="2454"/>
                    <a:pt x="4202" y="2767"/>
                  </a:cubicBezTo>
                  <a:cubicBezTo>
                    <a:pt x="4222" y="2809"/>
                    <a:pt x="4255" y="2826"/>
                    <a:pt x="4289" y="2826"/>
                  </a:cubicBezTo>
                  <a:cubicBezTo>
                    <a:pt x="4363" y="2826"/>
                    <a:pt x="4441" y="2745"/>
                    <a:pt x="4399" y="2659"/>
                  </a:cubicBezTo>
                  <a:cubicBezTo>
                    <a:pt x="4256" y="2356"/>
                    <a:pt x="4104" y="2071"/>
                    <a:pt x="3899" y="1803"/>
                  </a:cubicBezTo>
                  <a:cubicBezTo>
                    <a:pt x="3739" y="1580"/>
                    <a:pt x="3542" y="1384"/>
                    <a:pt x="3328" y="1205"/>
                  </a:cubicBezTo>
                  <a:cubicBezTo>
                    <a:pt x="2775" y="750"/>
                    <a:pt x="2151" y="376"/>
                    <a:pt x="1455" y="170"/>
                  </a:cubicBezTo>
                  <a:cubicBezTo>
                    <a:pt x="1053" y="62"/>
                    <a:pt x="644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610" name="Google Shape;1236;p15"/>
          <p:cNvGrpSpPr/>
          <p:nvPr/>
        </p:nvGrpSpPr>
        <p:grpSpPr>
          <a:xfrm>
            <a:off x="1367640" y="4272480"/>
            <a:ext cx="505800" cy="603720"/>
            <a:chOff x="1367640" y="4272480"/>
            <a:chExt cx="505800" cy="603720"/>
          </a:xfrm>
        </p:grpSpPr>
        <p:sp>
          <p:nvSpPr>
            <p:cNvPr id="611" name="Google Shape;1237;p15"/>
            <p:cNvSpPr/>
            <p:nvPr/>
          </p:nvSpPr>
          <p:spPr>
            <a:xfrm rot="5836800">
              <a:off x="1326240" y="439020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2" name="Google Shape;1238;p15"/>
            <p:cNvSpPr/>
            <p:nvPr/>
          </p:nvSpPr>
          <p:spPr>
            <a:xfrm rot="5836800">
              <a:off x="1326240" y="4385520"/>
              <a:ext cx="541800" cy="39168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1680"/>
                <a:gd name="textAreaBottom" fmla="*/ 392040 h 39168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3" name="Google Shape;1239;p15"/>
            <p:cNvSpPr/>
            <p:nvPr/>
          </p:nvSpPr>
          <p:spPr>
            <a:xfrm rot="5836800">
              <a:off x="1353600" y="440820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4" name="Google Shape;1240;p15"/>
            <p:cNvSpPr/>
            <p:nvPr/>
          </p:nvSpPr>
          <p:spPr>
            <a:xfrm rot="5836800">
              <a:off x="1354680" y="440172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5" name="Google Shape;1241;p15"/>
            <p:cNvSpPr/>
            <p:nvPr/>
          </p:nvSpPr>
          <p:spPr>
            <a:xfrm rot="5836800">
              <a:off x="1350720" y="451116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6" name="Google Shape;1242;p15"/>
            <p:cNvSpPr/>
            <p:nvPr/>
          </p:nvSpPr>
          <p:spPr>
            <a:xfrm rot="5836800">
              <a:off x="1353600" y="4505040"/>
              <a:ext cx="374760" cy="30204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7" name="Google Shape;1243;p15"/>
            <p:cNvSpPr/>
            <p:nvPr/>
          </p:nvSpPr>
          <p:spPr>
            <a:xfrm rot="5836800">
              <a:off x="1708920" y="442152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8" name="Google Shape;1244;p15"/>
            <p:cNvSpPr/>
            <p:nvPr/>
          </p:nvSpPr>
          <p:spPr>
            <a:xfrm rot="5836800">
              <a:off x="1634040" y="442980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19" name="Google Shape;1245;p15"/>
            <p:cNvSpPr/>
            <p:nvPr/>
          </p:nvSpPr>
          <p:spPr>
            <a:xfrm rot="5836800">
              <a:off x="1663200" y="45000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0" name="Google Shape;1246;p15"/>
            <p:cNvSpPr/>
            <p:nvPr/>
          </p:nvSpPr>
          <p:spPr>
            <a:xfrm rot="5836800">
              <a:off x="1603800" y="455976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1" name="Google Shape;1247;p15"/>
            <p:cNvSpPr/>
            <p:nvPr/>
          </p:nvSpPr>
          <p:spPr>
            <a:xfrm rot="5836800">
              <a:off x="1470600" y="466236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2" name="Google Shape;1248;p15"/>
            <p:cNvSpPr/>
            <p:nvPr/>
          </p:nvSpPr>
          <p:spPr>
            <a:xfrm rot="5836800">
              <a:off x="1530000" y="460800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3" name="Google Shape;1249;p15"/>
            <p:cNvSpPr/>
            <p:nvPr/>
          </p:nvSpPr>
          <p:spPr>
            <a:xfrm rot="5836800">
              <a:off x="1436400" y="471456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4" name="Google Shape;1250;p15"/>
            <p:cNvSpPr/>
            <p:nvPr/>
          </p:nvSpPr>
          <p:spPr>
            <a:xfrm rot="5836800">
              <a:off x="1559880" y="456444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5" name="Google Shape;1251;p15"/>
            <p:cNvSpPr/>
            <p:nvPr/>
          </p:nvSpPr>
          <p:spPr>
            <a:xfrm rot="5836800">
              <a:off x="1528560" y="467748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6" name="Google Shape;1252;p15"/>
            <p:cNvSpPr/>
            <p:nvPr/>
          </p:nvSpPr>
          <p:spPr>
            <a:xfrm rot="5836800">
              <a:off x="1354680" y="440172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7" name="Google Shape;1253;p15"/>
            <p:cNvSpPr/>
            <p:nvPr/>
          </p:nvSpPr>
          <p:spPr>
            <a:xfrm rot="5836800">
              <a:off x="1657440" y="425520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8" name="Google Shape;1254;p15"/>
            <p:cNvSpPr/>
            <p:nvPr/>
          </p:nvSpPr>
          <p:spPr>
            <a:xfrm rot="5836800">
              <a:off x="1788840" y="441216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29" name="Google Shape;1255;p15"/>
            <p:cNvSpPr/>
            <p:nvPr/>
          </p:nvSpPr>
          <p:spPr>
            <a:xfrm rot="5836800">
              <a:off x="1760760" y="439092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30" name="Google Shape;1256;p15"/>
            <p:cNvSpPr/>
            <p:nvPr/>
          </p:nvSpPr>
          <p:spPr>
            <a:xfrm rot="5836800">
              <a:off x="1732320" y="436968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31" name="Google Shape;1257;p15"/>
            <p:cNvSpPr/>
            <p:nvPr/>
          </p:nvSpPr>
          <p:spPr>
            <a:xfrm rot="5836800">
              <a:off x="1703880" y="434772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32" name="Google Shape;1258;p15"/>
            <p:cNvSpPr/>
            <p:nvPr/>
          </p:nvSpPr>
          <p:spPr>
            <a:xfrm rot="5836800">
              <a:off x="1675440" y="432648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33" name="Google Shape;1259;p15"/>
            <p:cNvSpPr/>
            <p:nvPr/>
          </p:nvSpPr>
          <p:spPr>
            <a:xfrm rot="5836800">
              <a:off x="1647360" y="430488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8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PlaceHolder 1"/>
          <p:cNvSpPr>
            <a:spLocks noGrp="1"/>
          </p:cNvSpPr>
          <p:nvPr>
            <p:ph type="title"/>
          </p:nvPr>
        </p:nvSpPr>
        <p:spPr>
          <a:xfrm>
            <a:off x="477908" y="799235"/>
            <a:ext cx="6354159" cy="82499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 dirty="0">
                <a:solidFill>
                  <a:schemeClr val="accent1"/>
                </a:solidFill>
                <a:effectLst/>
                <a:uFillTx/>
                <a:latin typeface="Fredoka One"/>
                <a:ea typeface="Fredoka One"/>
              </a:rPr>
              <a:t>Metodologías Activas </a:t>
            </a:r>
            <a:endParaRPr lang="fr-FR" sz="4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56" name="PlaceHolder 2"/>
          <p:cNvSpPr>
            <a:spLocks noGrp="1"/>
          </p:cNvSpPr>
          <p:nvPr>
            <p:ph type="subTitle"/>
          </p:nvPr>
        </p:nvSpPr>
        <p:spPr>
          <a:xfrm>
            <a:off x="2807463" y="2283380"/>
            <a:ext cx="5983643" cy="1009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u="none" strike="noStrike" dirty="0">
                <a:solidFill>
                  <a:srgbClr val="FF0066"/>
                </a:solidFill>
                <a:effectLst/>
                <a:uFillTx/>
                <a:latin typeface="Jumble" panose="02000503000000020004" pitchFamily="2" charset="0"/>
                <a:ea typeface="Varela Round"/>
              </a:rPr>
              <a:t>ESTUDIO DE CASOS</a:t>
            </a:r>
            <a:endParaRPr lang="en-US" sz="5000" b="0" u="none" strike="noStrike" dirty="0">
              <a:solidFill>
                <a:srgbClr val="FF0066"/>
              </a:solidFill>
              <a:effectLst/>
              <a:uFillTx/>
              <a:latin typeface="Jumble" panose="02000503000000020004" pitchFamily="2" charset="0"/>
            </a:endParaRPr>
          </a:p>
        </p:txBody>
      </p:sp>
      <p:sp>
        <p:nvSpPr>
          <p:cNvPr id="3657" name="Google Shape;3754;p43"/>
          <p:cNvSpPr/>
          <p:nvPr/>
        </p:nvSpPr>
        <p:spPr>
          <a:xfrm>
            <a:off x="6325200" y="719640"/>
            <a:ext cx="325440" cy="323280"/>
          </a:xfrm>
          <a:custGeom>
            <a:avLst/>
            <a:gdLst>
              <a:gd name="textAreaLeft" fmla="*/ 0 w 325440"/>
              <a:gd name="textAreaRight" fmla="*/ 325800 w 325440"/>
              <a:gd name="textAreaTop" fmla="*/ 0 h 323280"/>
              <a:gd name="textAreaBottom" fmla="*/ 323640 h 323280"/>
            </a:gdLst>
            <a:ahLst/>
            <a:cxnLst/>
            <a:rect l="textAreaLeft" t="textAreaTop" r="textAreaRight" b="textAreaBottom"/>
            <a:pathLst>
              <a:path w="13025" h="15265">
                <a:moveTo>
                  <a:pt x="6512" y="1"/>
                </a:moveTo>
                <a:lnTo>
                  <a:pt x="5264" y="4104"/>
                </a:lnTo>
                <a:lnTo>
                  <a:pt x="1909" y="2231"/>
                </a:lnTo>
                <a:lnTo>
                  <a:pt x="3506" y="6165"/>
                </a:lnTo>
                <a:lnTo>
                  <a:pt x="0" y="7628"/>
                </a:lnTo>
                <a:lnTo>
                  <a:pt x="3506" y="9091"/>
                </a:lnTo>
                <a:lnTo>
                  <a:pt x="1909" y="13025"/>
                </a:lnTo>
                <a:lnTo>
                  <a:pt x="5264" y="11152"/>
                </a:lnTo>
                <a:lnTo>
                  <a:pt x="6512" y="15265"/>
                </a:lnTo>
                <a:lnTo>
                  <a:pt x="7761" y="11152"/>
                </a:lnTo>
                <a:lnTo>
                  <a:pt x="11116" y="13025"/>
                </a:lnTo>
                <a:lnTo>
                  <a:pt x="9519" y="9091"/>
                </a:lnTo>
                <a:lnTo>
                  <a:pt x="13025" y="7628"/>
                </a:lnTo>
                <a:lnTo>
                  <a:pt x="9519" y="6165"/>
                </a:lnTo>
                <a:lnTo>
                  <a:pt x="11116" y="2231"/>
                </a:lnTo>
                <a:lnTo>
                  <a:pt x="7761" y="4104"/>
                </a:lnTo>
                <a:lnTo>
                  <a:pt x="6512" y="1"/>
                </a:lnTo>
                <a:close/>
              </a:path>
            </a:pathLst>
          </a:custGeom>
          <a:solidFill>
            <a:schemeClr val="accent5"/>
          </a:solidFill>
          <a:ln w="5575">
            <a:solidFill>
              <a:srgbClr val="00328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3658" name="Google Shape;3755;p43"/>
          <p:cNvSpPr/>
          <p:nvPr/>
        </p:nvSpPr>
        <p:spPr>
          <a:xfrm>
            <a:off x="8665200" y="2902680"/>
            <a:ext cx="41760" cy="42120"/>
          </a:xfrm>
          <a:custGeom>
            <a:avLst/>
            <a:gdLst>
              <a:gd name="textAreaLeft" fmla="*/ 0 w 41760"/>
              <a:gd name="textAreaRight" fmla="*/ 42120 w 41760"/>
              <a:gd name="textAreaTop" fmla="*/ 0 h 42120"/>
              <a:gd name="textAreaBottom" fmla="*/ 42480 h 42120"/>
            </a:gdLst>
            <a:ahLst/>
            <a:cxnLst/>
            <a:rect l="textAreaLeft" t="textAreaTop" r="textAreaRight" b="textAreaBottom"/>
            <a:pathLst>
              <a:path w="1691" h="1692">
                <a:moveTo>
                  <a:pt x="846" y="0"/>
                </a:moveTo>
                <a:cubicBezTo>
                  <a:pt x="381" y="0"/>
                  <a:pt x="0" y="381"/>
                  <a:pt x="0" y="846"/>
                </a:cubicBezTo>
                <a:cubicBezTo>
                  <a:pt x="0" y="1310"/>
                  <a:pt x="381" y="1691"/>
                  <a:pt x="846" y="1691"/>
                </a:cubicBezTo>
                <a:cubicBezTo>
                  <a:pt x="1310" y="1691"/>
                  <a:pt x="1691" y="1310"/>
                  <a:pt x="1691" y="846"/>
                </a:cubicBezTo>
                <a:cubicBezTo>
                  <a:pt x="1691" y="381"/>
                  <a:pt x="1310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1240" bIns="212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grpSp>
        <p:nvGrpSpPr>
          <p:cNvPr id="3659" name="Google Shape;3756;p43"/>
          <p:cNvGrpSpPr/>
          <p:nvPr/>
        </p:nvGrpSpPr>
        <p:grpSpPr>
          <a:xfrm>
            <a:off x="2638440" y="3647880"/>
            <a:ext cx="668520" cy="687960"/>
            <a:chOff x="2638440" y="3647880"/>
            <a:chExt cx="668520" cy="687960"/>
          </a:xfrm>
        </p:grpSpPr>
        <p:sp>
          <p:nvSpPr>
            <p:cNvPr id="3660" name="Google Shape;3757;p43"/>
            <p:cNvSpPr/>
            <p:nvPr/>
          </p:nvSpPr>
          <p:spPr>
            <a:xfrm rot="2053800">
              <a:off x="2703960" y="3828960"/>
              <a:ext cx="540360" cy="386640"/>
            </a:xfrm>
            <a:custGeom>
              <a:avLst/>
              <a:gdLst>
                <a:gd name="textAreaLeft" fmla="*/ 0 w 540360"/>
                <a:gd name="textAreaRight" fmla="*/ 540720 w 540360"/>
                <a:gd name="textAreaTop" fmla="*/ 0 h 386640"/>
                <a:gd name="textAreaBottom" fmla="*/ 387000 h 386640"/>
              </a:gdLst>
              <a:ahLst/>
              <a:cxnLst/>
              <a:rect l="textAreaLeft" t="textAreaTop" r="textAreaRight" b="textAreaBottom"/>
              <a:pathLst>
                <a:path w="21626" h="15474">
                  <a:moveTo>
                    <a:pt x="3292" y="0"/>
                  </a:moveTo>
                  <a:lnTo>
                    <a:pt x="0" y="5701"/>
                  </a:lnTo>
                  <a:lnTo>
                    <a:pt x="16156" y="15023"/>
                  </a:lnTo>
                  <a:cubicBezTo>
                    <a:pt x="16682" y="15328"/>
                    <a:pt x="17257" y="15473"/>
                    <a:pt x="17825" y="15473"/>
                  </a:cubicBezTo>
                  <a:cubicBezTo>
                    <a:pt x="18983" y="15473"/>
                    <a:pt x="20111" y="14872"/>
                    <a:pt x="20733" y="13801"/>
                  </a:cubicBezTo>
                  <a:cubicBezTo>
                    <a:pt x="21625" y="12258"/>
                    <a:pt x="21099" y="10277"/>
                    <a:pt x="19555" y="9385"/>
                  </a:cubicBezTo>
                  <a:lnTo>
                    <a:pt x="3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1" name="Google Shape;3758;p43"/>
            <p:cNvSpPr/>
            <p:nvPr/>
          </p:nvSpPr>
          <p:spPr>
            <a:xfrm rot="2053800">
              <a:off x="2701800" y="3824640"/>
              <a:ext cx="541800" cy="392040"/>
            </a:xfrm>
            <a:custGeom>
              <a:avLst/>
              <a:gdLst>
                <a:gd name="textAreaLeft" fmla="*/ 0 w 541800"/>
                <a:gd name="textAreaRight" fmla="*/ 542160 w 541800"/>
                <a:gd name="textAreaTop" fmla="*/ 0 h 392040"/>
                <a:gd name="textAreaBottom" fmla="*/ 392400 h 392040"/>
              </a:gdLst>
              <a:ahLst/>
              <a:cxnLst/>
              <a:rect l="textAreaLeft" t="textAreaTop" r="textAreaRight" b="textAreaBottom"/>
              <a:pathLst>
                <a:path w="21683" h="15689">
                  <a:moveTo>
                    <a:pt x="3445" y="266"/>
                  </a:moveTo>
                  <a:lnTo>
                    <a:pt x="3445" y="266"/>
                  </a:lnTo>
                  <a:cubicBezTo>
                    <a:pt x="3594" y="354"/>
                    <a:pt x="3749" y="442"/>
                    <a:pt x="3903" y="530"/>
                  </a:cubicBezTo>
                  <a:cubicBezTo>
                    <a:pt x="4394" y="807"/>
                    <a:pt x="4884" y="1092"/>
                    <a:pt x="5375" y="1378"/>
                  </a:cubicBezTo>
                  <a:lnTo>
                    <a:pt x="7507" y="2609"/>
                  </a:lnTo>
                  <a:cubicBezTo>
                    <a:pt x="8354" y="3100"/>
                    <a:pt x="9193" y="3581"/>
                    <a:pt x="10041" y="4072"/>
                  </a:cubicBezTo>
                  <a:cubicBezTo>
                    <a:pt x="10933" y="4589"/>
                    <a:pt x="11825" y="5107"/>
                    <a:pt x="12717" y="5615"/>
                  </a:cubicBezTo>
                  <a:cubicBezTo>
                    <a:pt x="13573" y="6115"/>
                    <a:pt x="14430" y="6606"/>
                    <a:pt x="15277" y="7096"/>
                  </a:cubicBezTo>
                  <a:cubicBezTo>
                    <a:pt x="16009" y="7515"/>
                    <a:pt x="16731" y="7935"/>
                    <a:pt x="17454" y="8354"/>
                  </a:cubicBezTo>
                  <a:cubicBezTo>
                    <a:pt x="17962" y="8648"/>
                    <a:pt x="18471" y="8943"/>
                    <a:pt x="18979" y="9237"/>
                  </a:cubicBezTo>
                  <a:cubicBezTo>
                    <a:pt x="19185" y="9353"/>
                    <a:pt x="19399" y="9469"/>
                    <a:pt x="19604" y="9594"/>
                  </a:cubicBezTo>
                  <a:cubicBezTo>
                    <a:pt x="20737" y="10254"/>
                    <a:pt x="21361" y="11575"/>
                    <a:pt x="21112" y="12868"/>
                  </a:cubicBezTo>
                  <a:cubicBezTo>
                    <a:pt x="20844" y="14269"/>
                    <a:pt x="19622" y="15348"/>
                    <a:pt x="18203" y="15464"/>
                  </a:cubicBezTo>
                  <a:cubicBezTo>
                    <a:pt x="18118" y="15471"/>
                    <a:pt x="18032" y="15475"/>
                    <a:pt x="17946" y="15475"/>
                  </a:cubicBezTo>
                  <a:cubicBezTo>
                    <a:pt x="17380" y="15475"/>
                    <a:pt x="16817" y="15323"/>
                    <a:pt x="16321" y="15036"/>
                  </a:cubicBezTo>
                  <a:cubicBezTo>
                    <a:pt x="16267" y="15009"/>
                    <a:pt x="16214" y="14973"/>
                    <a:pt x="16160" y="14947"/>
                  </a:cubicBezTo>
                  <a:cubicBezTo>
                    <a:pt x="15804" y="14741"/>
                    <a:pt x="15438" y="14536"/>
                    <a:pt x="15081" y="14322"/>
                  </a:cubicBezTo>
                  <a:cubicBezTo>
                    <a:pt x="14465" y="13965"/>
                    <a:pt x="13841" y="13609"/>
                    <a:pt x="13216" y="13252"/>
                  </a:cubicBezTo>
                  <a:lnTo>
                    <a:pt x="10826" y="11869"/>
                  </a:lnTo>
                  <a:cubicBezTo>
                    <a:pt x="9942" y="11360"/>
                    <a:pt x="9059" y="10852"/>
                    <a:pt x="8185" y="10343"/>
                  </a:cubicBezTo>
                  <a:cubicBezTo>
                    <a:pt x="7302" y="9835"/>
                    <a:pt x="6428" y="9326"/>
                    <a:pt x="5544" y="8818"/>
                  </a:cubicBezTo>
                  <a:cubicBezTo>
                    <a:pt x="4759" y="8363"/>
                    <a:pt x="3965" y="7908"/>
                    <a:pt x="3171" y="7453"/>
                  </a:cubicBezTo>
                  <a:cubicBezTo>
                    <a:pt x="2565" y="7096"/>
                    <a:pt x="1949" y="6739"/>
                    <a:pt x="1334" y="6391"/>
                  </a:cubicBezTo>
                  <a:cubicBezTo>
                    <a:pt x="995" y="6186"/>
                    <a:pt x="647" y="5990"/>
                    <a:pt x="308" y="5794"/>
                  </a:cubicBezTo>
                  <a:cubicBezTo>
                    <a:pt x="294" y="5785"/>
                    <a:pt x="280" y="5777"/>
                    <a:pt x="266" y="5769"/>
                  </a:cubicBezTo>
                  <a:lnTo>
                    <a:pt x="266" y="5769"/>
                  </a:lnTo>
                  <a:cubicBezTo>
                    <a:pt x="621" y="5159"/>
                    <a:pt x="969" y="4557"/>
                    <a:pt x="1325" y="3947"/>
                  </a:cubicBezTo>
                  <a:lnTo>
                    <a:pt x="3091" y="878"/>
                  </a:lnTo>
                  <a:cubicBezTo>
                    <a:pt x="3214" y="671"/>
                    <a:pt x="3330" y="471"/>
                    <a:pt x="3445" y="266"/>
                  </a:cubicBezTo>
                  <a:close/>
                  <a:moveTo>
                    <a:pt x="3413" y="1"/>
                  </a:moveTo>
                  <a:cubicBezTo>
                    <a:pt x="3371" y="1"/>
                    <a:pt x="3330" y="21"/>
                    <a:pt x="3305" y="58"/>
                  </a:cubicBezTo>
                  <a:cubicBezTo>
                    <a:pt x="2939" y="700"/>
                    <a:pt x="2565" y="1342"/>
                    <a:pt x="2199" y="1976"/>
                  </a:cubicBezTo>
                  <a:lnTo>
                    <a:pt x="424" y="5044"/>
                  </a:lnTo>
                  <a:cubicBezTo>
                    <a:pt x="290" y="5285"/>
                    <a:pt x="156" y="5517"/>
                    <a:pt x="22" y="5758"/>
                  </a:cubicBezTo>
                  <a:cubicBezTo>
                    <a:pt x="4" y="5786"/>
                    <a:pt x="0" y="5814"/>
                    <a:pt x="6" y="5838"/>
                  </a:cubicBezTo>
                  <a:lnTo>
                    <a:pt x="6" y="5838"/>
                  </a:lnTo>
                  <a:cubicBezTo>
                    <a:pt x="10" y="5866"/>
                    <a:pt x="26" y="5892"/>
                    <a:pt x="58" y="5910"/>
                  </a:cubicBezTo>
                  <a:cubicBezTo>
                    <a:pt x="245" y="6017"/>
                    <a:pt x="433" y="6124"/>
                    <a:pt x="620" y="6231"/>
                  </a:cubicBezTo>
                  <a:cubicBezTo>
                    <a:pt x="1120" y="6525"/>
                    <a:pt x="1619" y="6811"/>
                    <a:pt x="2119" y="7096"/>
                  </a:cubicBezTo>
                  <a:cubicBezTo>
                    <a:pt x="2841" y="7515"/>
                    <a:pt x="3573" y="7935"/>
                    <a:pt x="4295" y="8354"/>
                  </a:cubicBezTo>
                  <a:cubicBezTo>
                    <a:pt x="5152" y="8845"/>
                    <a:pt x="6008" y="9344"/>
                    <a:pt x="6865" y="9835"/>
                  </a:cubicBezTo>
                  <a:cubicBezTo>
                    <a:pt x="7766" y="10352"/>
                    <a:pt x="8667" y="10879"/>
                    <a:pt x="9559" y="11396"/>
                  </a:cubicBezTo>
                  <a:cubicBezTo>
                    <a:pt x="10415" y="11887"/>
                    <a:pt x="11263" y="12377"/>
                    <a:pt x="12119" y="12868"/>
                  </a:cubicBezTo>
                  <a:cubicBezTo>
                    <a:pt x="12833" y="13278"/>
                    <a:pt x="13547" y="13689"/>
                    <a:pt x="14260" y="14108"/>
                  </a:cubicBezTo>
                  <a:cubicBezTo>
                    <a:pt x="14742" y="14385"/>
                    <a:pt x="15224" y="14661"/>
                    <a:pt x="15705" y="14947"/>
                  </a:cubicBezTo>
                  <a:cubicBezTo>
                    <a:pt x="15946" y="15080"/>
                    <a:pt x="16187" y="15232"/>
                    <a:pt x="16437" y="15357"/>
                  </a:cubicBezTo>
                  <a:cubicBezTo>
                    <a:pt x="16909" y="15580"/>
                    <a:pt x="17419" y="15688"/>
                    <a:pt x="17927" y="15688"/>
                  </a:cubicBezTo>
                  <a:cubicBezTo>
                    <a:pt x="18802" y="15688"/>
                    <a:pt x="19672" y="15366"/>
                    <a:pt x="20327" y="14750"/>
                  </a:cubicBezTo>
                  <a:cubicBezTo>
                    <a:pt x="21370" y="13760"/>
                    <a:pt x="21683" y="12190"/>
                    <a:pt x="21076" y="10879"/>
                  </a:cubicBezTo>
                  <a:cubicBezTo>
                    <a:pt x="20790" y="10263"/>
                    <a:pt x="20309" y="9746"/>
                    <a:pt x="19720" y="9407"/>
                  </a:cubicBezTo>
                  <a:cubicBezTo>
                    <a:pt x="19666" y="9371"/>
                    <a:pt x="19613" y="9344"/>
                    <a:pt x="19568" y="9309"/>
                  </a:cubicBezTo>
                  <a:cubicBezTo>
                    <a:pt x="19202" y="9103"/>
                    <a:pt x="18846" y="8898"/>
                    <a:pt x="18489" y="8693"/>
                  </a:cubicBezTo>
                  <a:cubicBezTo>
                    <a:pt x="17864" y="8327"/>
                    <a:pt x="17240" y="7970"/>
                    <a:pt x="16606" y="7605"/>
                  </a:cubicBezTo>
                  <a:cubicBezTo>
                    <a:pt x="15812" y="7150"/>
                    <a:pt x="15010" y="6686"/>
                    <a:pt x="14216" y="6222"/>
                  </a:cubicBezTo>
                  <a:cubicBezTo>
                    <a:pt x="13324" y="5713"/>
                    <a:pt x="12431" y="5196"/>
                    <a:pt x="11548" y="4688"/>
                  </a:cubicBezTo>
                  <a:cubicBezTo>
                    <a:pt x="10656" y="4170"/>
                    <a:pt x="9773" y="3662"/>
                    <a:pt x="8881" y="3144"/>
                  </a:cubicBezTo>
                  <a:cubicBezTo>
                    <a:pt x="8087" y="2689"/>
                    <a:pt x="7293" y="2225"/>
                    <a:pt x="6490" y="1761"/>
                  </a:cubicBezTo>
                  <a:cubicBezTo>
                    <a:pt x="5874" y="1414"/>
                    <a:pt x="5259" y="1057"/>
                    <a:pt x="4643" y="700"/>
                  </a:cubicBezTo>
                  <a:cubicBezTo>
                    <a:pt x="4295" y="495"/>
                    <a:pt x="3947" y="298"/>
                    <a:pt x="3600" y="93"/>
                  </a:cubicBezTo>
                  <a:cubicBezTo>
                    <a:pt x="3555" y="66"/>
                    <a:pt x="3510" y="40"/>
                    <a:pt x="3466" y="13"/>
                  </a:cubicBezTo>
                  <a:cubicBezTo>
                    <a:pt x="3449" y="5"/>
                    <a:pt x="3431" y="1"/>
                    <a:pt x="34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2" name="Google Shape;3759;p43"/>
            <p:cNvSpPr/>
            <p:nvPr/>
          </p:nvSpPr>
          <p:spPr>
            <a:xfrm rot="2053800">
              <a:off x="2721240" y="3849480"/>
              <a:ext cx="491760" cy="331920"/>
            </a:xfrm>
            <a:custGeom>
              <a:avLst/>
              <a:gdLst>
                <a:gd name="textAreaLeft" fmla="*/ 0 w 491760"/>
                <a:gd name="textAreaRight" fmla="*/ 492120 w 491760"/>
                <a:gd name="textAreaTop" fmla="*/ 0 h 331920"/>
                <a:gd name="textAreaBottom" fmla="*/ 332280 h 331920"/>
              </a:gdLst>
              <a:ahLst/>
              <a:cxnLst/>
              <a:rect l="textAreaLeft" t="textAreaTop" r="textAreaRight" b="textAreaBottom"/>
              <a:pathLst>
                <a:path w="19681" h="13289">
                  <a:moveTo>
                    <a:pt x="2124" y="1"/>
                  </a:moveTo>
                  <a:lnTo>
                    <a:pt x="0" y="3667"/>
                  </a:lnTo>
                  <a:lnTo>
                    <a:pt x="16156" y="12999"/>
                  </a:lnTo>
                  <a:cubicBezTo>
                    <a:pt x="16497" y="13195"/>
                    <a:pt x="16868" y="13289"/>
                    <a:pt x="17234" y="13289"/>
                  </a:cubicBezTo>
                  <a:cubicBezTo>
                    <a:pt x="17981" y="13289"/>
                    <a:pt x="18708" y="12899"/>
                    <a:pt x="19109" y="12205"/>
                  </a:cubicBezTo>
                  <a:cubicBezTo>
                    <a:pt x="19680" y="11215"/>
                    <a:pt x="19341" y="9939"/>
                    <a:pt x="18351" y="9368"/>
                  </a:cubicBezTo>
                  <a:lnTo>
                    <a:pt x="2124" y="1"/>
                  </a:ln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3" name="Google Shape;3760;p43"/>
            <p:cNvSpPr/>
            <p:nvPr/>
          </p:nvSpPr>
          <p:spPr>
            <a:xfrm rot="2053800">
              <a:off x="2718720" y="384444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rgbClr val="0032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4" name="Google Shape;3761;p43"/>
            <p:cNvSpPr/>
            <p:nvPr/>
          </p:nvSpPr>
          <p:spPr>
            <a:xfrm rot="2053800">
              <a:off x="2827080" y="3958200"/>
              <a:ext cx="378720" cy="296640"/>
            </a:xfrm>
            <a:custGeom>
              <a:avLst/>
              <a:gdLst>
                <a:gd name="textAreaLeft" fmla="*/ 0 w 378720"/>
                <a:gd name="textAreaRight" fmla="*/ 379080 w 378720"/>
                <a:gd name="textAreaTop" fmla="*/ 0 h 296640"/>
                <a:gd name="textAreaBottom" fmla="*/ 297000 h 296640"/>
              </a:gdLst>
              <a:ahLst/>
              <a:cxnLst/>
              <a:rect l="textAreaLeft" t="textAreaTop" r="textAreaRight" b="textAreaBottom"/>
              <a:pathLst>
                <a:path w="15158" h="11879">
                  <a:moveTo>
                    <a:pt x="3043" y="1"/>
                  </a:moveTo>
                  <a:cubicBezTo>
                    <a:pt x="3025" y="10"/>
                    <a:pt x="3007" y="19"/>
                    <a:pt x="2989" y="28"/>
                  </a:cubicBezTo>
                  <a:cubicBezTo>
                    <a:pt x="2418" y="313"/>
                    <a:pt x="2052" y="964"/>
                    <a:pt x="2106" y="1598"/>
                  </a:cubicBezTo>
                  <a:cubicBezTo>
                    <a:pt x="2133" y="1874"/>
                    <a:pt x="2222" y="2133"/>
                    <a:pt x="2249" y="2400"/>
                  </a:cubicBezTo>
                  <a:cubicBezTo>
                    <a:pt x="2276" y="2677"/>
                    <a:pt x="2222" y="2980"/>
                    <a:pt x="2008" y="3159"/>
                  </a:cubicBezTo>
                  <a:cubicBezTo>
                    <a:pt x="1812" y="3328"/>
                    <a:pt x="1526" y="3337"/>
                    <a:pt x="1276" y="3391"/>
                  </a:cubicBezTo>
                  <a:cubicBezTo>
                    <a:pt x="946" y="3471"/>
                    <a:pt x="652" y="3641"/>
                    <a:pt x="420" y="3872"/>
                  </a:cubicBezTo>
                  <a:cubicBezTo>
                    <a:pt x="286" y="4015"/>
                    <a:pt x="179" y="4176"/>
                    <a:pt x="134" y="4363"/>
                  </a:cubicBezTo>
                  <a:cubicBezTo>
                    <a:pt x="1" y="4916"/>
                    <a:pt x="491" y="5505"/>
                    <a:pt x="349" y="6040"/>
                  </a:cubicBezTo>
                  <a:lnTo>
                    <a:pt x="9680" y="11429"/>
                  </a:lnTo>
                  <a:cubicBezTo>
                    <a:pt x="10208" y="11734"/>
                    <a:pt x="10784" y="11879"/>
                    <a:pt x="11353" y="11879"/>
                  </a:cubicBezTo>
                  <a:cubicBezTo>
                    <a:pt x="12514" y="11879"/>
                    <a:pt x="13643" y="11275"/>
                    <a:pt x="14265" y="10197"/>
                  </a:cubicBezTo>
                  <a:cubicBezTo>
                    <a:pt x="15158" y="8654"/>
                    <a:pt x="14622" y="6683"/>
                    <a:pt x="13079" y="5790"/>
                  </a:cubicBezTo>
                  <a:lnTo>
                    <a:pt x="3043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5" name="Google Shape;3762;p43"/>
            <p:cNvSpPr/>
            <p:nvPr/>
          </p:nvSpPr>
          <p:spPr>
            <a:xfrm rot="2053800">
              <a:off x="2826000" y="3953520"/>
              <a:ext cx="375120" cy="302040"/>
            </a:xfrm>
            <a:custGeom>
              <a:avLst/>
              <a:gdLst>
                <a:gd name="textAreaLeft" fmla="*/ 0 w 375120"/>
                <a:gd name="textAreaRight" fmla="*/ 375480 w 37512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15012" h="12102">
                  <a:moveTo>
                    <a:pt x="3104" y="235"/>
                  </a:moveTo>
                  <a:lnTo>
                    <a:pt x="3104" y="235"/>
                  </a:lnTo>
                  <a:cubicBezTo>
                    <a:pt x="3218" y="302"/>
                    <a:pt x="3328" y="365"/>
                    <a:pt x="3444" y="435"/>
                  </a:cubicBezTo>
                  <a:cubicBezTo>
                    <a:pt x="3783" y="631"/>
                    <a:pt x="4131" y="827"/>
                    <a:pt x="4470" y="1024"/>
                  </a:cubicBezTo>
                  <a:cubicBezTo>
                    <a:pt x="4960" y="1309"/>
                    <a:pt x="5460" y="1595"/>
                    <a:pt x="5951" y="1880"/>
                  </a:cubicBezTo>
                  <a:cubicBezTo>
                    <a:pt x="6521" y="2210"/>
                    <a:pt x="7101" y="2540"/>
                    <a:pt x="7672" y="2870"/>
                  </a:cubicBezTo>
                  <a:cubicBezTo>
                    <a:pt x="8261" y="3209"/>
                    <a:pt x="8850" y="3548"/>
                    <a:pt x="9439" y="3896"/>
                  </a:cubicBezTo>
                  <a:cubicBezTo>
                    <a:pt x="9974" y="4200"/>
                    <a:pt x="10509" y="4512"/>
                    <a:pt x="11044" y="4824"/>
                  </a:cubicBezTo>
                  <a:cubicBezTo>
                    <a:pt x="11464" y="5065"/>
                    <a:pt x="11883" y="5306"/>
                    <a:pt x="12302" y="5547"/>
                  </a:cubicBezTo>
                  <a:lnTo>
                    <a:pt x="13007" y="5948"/>
                  </a:lnTo>
                  <a:cubicBezTo>
                    <a:pt x="13070" y="5993"/>
                    <a:pt x="13141" y="6028"/>
                    <a:pt x="13203" y="6073"/>
                  </a:cubicBezTo>
                  <a:cubicBezTo>
                    <a:pt x="13596" y="6323"/>
                    <a:pt x="13926" y="6653"/>
                    <a:pt x="14167" y="7045"/>
                  </a:cubicBezTo>
                  <a:cubicBezTo>
                    <a:pt x="14649" y="7813"/>
                    <a:pt x="14773" y="8767"/>
                    <a:pt x="14506" y="9632"/>
                  </a:cubicBezTo>
                  <a:cubicBezTo>
                    <a:pt x="14435" y="9845"/>
                    <a:pt x="14346" y="10058"/>
                    <a:pt x="14231" y="10254"/>
                  </a:cubicBezTo>
                  <a:lnTo>
                    <a:pt x="14231" y="10254"/>
                  </a:lnTo>
                  <a:cubicBezTo>
                    <a:pt x="14231" y="10255"/>
                    <a:pt x="14230" y="10256"/>
                    <a:pt x="14229" y="10257"/>
                  </a:cubicBezTo>
                  <a:cubicBezTo>
                    <a:pt x="13792" y="11015"/>
                    <a:pt x="13061" y="11568"/>
                    <a:pt x="12213" y="11782"/>
                  </a:cubicBezTo>
                  <a:cubicBezTo>
                    <a:pt x="11956" y="11847"/>
                    <a:pt x="11693" y="11879"/>
                    <a:pt x="11431" y="11879"/>
                  </a:cubicBezTo>
                  <a:cubicBezTo>
                    <a:pt x="10863" y="11879"/>
                    <a:pt x="10296" y="11730"/>
                    <a:pt x="9796" y="11443"/>
                  </a:cubicBezTo>
                  <a:cubicBezTo>
                    <a:pt x="9662" y="11363"/>
                    <a:pt x="9528" y="11292"/>
                    <a:pt x="9394" y="11211"/>
                  </a:cubicBezTo>
                  <a:cubicBezTo>
                    <a:pt x="9055" y="11015"/>
                    <a:pt x="8716" y="10819"/>
                    <a:pt x="8377" y="10623"/>
                  </a:cubicBezTo>
                  <a:cubicBezTo>
                    <a:pt x="7904" y="10346"/>
                    <a:pt x="7423" y="10070"/>
                    <a:pt x="6950" y="9802"/>
                  </a:cubicBezTo>
                  <a:cubicBezTo>
                    <a:pt x="6397" y="9481"/>
                    <a:pt x="5852" y="9169"/>
                    <a:pt x="5308" y="8847"/>
                  </a:cubicBezTo>
                  <a:cubicBezTo>
                    <a:pt x="4746" y="8526"/>
                    <a:pt x="4193" y="8205"/>
                    <a:pt x="3640" y="7884"/>
                  </a:cubicBezTo>
                  <a:lnTo>
                    <a:pt x="2150" y="7028"/>
                  </a:lnTo>
                  <a:cubicBezTo>
                    <a:pt x="1784" y="6813"/>
                    <a:pt x="1410" y="6599"/>
                    <a:pt x="1035" y="6385"/>
                  </a:cubicBezTo>
                  <a:cubicBezTo>
                    <a:pt x="871" y="6287"/>
                    <a:pt x="706" y="6188"/>
                    <a:pt x="535" y="6096"/>
                  </a:cubicBezTo>
                  <a:lnTo>
                    <a:pt x="535" y="6096"/>
                  </a:lnTo>
                  <a:cubicBezTo>
                    <a:pt x="608" y="5639"/>
                    <a:pt x="328" y="5225"/>
                    <a:pt x="286" y="4779"/>
                  </a:cubicBezTo>
                  <a:cubicBezTo>
                    <a:pt x="259" y="4530"/>
                    <a:pt x="348" y="4307"/>
                    <a:pt x="518" y="4119"/>
                  </a:cubicBezTo>
                  <a:cubicBezTo>
                    <a:pt x="687" y="3923"/>
                    <a:pt x="901" y="3771"/>
                    <a:pt x="1142" y="3682"/>
                  </a:cubicBezTo>
                  <a:cubicBezTo>
                    <a:pt x="1383" y="3593"/>
                    <a:pt x="1642" y="3584"/>
                    <a:pt x="1883" y="3495"/>
                  </a:cubicBezTo>
                  <a:cubicBezTo>
                    <a:pt x="2123" y="3415"/>
                    <a:pt x="2302" y="3236"/>
                    <a:pt x="2382" y="2986"/>
                  </a:cubicBezTo>
                  <a:cubicBezTo>
                    <a:pt x="2543" y="2460"/>
                    <a:pt x="2222" y="1943"/>
                    <a:pt x="2284" y="1416"/>
                  </a:cubicBezTo>
                  <a:cubicBezTo>
                    <a:pt x="2352" y="914"/>
                    <a:pt x="2664" y="468"/>
                    <a:pt x="3104" y="235"/>
                  </a:cubicBezTo>
                  <a:close/>
                  <a:moveTo>
                    <a:pt x="3113" y="1"/>
                  </a:moveTo>
                  <a:cubicBezTo>
                    <a:pt x="3072" y="1"/>
                    <a:pt x="3032" y="24"/>
                    <a:pt x="2989" y="42"/>
                  </a:cubicBezTo>
                  <a:cubicBezTo>
                    <a:pt x="2917" y="78"/>
                    <a:pt x="2846" y="123"/>
                    <a:pt x="2784" y="176"/>
                  </a:cubicBezTo>
                  <a:cubicBezTo>
                    <a:pt x="2659" y="265"/>
                    <a:pt x="2543" y="372"/>
                    <a:pt x="2445" y="488"/>
                  </a:cubicBezTo>
                  <a:cubicBezTo>
                    <a:pt x="2239" y="747"/>
                    <a:pt x="2106" y="1059"/>
                    <a:pt x="2070" y="1381"/>
                  </a:cubicBezTo>
                  <a:cubicBezTo>
                    <a:pt x="2043" y="1559"/>
                    <a:pt x="2052" y="1728"/>
                    <a:pt x="2079" y="1898"/>
                  </a:cubicBezTo>
                  <a:cubicBezTo>
                    <a:pt x="2114" y="2085"/>
                    <a:pt x="2168" y="2273"/>
                    <a:pt x="2195" y="2469"/>
                  </a:cubicBezTo>
                  <a:cubicBezTo>
                    <a:pt x="2230" y="2772"/>
                    <a:pt x="2177" y="3138"/>
                    <a:pt x="1865" y="3272"/>
                  </a:cubicBezTo>
                  <a:cubicBezTo>
                    <a:pt x="1713" y="3334"/>
                    <a:pt x="1544" y="3352"/>
                    <a:pt x="1392" y="3379"/>
                  </a:cubicBezTo>
                  <a:cubicBezTo>
                    <a:pt x="1213" y="3415"/>
                    <a:pt x="1044" y="3468"/>
                    <a:pt x="892" y="3548"/>
                  </a:cubicBezTo>
                  <a:cubicBezTo>
                    <a:pt x="580" y="3709"/>
                    <a:pt x="286" y="3959"/>
                    <a:pt x="143" y="4280"/>
                  </a:cubicBezTo>
                  <a:cubicBezTo>
                    <a:pt x="0" y="4592"/>
                    <a:pt x="72" y="4931"/>
                    <a:pt x="170" y="5243"/>
                  </a:cubicBezTo>
                  <a:cubicBezTo>
                    <a:pt x="250" y="5529"/>
                    <a:pt x="375" y="5832"/>
                    <a:pt x="304" y="6126"/>
                  </a:cubicBezTo>
                  <a:cubicBezTo>
                    <a:pt x="295" y="6171"/>
                    <a:pt x="312" y="6225"/>
                    <a:pt x="357" y="6251"/>
                  </a:cubicBezTo>
                  <a:lnTo>
                    <a:pt x="741" y="6474"/>
                  </a:lnTo>
                  <a:cubicBezTo>
                    <a:pt x="1071" y="6662"/>
                    <a:pt x="1410" y="6858"/>
                    <a:pt x="1749" y="7054"/>
                  </a:cubicBezTo>
                  <a:cubicBezTo>
                    <a:pt x="2230" y="7331"/>
                    <a:pt x="2703" y="7607"/>
                    <a:pt x="3185" y="7884"/>
                  </a:cubicBezTo>
                  <a:cubicBezTo>
                    <a:pt x="3738" y="8196"/>
                    <a:pt x="4282" y="8517"/>
                    <a:pt x="4835" y="8838"/>
                  </a:cubicBezTo>
                  <a:cubicBezTo>
                    <a:pt x="5397" y="9160"/>
                    <a:pt x="5959" y="9481"/>
                    <a:pt x="6521" y="9811"/>
                  </a:cubicBezTo>
                  <a:cubicBezTo>
                    <a:pt x="7021" y="10096"/>
                    <a:pt x="7521" y="10391"/>
                    <a:pt x="8020" y="10676"/>
                  </a:cubicBezTo>
                  <a:cubicBezTo>
                    <a:pt x="8395" y="10890"/>
                    <a:pt x="8761" y="11104"/>
                    <a:pt x="9135" y="11319"/>
                  </a:cubicBezTo>
                  <a:cubicBezTo>
                    <a:pt x="9314" y="11426"/>
                    <a:pt x="9492" y="11524"/>
                    <a:pt x="9671" y="11622"/>
                  </a:cubicBezTo>
                  <a:cubicBezTo>
                    <a:pt x="10194" y="11933"/>
                    <a:pt x="10794" y="12102"/>
                    <a:pt x="11406" y="12102"/>
                  </a:cubicBezTo>
                  <a:cubicBezTo>
                    <a:pt x="11514" y="12102"/>
                    <a:pt x="11623" y="12096"/>
                    <a:pt x="11731" y="12086"/>
                  </a:cubicBezTo>
                  <a:cubicBezTo>
                    <a:pt x="12606" y="12005"/>
                    <a:pt x="13444" y="11586"/>
                    <a:pt x="14024" y="10917"/>
                  </a:cubicBezTo>
                  <a:cubicBezTo>
                    <a:pt x="14176" y="10748"/>
                    <a:pt x="14310" y="10560"/>
                    <a:pt x="14417" y="10373"/>
                  </a:cubicBezTo>
                  <a:cubicBezTo>
                    <a:pt x="14419" y="10369"/>
                    <a:pt x="14422" y="10364"/>
                    <a:pt x="14424" y="10360"/>
                  </a:cubicBezTo>
                  <a:lnTo>
                    <a:pt x="14424" y="10360"/>
                  </a:lnTo>
                  <a:cubicBezTo>
                    <a:pt x="15005" y="9337"/>
                    <a:pt x="15012" y="8067"/>
                    <a:pt x="14426" y="7045"/>
                  </a:cubicBezTo>
                  <a:cubicBezTo>
                    <a:pt x="14140" y="6528"/>
                    <a:pt x="13712" y="6100"/>
                    <a:pt x="13194" y="5805"/>
                  </a:cubicBezTo>
                  <a:cubicBezTo>
                    <a:pt x="13150" y="5779"/>
                    <a:pt x="13096" y="5743"/>
                    <a:pt x="13043" y="5716"/>
                  </a:cubicBezTo>
                  <a:cubicBezTo>
                    <a:pt x="12677" y="5502"/>
                    <a:pt x="12311" y="5297"/>
                    <a:pt x="11945" y="5083"/>
                  </a:cubicBezTo>
                  <a:cubicBezTo>
                    <a:pt x="11330" y="4726"/>
                    <a:pt x="10723" y="4378"/>
                    <a:pt x="10108" y="4021"/>
                  </a:cubicBezTo>
                  <a:cubicBezTo>
                    <a:pt x="9376" y="3602"/>
                    <a:pt x="8654" y="3183"/>
                    <a:pt x="7922" y="2763"/>
                  </a:cubicBezTo>
                  <a:cubicBezTo>
                    <a:pt x="7217" y="2353"/>
                    <a:pt x="6504" y="1943"/>
                    <a:pt x="5799" y="1532"/>
                  </a:cubicBezTo>
                  <a:cubicBezTo>
                    <a:pt x="5228" y="1211"/>
                    <a:pt x="4657" y="881"/>
                    <a:pt x="4095" y="551"/>
                  </a:cubicBezTo>
                  <a:cubicBezTo>
                    <a:pt x="3801" y="381"/>
                    <a:pt x="3506" y="212"/>
                    <a:pt x="3212" y="42"/>
                  </a:cubicBezTo>
                  <a:cubicBezTo>
                    <a:pt x="3194" y="33"/>
                    <a:pt x="3176" y="25"/>
                    <a:pt x="3167" y="16"/>
                  </a:cubicBezTo>
                  <a:cubicBezTo>
                    <a:pt x="3148" y="5"/>
                    <a:pt x="3130" y="1"/>
                    <a:pt x="3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6" name="Google Shape;3763;p43"/>
            <p:cNvSpPr/>
            <p:nvPr/>
          </p:nvSpPr>
          <p:spPr>
            <a:xfrm rot="2053800">
              <a:off x="2884680" y="382464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99" y="975"/>
                    <a:pt x="393" y="1145"/>
                  </a:cubicBezTo>
                  <a:cubicBezTo>
                    <a:pt x="490" y="1201"/>
                    <a:pt x="597" y="1228"/>
                    <a:pt x="702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7"/>
                    <a:pt x="1303" y="253"/>
                    <a:pt x="1008" y="83"/>
                  </a:cubicBezTo>
                  <a:cubicBezTo>
                    <a:pt x="911" y="27"/>
                    <a:pt x="805" y="0"/>
                    <a:pt x="700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7" name="Google Shape;3764;p43"/>
            <p:cNvSpPr/>
            <p:nvPr/>
          </p:nvSpPr>
          <p:spPr>
            <a:xfrm rot="2053800">
              <a:off x="2860920" y="388044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31" y="1"/>
                  </a:moveTo>
                  <a:cubicBezTo>
                    <a:pt x="789" y="1"/>
                    <a:pt x="456" y="180"/>
                    <a:pt x="277" y="491"/>
                  </a:cubicBezTo>
                  <a:cubicBezTo>
                    <a:pt x="0" y="964"/>
                    <a:pt x="161" y="1571"/>
                    <a:pt x="633" y="1838"/>
                  </a:cubicBezTo>
                  <a:cubicBezTo>
                    <a:pt x="790" y="1930"/>
                    <a:pt x="962" y="1974"/>
                    <a:pt x="1131" y="1974"/>
                  </a:cubicBezTo>
                  <a:cubicBezTo>
                    <a:pt x="1472" y="1974"/>
                    <a:pt x="1802" y="1797"/>
                    <a:pt x="1980" y="1481"/>
                  </a:cubicBezTo>
                  <a:cubicBezTo>
                    <a:pt x="2257" y="1009"/>
                    <a:pt x="2096" y="402"/>
                    <a:pt x="1624" y="134"/>
                  </a:cubicBezTo>
                  <a:cubicBezTo>
                    <a:pt x="1468" y="44"/>
                    <a:pt x="1299" y="1"/>
                    <a:pt x="1131" y="1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8" name="Google Shape;3765;p43"/>
            <p:cNvSpPr/>
            <p:nvPr/>
          </p:nvSpPr>
          <p:spPr>
            <a:xfrm rot="2053800">
              <a:off x="2932200" y="391320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7">
                  <a:moveTo>
                    <a:pt x="356" y="0"/>
                  </a:moveTo>
                  <a:cubicBezTo>
                    <a:pt x="249" y="0"/>
                    <a:pt x="142" y="56"/>
                    <a:pt x="81" y="154"/>
                  </a:cubicBezTo>
                  <a:cubicBezTo>
                    <a:pt x="1" y="297"/>
                    <a:pt x="45" y="493"/>
                    <a:pt x="197" y="573"/>
                  </a:cubicBezTo>
                  <a:cubicBezTo>
                    <a:pt x="244" y="603"/>
                    <a:pt x="296" y="616"/>
                    <a:pt x="348" y="616"/>
                  </a:cubicBezTo>
                  <a:cubicBezTo>
                    <a:pt x="453" y="616"/>
                    <a:pt x="557" y="559"/>
                    <a:pt x="616" y="457"/>
                  </a:cubicBezTo>
                  <a:cubicBezTo>
                    <a:pt x="697" y="314"/>
                    <a:pt x="652" y="127"/>
                    <a:pt x="500" y="38"/>
                  </a:cubicBezTo>
                  <a:cubicBezTo>
                    <a:pt x="455" y="12"/>
                    <a:pt x="406" y="0"/>
                    <a:pt x="356" y="0"/>
                  </a:cubicBezTo>
                  <a:close/>
                </a:path>
              </a:pathLst>
            </a:custGeom>
            <a:solidFill>
              <a:schemeClr val="accent4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69" name="Google Shape;3766;p43"/>
            <p:cNvSpPr/>
            <p:nvPr/>
          </p:nvSpPr>
          <p:spPr>
            <a:xfrm rot="2053800">
              <a:off x="2960640" y="3981240"/>
              <a:ext cx="34560" cy="30240"/>
            </a:xfrm>
            <a:custGeom>
              <a:avLst/>
              <a:gdLst>
                <a:gd name="textAreaLeft" fmla="*/ 0 w 34560"/>
                <a:gd name="textAreaRight" fmla="*/ 34920 w 3456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01" h="1228">
                  <a:moveTo>
                    <a:pt x="699" y="0"/>
                  </a:moveTo>
                  <a:cubicBezTo>
                    <a:pt x="488" y="0"/>
                    <a:pt x="283" y="110"/>
                    <a:pt x="170" y="306"/>
                  </a:cubicBezTo>
                  <a:cubicBezTo>
                    <a:pt x="0" y="601"/>
                    <a:pt x="98" y="975"/>
                    <a:pt x="393" y="1145"/>
                  </a:cubicBezTo>
                  <a:cubicBezTo>
                    <a:pt x="490" y="1201"/>
                    <a:pt x="596" y="1228"/>
                    <a:pt x="701" y="1228"/>
                  </a:cubicBezTo>
                  <a:cubicBezTo>
                    <a:pt x="913" y="1228"/>
                    <a:pt x="1118" y="1119"/>
                    <a:pt x="1231" y="922"/>
                  </a:cubicBezTo>
                  <a:cubicBezTo>
                    <a:pt x="1401" y="628"/>
                    <a:pt x="1302" y="253"/>
                    <a:pt x="1008" y="83"/>
                  </a:cubicBezTo>
                  <a:cubicBezTo>
                    <a:pt x="911" y="27"/>
                    <a:pt x="80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0" name="Google Shape;3767;p43"/>
            <p:cNvSpPr/>
            <p:nvPr/>
          </p:nvSpPr>
          <p:spPr>
            <a:xfrm rot="2053800">
              <a:off x="2991240" y="4146480"/>
              <a:ext cx="34920" cy="30240"/>
            </a:xfrm>
            <a:custGeom>
              <a:avLst/>
              <a:gdLst>
                <a:gd name="textAreaLeft" fmla="*/ 0 w 34920"/>
                <a:gd name="textAreaRight" fmla="*/ 35280 w 34920"/>
                <a:gd name="textAreaTop" fmla="*/ 0 h 30240"/>
                <a:gd name="textAreaBottom" fmla="*/ 30600 h 30240"/>
              </a:gdLst>
              <a:ahLst/>
              <a:cxnLst/>
              <a:rect l="textAreaLeft" t="textAreaTop" r="textAreaRight" b="textAreaBottom"/>
              <a:pathLst>
                <a:path w="1410" h="1228">
                  <a:moveTo>
                    <a:pt x="700" y="0"/>
                  </a:moveTo>
                  <a:cubicBezTo>
                    <a:pt x="488" y="0"/>
                    <a:pt x="283" y="109"/>
                    <a:pt x="170" y="306"/>
                  </a:cubicBezTo>
                  <a:cubicBezTo>
                    <a:pt x="0" y="601"/>
                    <a:pt x="107" y="975"/>
                    <a:pt x="402" y="1145"/>
                  </a:cubicBezTo>
                  <a:cubicBezTo>
                    <a:pt x="496" y="1201"/>
                    <a:pt x="601" y="1228"/>
                    <a:pt x="706" y="1228"/>
                  </a:cubicBezTo>
                  <a:cubicBezTo>
                    <a:pt x="918" y="1228"/>
                    <a:pt x="1127" y="1119"/>
                    <a:pt x="1240" y="922"/>
                  </a:cubicBezTo>
                  <a:cubicBezTo>
                    <a:pt x="1410" y="628"/>
                    <a:pt x="1303" y="253"/>
                    <a:pt x="1008" y="83"/>
                  </a:cubicBezTo>
                  <a:cubicBezTo>
                    <a:pt x="911" y="27"/>
                    <a:pt x="80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5120" bIns="151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1" name="Google Shape;3768;p43"/>
            <p:cNvSpPr/>
            <p:nvPr/>
          </p:nvSpPr>
          <p:spPr>
            <a:xfrm rot="2053800">
              <a:off x="2972520" y="4053960"/>
              <a:ext cx="55800" cy="48960"/>
            </a:xfrm>
            <a:custGeom>
              <a:avLst/>
              <a:gdLst>
                <a:gd name="textAreaLeft" fmla="*/ 0 w 55800"/>
                <a:gd name="textAreaRight" fmla="*/ 56160 w 5580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49" h="1972">
                  <a:moveTo>
                    <a:pt x="1127" y="0"/>
                  </a:moveTo>
                  <a:cubicBezTo>
                    <a:pt x="786" y="0"/>
                    <a:pt x="455" y="177"/>
                    <a:pt x="268" y="495"/>
                  </a:cubicBezTo>
                  <a:cubicBezTo>
                    <a:pt x="1" y="968"/>
                    <a:pt x="161" y="1566"/>
                    <a:pt x="634" y="1843"/>
                  </a:cubicBezTo>
                  <a:cubicBezTo>
                    <a:pt x="789" y="1930"/>
                    <a:pt x="957" y="1972"/>
                    <a:pt x="1122" y="1972"/>
                  </a:cubicBezTo>
                  <a:cubicBezTo>
                    <a:pt x="1464" y="1972"/>
                    <a:pt x="1795" y="1795"/>
                    <a:pt x="1981" y="1477"/>
                  </a:cubicBezTo>
                  <a:cubicBezTo>
                    <a:pt x="2249" y="1013"/>
                    <a:pt x="2088" y="406"/>
                    <a:pt x="1616" y="130"/>
                  </a:cubicBezTo>
                  <a:cubicBezTo>
                    <a:pt x="1461" y="42"/>
                    <a:pt x="1293" y="0"/>
                    <a:pt x="1127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2" name="Google Shape;3769;p43"/>
            <p:cNvSpPr/>
            <p:nvPr/>
          </p:nvSpPr>
          <p:spPr>
            <a:xfrm rot="2053800">
              <a:off x="3025440" y="4186080"/>
              <a:ext cx="56160" cy="48960"/>
            </a:xfrm>
            <a:custGeom>
              <a:avLst/>
              <a:gdLst>
                <a:gd name="textAreaLeft" fmla="*/ 0 w 56160"/>
                <a:gd name="textAreaRight" fmla="*/ 56520 w 56160"/>
                <a:gd name="textAreaTop" fmla="*/ 0 h 48960"/>
                <a:gd name="textAreaBottom" fmla="*/ 49320 h 48960"/>
              </a:gdLst>
              <a:ahLst/>
              <a:cxnLst/>
              <a:rect l="textAreaLeft" t="textAreaTop" r="textAreaRight" b="textAreaBottom"/>
              <a:pathLst>
                <a:path w="2258" h="1974">
                  <a:moveTo>
                    <a:pt x="1126" y="0"/>
                  </a:moveTo>
                  <a:cubicBezTo>
                    <a:pt x="785" y="0"/>
                    <a:pt x="455" y="177"/>
                    <a:pt x="277" y="492"/>
                  </a:cubicBezTo>
                  <a:cubicBezTo>
                    <a:pt x="0" y="965"/>
                    <a:pt x="161" y="1572"/>
                    <a:pt x="634" y="1840"/>
                  </a:cubicBezTo>
                  <a:cubicBezTo>
                    <a:pt x="789" y="1930"/>
                    <a:pt x="958" y="1973"/>
                    <a:pt x="1126" y="1973"/>
                  </a:cubicBezTo>
                  <a:cubicBezTo>
                    <a:pt x="1468" y="1973"/>
                    <a:pt x="1801" y="1794"/>
                    <a:pt x="1981" y="1483"/>
                  </a:cubicBezTo>
                  <a:cubicBezTo>
                    <a:pt x="2257" y="1010"/>
                    <a:pt x="2097" y="403"/>
                    <a:pt x="1624" y="136"/>
                  </a:cubicBezTo>
                  <a:cubicBezTo>
                    <a:pt x="1467" y="44"/>
                    <a:pt x="1295" y="0"/>
                    <a:pt x="1126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4480" bIns="244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3" name="Google Shape;3770;p43"/>
            <p:cNvSpPr/>
            <p:nvPr/>
          </p:nvSpPr>
          <p:spPr>
            <a:xfrm rot="2053800">
              <a:off x="2943000" y="4034160"/>
              <a:ext cx="16920" cy="15120"/>
            </a:xfrm>
            <a:custGeom>
              <a:avLst/>
              <a:gdLst>
                <a:gd name="textAreaLeft" fmla="*/ 0 w 16920"/>
                <a:gd name="textAreaRight" fmla="*/ 17280 w 1692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697" h="615">
                  <a:moveTo>
                    <a:pt x="350" y="0"/>
                  </a:moveTo>
                  <a:cubicBezTo>
                    <a:pt x="245" y="0"/>
                    <a:pt x="141" y="54"/>
                    <a:pt x="81" y="155"/>
                  </a:cubicBezTo>
                  <a:cubicBezTo>
                    <a:pt x="1" y="298"/>
                    <a:pt x="45" y="486"/>
                    <a:pt x="197" y="575"/>
                  </a:cubicBezTo>
                  <a:cubicBezTo>
                    <a:pt x="244" y="601"/>
                    <a:pt x="296" y="614"/>
                    <a:pt x="347" y="614"/>
                  </a:cubicBezTo>
                  <a:cubicBezTo>
                    <a:pt x="452" y="614"/>
                    <a:pt x="556" y="561"/>
                    <a:pt x="616" y="459"/>
                  </a:cubicBezTo>
                  <a:cubicBezTo>
                    <a:pt x="696" y="316"/>
                    <a:pt x="652" y="129"/>
                    <a:pt x="500" y="39"/>
                  </a:cubicBezTo>
                  <a:cubicBezTo>
                    <a:pt x="453" y="13"/>
                    <a:pt x="401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4" name="Google Shape;3771;p43"/>
            <p:cNvSpPr/>
            <p:nvPr/>
          </p:nvSpPr>
          <p:spPr>
            <a:xfrm rot="2053800">
              <a:off x="3029040" y="4113360"/>
              <a:ext cx="17280" cy="15120"/>
            </a:xfrm>
            <a:custGeom>
              <a:avLst/>
              <a:gdLst>
                <a:gd name="textAreaLeft" fmla="*/ 0 w 17280"/>
                <a:gd name="textAreaRight" fmla="*/ 17640 w 17280"/>
                <a:gd name="textAreaTop" fmla="*/ 0 h 15120"/>
                <a:gd name="textAreaBottom" fmla="*/ 15480 h 15120"/>
              </a:gdLst>
              <a:ahLst/>
              <a:cxnLst/>
              <a:rect l="textAreaLeft" t="textAreaTop" r="textAreaRight" b="textAreaBottom"/>
              <a:pathLst>
                <a:path w="706" h="615">
                  <a:moveTo>
                    <a:pt x="355" y="1"/>
                  </a:moveTo>
                  <a:cubicBezTo>
                    <a:pt x="248" y="1"/>
                    <a:pt x="143" y="56"/>
                    <a:pt x="90" y="152"/>
                  </a:cubicBezTo>
                  <a:cubicBezTo>
                    <a:pt x="1" y="303"/>
                    <a:pt x="54" y="491"/>
                    <a:pt x="206" y="571"/>
                  </a:cubicBezTo>
                  <a:cubicBezTo>
                    <a:pt x="253" y="601"/>
                    <a:pt x="306" y="614"/>
                    <a:pt x="358" y="614"/>
                  </a:cubicBezTo>
                  <a:cubicBezTo>
                    <a:pt x="463" y="614"/>
                    <a:pt x="566" y="559"/>
                    <a:pt x="625" y="464"/>
                  </a:cubicBezTo>
                  <a:cubicBezTo>
                    <a:pt x="705" y="312"/>
                    <a:pt x="652" y="125"/>
                    <a:pt x="509" y="44"/>
                  </a:cubicBezTo>
                  <a:cubicBezTo>
                    <a:pt x="462" y="15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560" bIns="7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5" name="Google Shape;3772;p43"/>
            <p:cNvSpPr/>
            <p:nvPr/>
          </p:nvSpPr>
          <p:spPr>
            <a:xfrm rot="2053800">
              <a:off x="2718720" y="3844440"/>
              <a:ext cx="490680" cy="337320"/>
            </a:xfrm>
            <a:custGeom>
              <a:avLst/>
              <a:gdLst>
                <a:gd name="textAreaLeft" fmla="*/ 0 w 490680"/>
                <a:gd name="textAreaRight" fmla="*/ 491040 w 490680"/>
                <a:gd name="textAreaTop" fmla="*/ 0 h 337320"/>
                <a:gd name="textAreaBottom" fmla="*/ 337680 h 337320"/>
              </a:gdLst>
              <a:ahLst/>
              <a:cxnLst/>
              <a:rect l="textAreaLeft" t="textAreaTop" r="textAreaRight" b="textAreaBottom"/>
              <a:pathLst>
                <a:path w="19645" h="13514">
                  <a:moveTo>
                    <a:pt x="2287" y="264"/>
                  </a:moveTo>
                  <a:lnTo>
                    <a:pt x="2695" y="500"/>
                  </a:lnTo>
                  <a:lnTo>
                    <a:pt x="4059" y="1286"/>
                  </a:lnTo>
                  <a:cubicBezTo>
                    <a:pt x="4720" y="1669"/>
                    <a:pt x="5389" y="2053"/>
                    <a:pt x="6049" y="2436"/>
                  </a:cubicBezTo>
                  <a:cubicBezTo>
                    <a:pt x="6843" y="2900"/>
                    <a:pt x="7646" y="3355"/>
                    <a:pt x="8440" y="3819"/>
                  </a:cubicBezTo>
                  <a:cubicBezTo>
                    <a:pt x="9287" y="4310"/>
                    <a:pt x="10135" y="4800"/>
                    <a:pt x="10991" y="5291"/>
                  </a:cubicBezTo>
                  <a:cubicBezTo>
                    <a:pt x="11821" y="5773"/>
                    <a:pt x="12650" y="6255"/>
                    <a:pt x="13480" y="6727"/>
                  </a:cubicBezTo>
                  <a:cubicBezTo>
                    <a:pt x="14221" y="7156"/>
                    <a:pt x="14952" y="7575"/>
                    <a:pt x="15693" y="8003"/>
                  </a:cubicBezTo>
                  <a:lnTo>
                    <a:pt x="17370" y="8975"/>
                  </a:lnTo>
                  <a:cubicBezTo>
                    <a:pt x="17682" y="9154"/>
                    <a:pt x="17994" y="9332"/>
                    <a:pt x="18306" y="9511"/>
                  </a:cubicBezTo>
                  <a:cubicBezTo>
                    <a:pt x="18387" y="9555"/>
                    <a:pt x="18467" y="9600"/>
                    <a:pt x="18538" y="9653"/>
                  </a:cubicBezTo>
                  <a:cubicBezTo>
                    <a:pt x="19091" y="10028"/>
                    <a:pt x="19413" y="10670"/>
                    <a:pt x="19404" y="11331"/>
                  </a:cubicBezTo>
                  <a:cubicBezTo>
                    <a:pt x="19386" y="12009"/>
                    <a:pt x="19002" y="12651"/>
                    <a:pt x="18422" y="12999"/>
                  </a:cubicBezTo>
                  <a:cubicBezTo>
                    <a:pt x="18100" y="13193"/>
                    <a:pt x="17728" y="13294"/>
                    <a:pt x="17355" y="13294"/>
                  </a:cubicBezTo>
                  <a:cubicBezTo>
                    <a:pt x="17077" y="13294"/>
                    <a:pt x="16799" y="13238"/>
                    <a:pt x="16540" y="13124"/>
                  </a:cubicBezTo>
                  <a:cubicBezTo>
                    <a:pt x="16308" y="13017"/>
                    <a:pt x="16094" y="12883"/>
                    <a:pt x="15880" y="12758"/>
                  </a:cubicBezTo>
                  <a:cubicBezTo>
                    <a:pt x="15443" y="12499"/>
                    <a:pt x="15006" y="12249"/>
                    <a:pt x="14560" y="11991"/>
                  </a:cubicBezTo>
                  <a:cubicBezTo>
                    <a:pt x="13899" y="11616"/>
                    <a:pt x="13248" y="11232"/>
                    <a:pt x="12588" y="10849"/>
                  </a:cubicBezTo>
                  <a:cubicBezTo>
                    <a:pt x="11794" y="10394"/>
                    <a:pt x="11009" y="9939"/>
                    <a:pt x="10215" y="9484"/>
                  </a:cubicBezTo>
                  <a:cubicBezTo>
                    <a:pt x="9368" y="8993"/>
                    <a:pt x="8511" y="8503"/>
                    <a:pt x="7664" y="8012"/>
                  </a:cubicBezTo>
                  <a:cubicBezTo>
                    <a:pt x="6834" y="7530"/>
                    <a:pt x="5995" y="7049"/>
                    <a:pt x="5166" y="6567"/>
                  </a:cubicBezTo>
                  <a:cubicBezTo>
                    <a:pt x="4425" y="6139"/>
                    <a:pt x="3694" y="5719"/>
                    <a:pt x="2953" y="5291"/>
                  </a:cubicBezTo>
                  <a:cubicBezTo>
                    <a:pt x="2391" y="4961"/>
                    <a:pt x="1820" y="4640"/>
                    <a:pt x="1258" y="4310"/>
                  </a:cubicBezTo>
                  <a:cubicBezTo>
                    <a:pt x="937" y="4122"/>
                    <a:pt x="616" y="3944"/>
                    <a:pt x="304" y="3757"/>
                  </a:cubicBezTo>
                  <a:cubicBezTo>
                    <a:pt x="295" y="3753"/>
                    <a:pt x="287" y="3750"/>
                    <a:pt x="279" y="3746"/>
                  </a:cubicBezTo>
                  <a:lnTo>
                    <a:pt x="279" y="3746"/>
                  </a:lnTo>
                  <a:cubicBezTo>
                    <a:pt x="494" y="3361"/>
                    <a:pt x="715" y="2983"/>
                    <a:pt x="937" y="2597"/>
                  </a:cubicBezTo>
                  <a:cubicBezTo>
                    <a:pt x="1321" y="1937"/>
                    <a:pt x="1695" y="1277"/>
                    <a:pt x="2079" y="625"/>
                  </a:cubicBezTo>
                  <a:cubicBezTo>
                    <a:pt x="2150" y="505"/>
                    <a:pt x="2221" y="385"/>
                    <a:pt x="2287" y="264"/>
                  </a:cubicBezTo>
                  <a:close/>
                  <a:moveTo>
                    <a:pt x="2241" y="0"/>
                  </a:moveTo>
                  <a:cubicBezTo>
                    <a:pt x="2204" y="0"/>
                    <a:pt x="2168" y="20"/>
                    <a:pt x="2150" y="54"/>
                  </a:cubicBezTo>
                  <a:cubicBezTo>
                    <a:pt x="1910" y="474"/>
                    <a:pt x="1669" y="884"/>
                    <a:pt x="1428" y="1303"/>
                  </a:cubicBezTo>
                  <a:cubicBezTo>
                    <a:pt x="1053" y="1955"/>
                    <a:pt x="669" y="2615"/>
                    <a:pt x="286" y="3275"/>
                  </a:cubicBezTo>
                  <a:cubicBezTo>
                    <a:pt x="206" y="3427"/>
                    <a:pt x="116" y="3578"/>
                    <a:pt x="27" y="3730"/>
                  </a:cubicBezTo>
                  <a:cubicBezTo>
                    <a:pt x="1" y="3776"/>
                    <a:pt x="11" y="3821"/>
                    <a:pt x="38" y="3853"/>
                  </a:cubicBezTo>
                  <a:lnTo>
                    <a:pt x="38" y="3853"/>
                  </a:lnTo>
                  <a:cubicBezTo>
                    <a:pt x="46" y="3864"/>
                    <a:pt x="58" y="3873"/>
                    <a:pt x="72" y="3882"/>
                  </a:cubicBezTo>
                  <a:lnTo>
                    <a:pt x="580" y="4185"/>
                  </a:lnTo>
                  <a:cubicBezTo>
                    <a:pt x="1044" y="4444"/>
                    <a:pt x="1508" y="4711"/>
                    <a:pt x="1963" y="4979"/>
                  </a:cubicBezTo>
                  <a:cubicBezTo>
                    <a:pt x="2641" y="5371"/>
                    <a:pt x="3319" y="5755"/>
                    <a:pt x="3988" y="6147"/>
                  </a:cubicBezTo>
                  <a:cubicBezTo>
                    <a:pt x="4791" y="6611"/>
                    <a:pt x="5603" y="7075"/>
                    <a:pt x="6406" y="7539"/>
                  </a:cubicBezTo>
                  <a:cubicBezTo>
                    <a:pt x="7262" y="8039"/>
                    <a:pt x="8119" y="8529"/>
                    <a:pt x="8984" y="9029"/>
                  </a:cubicBezTo>
                  <a:cubicBezTo>
                    <a:pt x="9814" y="9511"/>
                    <a:pt x="10643" y="9992"/>
                    <a:pt x="11482" y="10474"/>
                  </a:cubicBezTo>
                  <a:cubicBezTo>
                    <a:pt x="12204" y="10893"/>
                    <a:pt x="12936" y="11313"/>
                    <a:pt x="13667" y="11732"/>
                  </a:cubicBezTo>
                  <a:lnTo>
                    <a:pt x="15309" y="12678"/>
                  </a:lnTo>
                  <a:cubicBezTo>
                    <a:pt x="15594" y="12847"/>
                    <a:pt x="15871" y="13008"/>
                    <a:pt x="16156" y="13168"/>
                  </a:cubicBezTo>
                  <a:cubicBezTo>
                    <a:pt x="16353" y="13284"/>
                    <a:pt x="16558" y="13382"/>
                    <a:pt x="16772" y="13436"/>
                  </a:cubicBezTo>
                  <a:cubicBezTo>
                    <a:pt x="16964" y="13488"/>
                    <a:pt x="17161" y="13514"/>
                    <a:pt x="17357" y="13514"/>
                  </a:cubicBezTo>
                  <a:cubicBezTo>
                    <a:pt x="17829" y="13514"/>
                    <a:pt x="18297" y="13368"/>
                    <a:pt x="18681" y="13097"/>
                  </a:cubicBezTo>
                  <a:cubicBezTo>
                    <a:pt x="19243" y="12695"/>
                    <a:pt x="19600" y="12044"/>
                    <a:pt x="19627" y="11357"/>
                  </a:cubicBezTo>
                  <a:cubicBezTo>
                    <a:pt x="19645" y="10688"/>
                    <a:pt x="19350" y="10028"/>
                    <a:pt x="18833" y="9600"/>
                  </a:cubicBezTo>
                  <a:cubicBezTo>
                    <a:pt x="18610" y="9413"/>
                    <a:pt x="18351" y="9279"/>
                    <a:pt x="18101" y="9136"/>
                  </a:cubicBezTo>
                  <a:cubicBezTo>
                    <a:pt x="17664" y="8886"/>
                    <a:pt x="17218" y="8628"/>
                    <a:pt x="16781" y="8378"/>
                  </a:cubicBezTo>
                  <a:cubicBezTo>
                    <a:pt x="16130" y="8003"/>
                    <a:pt x="15470" y="7619"/>
                    <a:pt x="14818" y="7245"/>
                  </a:cubicBezTo>
                  <a:cubicBezTo>
                    <a:pt x="14024" y="6781"/>
                    <a:pt x="13230" y="6326"/>
                    <a:pt x="12427" y="5862"/>
                  </a:cubicBezTo>
                  <a:cubicBezTo>
                    <a:pt x="11571" y="5371"/>
                    <a:pt x="10715" y="4872"/>
                    <a:pt x="9858" y="4381"/>
                  </a:cubicBezTo>
                  <a:cubicBezTo>
                    <a:pt x="9020" y="3890"/>
                    <a:pt x="8172" y="3409"/>
                    <a:pt x="7334" y="2918"/>
                  </a:cubicBezTo>
                  <a:cubicBezTo>
                    <a:pt x="6593" y="2490"/>
                    <a:pt x="5844" y="2062"/>
                    <a:pt x="5103" y="1633"/>
                  </a:cubicBezTo>
                  <a:cubicBezTo>
                    <a:pt x="4532" y="1303"/>
                    <a:pt x="3961" y="973"/>
                    <a:pt x="3381" y="643"/>
                  </a:cubicBezTo>
                  <a:cubicBezTo>
                    <a:pt x="3069" y="456"/>
                    <a:pt x="2748" y="277"/>
                    <a:pt x="2427" y="90"/>
                  </a:cubicBezTo>
                  <a:cubicBezTo>
                    <a:pt x="2382" y="63"/>
                    <a:pt x="2347" y="37"/>
                    <a:pt x="2302" y="19"/>
                  </a:cubicBezTo>
                  <a:cubicBezTo>
                    <a:pt x="2283" y="6"/>
                    <a:pt x="2262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6" name="Google Shape;3773;p43"/>
            <p:cNvSpPr/>
            <p:nvPr/>
          </p:nvSpPr>
          <p:spPr>
            <a:xfrm rot="2053800">
              <a:off x="2766960" y="3676320"/>
              <a:ext cx="174600" cy="236880"/>
            </a:xfrm>
            <a:custGeom>
              <a:avLst/>
              <a:gdLst>
                <a:gd name="textAreaLeft" fmla="*/ 0 w 174600"/>
                <a:gd name="textAreaRight" fmla="*/ 174960 w 174600"/>
                <a:gd name="textAreaTop" fmla="*/ 0 h 236880"/>
                <a:gd name="textAreaBottom" fmla="*/ 237240 h 236880"/>
              </a:gdLst>
              <a:ahLst/>
              <a:cxnLst/>
              <a:rect l="textAreaLeft" t="textAreaTop" r="textAreaRight" b="textAreaBottom"/>
              <a:pathLst>
                <a:path w="6995" h="9485">
                  <a:moveTo>
                    <a:pt x="4976" y="1"/>
                  </a:moveTo>
                  <a:cubicBezTo>
                    <a:pt x="4815" y="1"/>
                    <a:pt x="4657" y="86"/>
                    <a:pt x="4568" y="235"/>
                  </a:cubicBezTo>
                  <a:lnTo>
                    <a:pt x="134" y="7925"/>
                  </a:lnTo>
                  <a:cubicBezTo>
                    <a:pt x="0" y="8148"/>
                    <a:pt x="80" y="8434"/>
                    <a:pt x="303" y="8567"/>
                  </a:cubicBezTo>
                  <a:lnTo>
                    <a:pt x="1784" y="9424"/>
                  </a:lnTo>
                  <a:cubicBezTo>
                    <a:pt x="1858" y="9465"/>
                    <a:pt x="1939" y="9485"/>
                    <a:pt x="2018" y="9485"/>
                  </a:cubicBezTo>
                  <a:cubicBezTo>
                    <a:pt x="2179" y="9485"/>
                    <a:pt x="2337" y="9404"/>
                    <a:pt x="2427" y="9254"/>
                  </a:cubicBezTo>
                  <a:lnTo>
                    <a:pt x="6860" y="1564"/>
                  </a:lnTo>
                  <a:cubicBezTo>
                    <a:pt x="6994" y="1341"/>
                    <a:pt x="6914" y="1056"/>
                    <a:pt x="6691" y="922"/>
                  </a:cubicBezTo>
                  <a:lnTo>
                    <a:pt x="5210" y="66"/>
                  </a:lnTo>
                  <a:cubicBezTo>
                    <a:pt x="5136" y="21"/>
                    <a:pt x="5056" y="1"/>
                    <a:pt x="4976" y="1"/>
                  </a:cubicBezTo>
                  <a:close/>
                </a:path>
              </a:pathLst>
            </a:custGeom>
            <a:solidFill>
              <a:srgbClr val="FFFFFF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7" name="Google Shape;3774;p43"/>
            <p:cNvSpPr/>
            <p:nvPr/>
          </p:nvSpPr>
          <p:spPr>
            <a:xfrm rot="2053800">
              <a:off x="2908440" y="3736080"/>
              <a:ext cx="60480" cy="360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34" h="1451">
                  <a:moveTo>
                    <a:pt x="162" y="1"/>
                  </a:moveTo>
                  <a:cubicBezTo>
                    <a:pt x="68" y="1"/>
                    <a:pt x="0" y="152"/>
                    <a:pt x="106" y="212"/>
                  </a:cubicBezTo>
                  <a:cubicBezTo>
                    <a:pt x="811" y="614"/>
                    <a:pt x="1516" y="1024"/>
                    <a:pt x="2221" y="1435"/>
                  </a:cubicBezTo>
                  <a:cubicBezTo>
                    <a:pt x="2239" y="1445"/>
                    <a:pt x="2258" y="1450"/>
                    <a:pt x="2275" y="1450"/>
                  </a:cubicBezTo>
                  <a:cubicBezTo>
                    <a:pt x="2372" y="1450"/>
                    <a:pt x="2434" y="1299"/>
                    <a:pt x="2328" y="1238"/>
                  </a:cubicBezTo>
                  <a:cubicBezTo>
                    <a:pt x="1623" y="828"/>
                    <a:pt x="918" y="427"/>
                    <a:pt x="213" y="16"/>
                  </a:cubicBezTo>
                  <a:cubicBezTo>
                    <a:pt x="196" y="6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8" name="Google Shape;3775;p43"/>
            <p:cNvSpPr/>
            <p:nvPr/>
          </p:nvSpPr>
          <p:spPr>
            <a:xfrm rot="2053800">
              <a:off x="2876400" y="375156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4" h="1442">
                  <a:moveTo>
                    <a:pt x="165" y="0"/>
                  </a:moveTo>
                  <a:cubicBezTo>
                    <a:pt x="67" y="0"/>
                    <a:pt x="0" y="143"/>
                    <a:pt x="106" y="204"/>
                  </a:cubicBezTo>
                  <a:cubicBezTo>
                    <a:pt x="810" y="614"/>
                    <a:pt x="1515" y="1015"/>
                    <a:pt x="2220" y="1426"/>
                  </a:cubicBezTo>
                  <a:cubicBezTo>
                    <a:pt x="2239" y="1436"/>
                    <a:pt x="2257" y="1441"/>
                    <a:pt x="2274" y="1441"/>
                  </a:cubicBezTo>
                  <a:cubicBezTo>
                    <a:pt x="2372" y="1441"/>
                    <a:pt x="2433" y="1290"/>
                    <a:pt x="2327" y="1229"/>
                  </a:cubicBezTo>
                  <a:cubicBezTo>
                    <a:pt x="1622" y="828"/>
                    <a:pt x="926" y="418"/>
                    <a:pt x="222" y="16"/>
                  </a:cubicBezTo>
                  <a:cubicBezTo>
                    <a:pt x="202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79" name="Google Shape;3776;p43"/>
            <p:cNvSpPr/>
            <p:nvPr/>
          </p:nvSpPr>
          <p:spPr>
            <a:xfrm rot="2053800">
              <a:off x="2844360" y="376704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2" h="1442">
                  <a:moveTo>
                    <a:pt x="165" y="0"/>
                  </a:moveTo>
                  <a:cubicBezTo>
                    <a:pt x="67" y="0"/>
                    <a:pt x="0" y="145"/>
                    <a:pt x="106" y="213"/>
                  </a:cubicBezTo>
                  <a:cubicBezTo>
                    <a:pt x="811" y="614"/>
                    <a:pt x="1515" y="1024"/>
                    <a:pt x="2220" y="1426"/>
                  </a:cubicBezTo>
                  <a:cubicBezTo>
                    <a:pt x="2240" y="1437"/>
                    <a:pt x="2259" y="1442"/>
                    <a:pt x="2277" y="1442"/>
                  </a:cubicBezTo>
                  <a:cubicBezTo>
                    <a:pt x="2375" y="1442"/>
                    <a:pt x="2442" y="1299"/>
                    <a:pt x="2336" y="1239"/>
                  </a:cubicBezTo>
                  <a:cubicBezTo>
                    <a:pt x="1631" y="828"/>
                    <a:pt x="927" y="427"/>
                    <a:pt x="222" y="16"/>
                  </a:cubicBezTo>
                  <a:cubicBezTo>
                    <a:pt x="203" y="5"/>
                    <a:pt x="183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0" name="Google Shape;3777;p43"/>
            <p:cNvSpPr/>
            <p:nvPr/>
          </p:nvSpPr>
          <p:spPr>
            <a:xfrm rot="2053800">
              <a:off x="2812320" y="3782520"/>
              <a:ext cx="60840" cy="360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6000"/>
                <a:gd name="textAreaBottom" fmla="*/ 36360 h 36000"/>
              </a:gdLst>
              <a:ahLst/>
              <a:cxnLst/>
              <a:rect l="textAreaLeft" t="textAreaTop" r="textAreaRight" b="textAreaBottom"/>
              <a:pathLst>
                <a:path w="2443" h="1450">
                  <a:moveTo>
                    <a:pt x="168" y="0"/>
                  </a:moveTo>
                  <a:cubicBezTo>
                    <a:pt x="68" y="0"/>
                    <a:pt x="0" y="151"/>
                    <a:pt x="106" y="212"/>
                  </a:cubicBezTo>
                  <a:cubicBezTo>
                    <a:pt x="811" y="613"/>
                    <a:pt x="1516" y="1024"/>
                    <a:pt x="2221" y="1434"/>
                  </a:cubicBezTo>
                  <a:cubicBezTo>
                    <a:pt x="2239" y="1445"/>
                    <a:pt x="2258" y="1449"/>
                    <a:pt x="2275" y="1449"/>
                  </a:cubicBezTo>
                  <a:cubicBezTo>
                    <a:pt x="2375" y="1449"/>
                    <a:pt x="2443" y="1298"/>
                    <a:pt x="2337" y="1238"/>
                  </a:cubicBezTo>
                  <a:cubicBezTo>
                    <a:pt x="1632" y="827"/>
                    <a:pt x="927" y="426"/>
                    <a:pt x="222" y="15"/>
                  </a:cubicBezTo>
                  <a:cubicBezTo>
                    <a:pt x="204" y="5"/>
                    <a:pt x="185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1" name="Google Shape;3778;p43"/>
            <p:cNvSpPr/>
            <p:nvPr/>
          </p:nvSpPr>
          <p:spPr>
            <a:xfrm rot="2053800">
              <a:off x="2779920" y="3798000"/>
              <a:ext cx="60840" cy="3564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43" h="1442">
                  <a:moveTo>
                    <a:pt x="165" y="1"/>
                  </a:moveTo>
                  <a:cubicBezTo>
                    <a:pt x="66" y="1"/>
                    <a:pt x="0" y="144"/>
                    <a:pt x="106" y="204"/>
                  </a:cubicBezTo>
                  <a:cubicBezTo>
                    <a:pt x="810" y="614"/>
                    <a:pt x="1515" y="1016"/>
                    <a:pt x="2220" y="1426"/>
                  </a:cubicBezTo>
                  <a:cubicBezTo>
                    <a:pt x="2239" y="1437"/>
                    <a:pt x="2257" y="1441"/>
                    <a:pt x="2275" y="1441"/>
                  </a:cubicBezTo>
                  <a:cubicBezTo>
                    <a:pt x="2374" y="1441"/>
                    <a:pt x="2442" y="1290"/>
                    <a:pt x="2336" y="1230"/>
                  </a:cubicBezTo>
                  <a:cubicBezTo>
                    <a:pt x="1631" y="828"/>
                    <a:pt x="926" y="418"/>
                    <a:pt x="222" y="16"/>
                  </a:cubicBezTo>
                  <a:cubicBezTo>
                    <a:pt x="202" y="5"/>
                    <a:pt x="18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2" name="Google Shape;3779;p43"/>
            <p:cNvSpPr/>
            <p:nvPr/>
          </p:nvSpPr>
          <p:spPr>
            <a:xfrm rot="2053800">
              <a:off x="2748240" y="3813480"/>
              <a:ext cx="60480" cy="3564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35640"/>
                <a:gd name="textAreaBottom" fmla="*/ 36000 h 35640"/>
              </a:gdLst>
              <a:ahLst/>
              <a:cxnLst/>
              <a:rect l="textAreaLeft" t="textAreaTop" r="textAreaRight" b="textAreaBottom"/>
              <a:pathLst>
                <a:path w="2433" h="1442">
                  <a:moveTo>
                    <a:pt x="157" y="1"/>
                  </a:moveTo>
                  <a:cubicBezTo>
                    <a:pt x="60" y="1"/>
                    <a:pt x="0" y="145"/>
                    <a:pt x="106" y="213"/>
                  </a:cubicBezTo>
                  <a:cubicBezTo>
                    <a:pt x="802" y="614"/>
                    <a:pt x="1506" y="1025"/>
                    <a:pt x="2211" y="1426"/>
                  </a:cubicBezTo>
                  <a:cubicBezTo>
                    <a:pt x="2231" y="1437"/>
                    <a:pt x="2250" y="1442"/>
                    <a:pt x="2268" y="1442"/>
                  </a:cubicBezTo>
                  <a:cubicBezTo>
                    <a:pt x="2366" y="1442"/>
                    <a:pt x="2433" y="1299"/>
                    <a:pt x="2327" y="1239"/>
                  </a:cubicBezTo>
                  <a:cubicBezTo>
                    <a:pt x="1622" y="828"/>
                    <a:pt x="918" y="427"/>
                    <a:pt x="213" y="17"/>
                  </a:cubicBezTo>
                  <a:cubicBezTo>
                    <a:pt x="194" y="5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grpSp>
        <p:nvGrpSpPr>
          <p:cNvPr id="3683" name="Google Shape;3780;p43"/>
          <p:cNvGrpSpPr/>
          <p:nvPr/>
        </p:nvGrpSpPr>
        <p:grpSpPr>
          <a:xfrm>
            <a:off x="3463200" y="4036320"/>
            <a:ext cx="750600" cy="783720"/>
            <a:chOff x="3463200" y="4036320"/>
            <a:chExt cx="750600" cy="783720"/>
          </a:xfrm>
        </p:grpSpPr>
        <p:sp>
          <p:nvSpPr>
            <p:cNvPr id="3684" name="Google Shape;3781;p43"/>
            <p:cNvSpPr/>
            <p:nvPr/>
          </p:nvSpPr>
          <p:spPr>
            <a:xfrm rot="939600">
              <a:off x="3728880" y="4225320"/>
              <a:ext cx="420120" cy="290520"/>
            </a:xfrm>
            <a:custGeom>
              <a:avLst/>
              <a:gdLst>
                <a:gd name="textAreaLeft" fmla="*/ 0 w 420120"/>
                <a:gd name="textAreaRight" fmla="*/ 420480 w 420120"/>
                <a:gd name="textAreaTop" fmla="*/ 0 h 290520"/>
                <a:gd name="textAreaBottom" fmla="*/ 290880 h 290520"/>
              </a:gdLst>
              <a:ahLst/>
              <a:cxnLst/>
              <a:rect l="textAreaLeft" t="textAreaTop" r="textAreaRight" b="textAreaBottom"/>
              <a:pathLst>
                <a:path w="16817" h="11632">
                  <a:moveTo>
                    <a:pt x="15683" y="0"/>
                  </a:moveTo>
                  <a:lnTo>
                    <a:pt x="0" y="3890"/>
                  </a:lnTo>
                  <a:lnTo>
                    <a:pt x="553" y="6102"/>
                  </a:lnTo>
                  <a:cubicBezTo>
                    <a:pt x="1213" y="8752"/>
                    <a:pt x="3274" y="10866"/>
                    <a:pt x="5941" y="11437"/>
                  </a:cubicBezTo>
                  <a:cubicBezTo>
                    <a:pt x="6511" y="11559"/>
                    <a:pt x="7126" y="11632"/>
                    <a:pt x="7787" y="11632"/>
                  </a:cubicBezTo>
                  <a:cubicBezTo>
                    <a:pt x="8524" y="11632"/>
                    <a:pt x="9319" y="11541"/>
                    <a:pt x="10170" y="11330"/>
                  </a:cubicBezTo>
                  <a:cubicBezTo>
                    <a:pt x="12597" y="10723"/>
                    <a:pt x="14158" y="9474"/>
                    <a:pt x="15157" y="8216"/>
                  </a:cubicBezTo>
                  <a:cubicBezTo>
                    <a:pt x="16415" y="6637"/>
                    <a:pt x="16816" y="4550"/>
                    <a:pt x="16326" y="2596"/>
                  </a:cubicBezTo>
                  <a:lnTo>
                    <a:pt x="15683" y="0"/>
                  </a:lnTo>
                  <a:close/>
                </a:path>
              </a:pathLst>
            </a:custGeom>
            <a:solidFill>
              <a:schemeClr val="lt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5" name="Google Shape;3782;p43"/>
            <p:cNvSpPr/>
            <p:nvPr/>
          </p:nvSpPr>
          <p:spPr>
            <a:xfrm rot="939600">
              <a:off x="3982680" y="4423680"/>
              <a:ext cx="108720" cy="90000"/>
            </a:xfrm>
            <a:custGeom>
              <a:avLst/>
              <a:gdLst>
                <a:gd name="textAreaLeft" fmla="*/ 0 w 108720"/>
                <a:gd name="textAreaRight" fmla="*/ 109080 w 108720"/>
                <a:gd name="textAreaTop" fmla="*/ 0 h 90000"/>
                <a:gd name="textAreaBottom" fmla="*/ 90360 h 90000"/>
              </a:gdLst>
              <a:ahLst/>
              <a:cxnLst/>
              <a:rect l="textAreaLeft" t="textAreaTop" r="textAreaRight" b="textAreaBottom"/>
              <a:pathLst>
                <a:path w="4359" h="3609">
                  <a:moveTo>
                    <a:pt x="4205" y="0"/>
                  </a:moveTo>
                  <a:cubicBezTo>
                    <a:pt x="4171" y="0"/>
                    <a:pt x="4137" y="16"/>
                    <a:pt x="4113" y="54"/>
                  </a:cubicBezTo>
                  <a:cubicBezTo>
                    <a:pt x="3390" y="1241"/>
                    <a:pt x="2355" y="2222"/>
                    <a:pt x="1142" y="2900"/>
                  </a:cubicBezTo>
                  <a:cubicBezTo>
                    <a:pt x="803" y="3087"/>
                    <a:pt x="455" y="3248"/>
                    <a:pt x="98" y="3390"/>
                  </a:cubicBezTo>
                  <a:cubicBezTo>
                    <a:pt x="36" y="3408"/>
                    <a:pt x="0" y="3462"/>
                    <a:pt x="18" y="3524"/>
                  </a:cubicBezTo>
                  <a:cubicBezTo>
                    <a:pt x="33" y="3570"/>
                    <a:pt x="80" y="3609"/>
                    <a:pt x="127" y="3609"/>
                  </a:cubicBezTo>
                  <a:cubicBezTo>
                    <a:pt x="135" y="3609"/>
                    <a:pt x="144" y="3607"/>
                    <a:pt x="152" y="3605"/>
                  </a:cubicBezTo>
                  <a:cubicBezTo>
                    <a:pt x="1490" y="3096"/>
                    <a:pt x="2685" y="2249"/>
                    <a:pt x="3595" y="1151"/>
                  </a:cubicBezTo>
                  <a:cubicBezTo>
                    <a:pt x="3863" y="839"/>
                    <a:pt x="4095" y="509"/>
                    <a:pt x="4309" y="170"/>
                  </a:cubicBezTo>
                  <a:cubicBezTo>
                    <a:pt x="4359" y="83"/>
                    <a:pt x="4283" y="0"/>
                    <a:pt x="420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45000" bIns="45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6" name="Google Shape;3783;p43"/>
            <p:cNvSpPr/>
            <p:nvPr/>
          </p:nvSpPr>
          <p:spPr>
            <a:xfrm rot="939600">
              <a:off x="4102920" y="4431240"/>
              <a:ext cx="5760" cy="540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400"/>
                <a:gd name="textAreaBottom" fmla="*/ 5760 h 5400"/>
              </a:gdLst>
              <a:ahLst/>
              <a:cxnLst/>
              <a:rect l="textAreaLeft" t="textAreaTop" r="textAreaRight" b="textAreaBottom"/>
              <a:pathLst>
                <a:path w="251" h="228">
                  <a:moveTo>
                    <a:pt x="135" y="0"/>
                  </a:moveTo>
                  <a:cubicBezTo>
                    <a:pt x="126" y="0"/>
                    <a:pt x="117" y="2"/>
                    <a:pt x="108" y="7"/>
                  </a:cubicBezTo>
                  <a:lnTo>
                    <a:pt x="81" y="7"/>
                  </a:lnTo>
                  <a:cubicBezTo>
                    <a:pt x="72" y="16"/>
                    <a:pt x="54" y="16"/>
                    <a:pt x="45" y="34"/>
                  </a:cubicBezTo>
                  <a:cubicBezTo>
                    <a:pt x="36" y="34"/>
                    <a:pt x="27" y="52"/>
                    <a:pt x="19" y="60"/>
                  </a:cubicBezTo>
                  <a:cubicBezTo>
                    <a:pt x="10" y="69"/>
                    <a:pt x="1" y="87"/>
                    <a:pt x="1" y="105"/>
                  </a:cubicBezTo>
                  <a:cubicBezTo>
                    <a:pt x="1" y="114"/>
                    <a:pt x="1" y="132"/>
                    <a:pt x="1" y="150"/>
                  </a:cubicBezTo>
                  <a:cubicBezTo>
                    <a:pt x="10" y="159"/>
                    <a:pt x="10" y="167"/>
                    <a:pt x="19" y="176"/>
                  </a:cubicBezTo>
                  <a:cubicBezTo>
                    <a:pt x="27" y="194"/>
                    <a:pt x="36" y="203"/>
                    <a:pt x="54" y="212"/>
                  </a:cubicBezTo>
                  <a:cubicBezTo>
                    <a:pt x="63" y="221"/>
                    <a:pt x="72" y="221"/>
                    <a:pt x="81" y="221"/>
                  </a:cubicBezTo>
                  <a:cubicBezTo>
                    <a:pt x="90" y="225"/>
                    <a:pt x="101" y="228"/>
                    <a:pt x="112" y="228"/>
                  </a:cubicBezTo>
                  <a:cubicBezTo>
                    <a:pt x="123" y="228"/>
                    <a:pt x="135" y="225"/>
                    <a:pt x="143" y="221"/>
                  </a:cubicBezTo>
                  <a:lnTo>
                    <a:pt x="161" y="221"/>
                  </a:lnTo>
                  <a:cubicBezTo>
                    <a:pt x="179" y="212"/>
                    <a:pt x="188" y="212"/>
                    <a:pt x="206" y="203"/>
                  </a:cubicBezTo>
                  <a:cubicBezTo>
                    <a:pt x="215" y="194"/>
                    <a:pt x="224" y="185"/>
                    <a:pt x="233" y="167"/>
                  </a:cubicBezTo>
                  <a:cubicBezTo>
                    <a:pt x="242" y="159"/>
                    <a:pt x="242" y="141"/>
                    <a:pt x="242" y="123"/>
                  </a:cubicBezTo>
                  <a:cubicBezTo>
                    <a:pt x="251" y="114"/>
                    <a:pt x="251" y="96"/>
                    <a:pt x="242" y="78"/>
                  </a:cubicBezTo>
                  <a:cubicBezTo>
                    <a:pt x="242" y="69"/>
                    <a:pt x="233" y="60"/>
                    <a:pt x="233" y="52"/>
                  </a:cubicBezTo>
                  <a:cubicBezTo>
                    <a:pt x="224" y="43"/>
                    <a:pt x="206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2" y="2"/>
                    <a:pt x="143" y="0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7" name="Google Shape;3784;p43"/>
            <p:cNvSpPr/>
            <p:nvPr/>
          </p:nvSpPr>
          <p:spPr>
            <a:xfrm rot="939600">
              <a:off x="3767040" y="4387680"/>
              <a:ext cx="42840" cy="28080"/>
            </a:xfrm>
            <a:custGeom>
              <a:avLst/>
              <a:gdLst>
                <a:gd name="textAreaLeft" fmla="*/ 0 w 42840"/>
                <a:gd name="textAreaRight" fmla="*/ 43200 w 42840"/>
                <a:gd name="textAreaTop" fmla="*/ 0 h 28080"/>
                <a:gd name="textAreaBottom" fmla="*/ 28440 h 28080"/>
              </a:gdLst>
              <a:ahLst/>
              <a:cxnLst/>
              <a:rect l="textAreaLeft" t="textAreaTop" r="textAreaRight" b="textAreaBottom"/>
              <a:pathLst>
                <a:path w="1726" h="1137">
                  <a:moveTo>
                    <a:pt x="170" y="1"/>
                  </a:moveTo>
                  <a:cubicBezTo>
                    <a:pt x="80" y="1"/>
                    <a:pt x="0" y="115"/>
                    <a:pt x="84" y="192"/>
                  </a:cubicBezTo>
                  <a:cubicBezTo>
                    <a:pt x="512" y="602"/>
                    <a:pt x="1012" y="915"/>
                    <a:pt x="1565" y="1129"/>
                  </a:cubicBezTo>
                  <a:cubicBezTo>
                    <a:pt x="1577" y="1134"/>
                    <a:pt x="1590" y="1137"/>
                    <a:pt x="1602" y="1137"/>
                  </a:cubicBezTo>
                  <a:cubicBezTo>
                    <a:pt x="1651" y="1137"/>
                    <a:pt x="1693" y="1098"/>
                    <a:pt x="1708" y="1048"/>
                  </a:cubicBezTo>
                  <a:cubicBezTo>
                    <a:pt x="1725" y="986"/>
                    <a:pt x="1681" y="941"/>
                    <a:pt x="1627" y="915"/>
                  </a:cubicBezTo>
                  <a:cubicBezTo>
                    <a:pt x="1110" y="718"/>
                    <a:pt x="637" y="415"/>
                    <a:pt x="244" y="31"/>
                  </a:cubicBezTo>
                  <a:cubicBezTo>
                    <a:pt x="221" y="10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4040" bIns="14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8" name="Google Shape;3785;p43"/>
            <p:cNvSpPr/>
            <p:nvPr/>
          </p:nvSpPr>
          <p:spPr>
            <a:xfrm rot="939600">
              <a:off x="3765960" y="4370400"/>
              <a:ext cx="5400" cy="5760"/>
            </a:xfrm>
            <a:custGeom>
              <a:avLst/>
              <a:gdLst>
                <a:gd name="textAreaLeft" fmla="*/ 0 w 5400"/>
                <a:gd name="textAreaRight" fmla="*/ 5760 w 540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33" h="246">
                  <a:moveTo>
                    <a:pt x="114" y="0"/>
                  </a:moveTo>
                  <a:cubicBezTo>
                    <a:pt x="105" y="0"/>
                    <a:pt x="93" y="4"/>
                    <a:pt x="81" y="4"/>
                  </a:cubicBezTo>
                  <a:cubicBezTo>
                    <a:pt x="72" y="4"/>
                    <a:pt x="63" y="13"/>
                    <a:pt x="54" y="13"/>
                  </a:cubicBezTo>
                  <a:cubicBezTo>
                    <a:pt x="36" y="22"/>
                    <a:pt x="27" y="40"/>
                    <a:pt x="18" y="58"/>
                  </a:cubicBezTo>
                  <a:cubicBezTo>
                    <a:pt x="9" y="67"/>
                    <a:pt x="9" y="76"/>
                    <a:pt x="0" y="85"/>
                  </a:cubicBezTo>
                  <a:cubicBezTo>
                    <a:pt x="0" y="103"/>
                    <a:pt x="0" y="120"/>
                    <a:pt x="0" y="138"/>
                  </a:cubicBezTo>
                  <a:cubicBezTo>
                    <a:pt x="9" y="147"/>
                    <a:pt x="9" y="156"/>
                    <a:pt x="9" y="165"/>
                  </a:cubicBezTo>
                  <a:cubicBezTo>
                    <a:pt x="9" y="183"/>
                    <a:pt x="18" y="192"/>
                    <a:pt x="27" y="201"/>
                  </a:cubicBezTo>
                  <a:cubicBezTo>
                    <a:pt x="36" y="218"/>
                    <a:pt x="45" y="227"/>
                    <a:pt x="63" y="236"/>
                  </a:cubicBezTo>
                  <a:cubicBezTo>
                    <a:pt x="72" y="236"/>
                    <a:pt x="90" y="245"/>
                    <a:pt x="99" y="245"/>
                  </a:cubicBezTo>
                  <a:lnTo>
                    <a:pt x="143" y="245"/>
                  </a:lnTo>
                  <a:cubicBezTo>
                    <a:pt x="152" y="236"/>
                    <a:pt x="161" y="236"/>
                    <a:pt x="170" y="236"/>
                  </a:cubicBezTo>
                  <a:cubicBezTo>
                    <a:pt x="188" y="218"/>
                    <a:pt x="206" y="210"/>
                    <a:pt x="215" y="192"/>
                  </a:cubicBezTo>
                  <a:cubicBezTo>
                    <a:pt x="215" y="183"/>
                    <a:pt x="223" y="174"/>
                    <a:pt x="223" y="165"/>
                  </a:cubicBezTo>
                  <a:cubicBezTo>
                    <a:pt x="232" y="147"/>
                    <a:pt x="232" y="129"/>
                    <a:pt x="223" y="103"/>
                  </a:cubicBezTo>
                  <a:lnTo>
                    <a:pt x="223" y="85"/>
                  </a:lnTo>
                  <a:cubicBezTo>
                    <a:pt x="215" y="67"/>
                    <a:pt x="206" y="58"/>
                    <a:pt x="197" y="49"/>
                  </a:cubicBezTo>
                  <a:cubicBezTo>
                    <a:pt x="188" y="31"/>
                    <a:pt x="179" y="22"/>
                    <a:pt x="170" y="13"/>
                  </a:cubicBezTo>
                  <a:cubicBezTo>
                    <a:pt x="152" y="4"/>
                    <a:pt x="143" y="4"/>
                    <a:pt x="125" y="4"/>
                  </a:cubicBezTo>
                  <a:cubicBezTo>
                    <a:pt x="122" y="1"/>
                    <a:pt x="118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89" name="Google Shape;3786;p43"/>
            <p:cNvSpPr/>
            <p:nvPr/>
          </p:nvSpPr>
          <p:spPr>
            <a:xfrm rot="939600">
              <a:off x="3731040" y="4088880"/>
              <a:ext cx="440640" cy="369720"/>
            </a:xfrm>
            <a:custGeom>
              <a:avLst/>
              <a:gdLst>
                <a:gd name="textAreaLeft" fmla="*/ 0 w 440640"/>
                <a:gd name="textAreaRight" fmla="*/ 441000 w 440640"/>
                <a:gd name="textAreaTop" fmla="*/ 0 h 369720"/>
                <a:gd name="textAreaBottom" fmla="*/ 370080 h 369720"/>
              </a:gdLst>
              <a:ahLst/>
              <a:cxnLst/>
              <a:rect l="textAreaLeft" t="textAreaTop" r="textAreaRight" b="textAreaBottom"/>
              <a:pathLst>
                <a:path w="17638" h="14802">
                  <a:moveTo>
                    <a:pt x="9181" y="0"/>
                  </a:moveTo>
                  <a:cubicBezTo>
                    <a:pt x="8481" y="0"/>
                    <a:pt x="7765" y="85"/>
                    <a:pt x="7048" y="264"/>
                  </a:cubicBezTo>
                  <a:cubicBezTo>
                    <a:pt x="2722" y="1335"/>
                    <a:pt x="1" y="5403"/>
                    <a:pt x="973" y="9346"/>
                  </a:cubicBezTo>
                  <a:cubicBezTo>
                    <a:pt x="1792" y="12636"/>
                    <a:pt x="4921" y="14802"/>
                    <a:pt x="8454" y="14802"/>
                  </a:cubicBezTo>
                  <a:cubicBezTo>
                    <a:pt x="9155" y="14802"/>
                    <a:pt x="9872" y="14716"/>
                    <a:pt x="10590" y="14538"/>
                  </a:cubicBezTo>
                  <a:cubicBezTo>
                    <a:pt x="14917" y="13467"/>
                    <a:pt x="17638" y="9399"/>
                    <a:pt x="16656" y="5456"/>
                  </a:cubicBezTo>
                  <a:cubicBezTo>
                    <a:pt x="15845" y="2166"/>
                    <a:pt x="12711" y="0"/>
                    <a:pt x="9181" y="0"/>
                  </a:cubicBezTo>
                  <a:close/>
                </a:path>
              </a:pathLst>
            </a:custGeom>
            <a:solidFill>
              <a:schemeClr val="dk2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0" name="Google Shape;3787;p43"/>
            <p:cNvSpPr/>
            <p:nvPr/>
          </p:nvSpPr>
          <p:spPr>
            <a:xfrm rot="939600">
              <a:off x="4118040" y="4299480"/>
              <a:ext cx="13680" cy="60480"/>
            </a:xfrm>
            <a:custGeom>
              <a:avLst/>
              <a:gdLst>
                <a:gd name="textAreaLeft" fmla="*/ 0 w 13680"/>
                <a:gd name="textAreaRight" fmla="*/ 14040 w 13680"/>
                <a:gd name="textAreaTop" fmla="*/ 0 h 60480"/>
                <a:gd name="textAreaBottom" fmla="*/ 60840 h 60480"/>
              </a:gdLst>
              <a:ahLst/>
              <a:cxnLst/>
              <a:rect l="textAreaLeft" t="textAreaTop" r="textAreaRight" b="textAreaBottom"/>
              <a:pathLst>
                <a:path w="563" h="2428">
                  <a:moveTo>
                    <a:pt x="373" y="0"/>
                  </a:moveTo>
                  <a:cubicBezTo>
                    <a:pt x="317" y="0"/>
                    <a:pt x="264" y="36"/>
                    <a:pt x="268" y="107"/>
                  </a:cubicBezTo>
                  <a:cubicBezTo>
                    <a:pt x="331" y="839"/>
                    <a:pt x="250" y="1579"/>
                    <a:pt x="27" y="2293"/>
                  </a:cubicBezTo>
                  <a:cubicBezTo>
                    <a:pt x="1" y="2373"/>
                    <a:pt x="67" y="2428"/>
                    <a:pt x="134" y="2428"/>
                  </a:cubicBezTo>
                  <a:cubicBezTo>
                    <a:pt x="179" y="2428"/>
                    <a:pt x="224" y="2403"/>
                    <a:pt x="241" y="2346"/>
                  </a:cubicBezTo>
                  <a:cubicBezTo>
                    <a:pt x="473" y="1624"/>
                    <a:pt x="563" y="857"/>
                    <a:pt x="491" y="107"/>
                  </a:cubicBezTo>
                  <a:cubicBezTo>
                    <a:pt x="487" y="36"/>
                    <a:pt x="429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0240" bIns="30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1" name="Google Shape;3788;p43"/>
            <p:cNvSpPr/>
            <p:nvPr/>
          </p:nvSpPr>
          <p:spPr>
            <a:xfrm rot="939600">
              <a:off x="3862800" y="4100400"/>
              <a:ext cx="54720" cy="3528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5280"/>
                <a:gd name="textAreaBottom" fmla="*/ 35640 h 35280"/>
              </a:gdLst>
              <a:ahLst/>
              <a:cxnLst/>
              <a:rect l="textAreaLeft" t="textAreaTop" r="textAreaRight" b="textAreaBottom"/>
              <a:pathLst>
                <a:path w="2205" h="1432">
                  <a:moveTo>
                    <a:pt x="2033" y="0"/>
                  </a:moveTo>
                  <a:cubicBezTo>
                    <a:pt x="2016" y="0"/>
                    <a:pt x="1999" y="4"/>
                    <a:pt x="1981" y="12"/>
                  </a:cubicBezTo>
                  <a:cubicBezTo>
                    <a:pt x="1303" y="360"/>
                    <a:pt x="651" y="771"/>
                    <a:pt x="54" y="1243"/>
                  </a:cubicBezTo>
                  <a:cubicBezTo>
                    <a:pt x="0" y="1279"/>
                    <a:pt x="9" y="1359"/>
                    <a:pt x="54" y="1395"/>
                  </a:cubicBezTo>
                  <a:cubicBezTo>
                    <a:pt x="75" y="1421"/>
                    <a:pt x="100" y="1432"/>
                    <a:pt x="126" y="1432"/>
                  </a:cubicBezTo>
                  <a:cubicBezTo>
                    <a:pt x="154" y="1432"/>
                    <a:pt x="182" y="1418"/>
                    <a:pt x="205" y="1395"/>
                  </a:cubicBezTo>
                  <a:cubicBezTo>
                    <a:pt x="794" y="940"/>
                    <a:pt x="1427" y="539"/>
                    <a:pt x="2097" y="209"/>
                  </a:cubicBezTo>
                  <a:cubicBezTo>
                    <a:pt x="2205" y="154"/>
                    <a:pt x="2139" y="0"/>
                    <a:pt x="20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7640" bIns="176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2" name="Google Shape;3789;p43"/>
            <p:cNvSpPr/>
            <p:nvPr/>
          </p:nvSpPr>
          <p:spPr>
            <a:xfrm rot="939600">
              <a:off x="3928320" y="4107600"/>
              <a:ext cx="6480" cy="6480"/>
            </a:xfrm>
            <a:custGeom>
              <a:avLst/>
              <a:gdLst>
                <a:gd name="textAreaLeft" fmla="*/ 0 w 6480"/>
                <a:gd name="textAreaRight" fmla="*/ 6840 w 6480"/>
                <a:gd name="textAreaTop" fmla="*/ 0 h 6480"/>
                <a:gd name="textAreaBottom" fmla="*/ 6840 h 6480"/>
              </a:gdLst>
              <a:ahLst/>
              <a:cxnLst/>
              <a:rect l="textAreaLeft" t="textAreaTop" r="textAreaRight" b="textAreaBottom"/>
              <a:pathLst>
                <a:path w="268" h="269">
                  <a:moveTo>
                    <a:pt x="125" y="1"/>
                  </a:moveTo>
                  <a:cubicBezTo>
                    <a:pt x="107" y="10"/>
                    <a:pt x="89" y="19"/>
                    <a:pt x="81" y="27"/>
                  </a:cubicBezTo>
                  <a:cubicBezTo>
                    <a:pt x="63" y="45"/>
                    <a:pt x="45" y="63"/>
                    <a:pt x="36" y="81"/>
                  </a:cubicBezTo>
                  <a:cubicBezTo>
                    <a:pt x="27" y="90"/>
                    <a:pt x="18" y="99"/>
                    <a:pt x="9" y="117"/>
                  </a:cubicBezTo>
                  <a:cubicBezTo>
                    <a:pt x="0" y="126"/>
                    <a:pt x="0" y="143"/>
                    <a:pt x="0" y="161"/>
                  </a:cubicBezTo>
                  <a:cubicBezTo>
                    <a:pt x="0" y="170"/>
                    <a:pt x="0" y="188"/>
                    <a:pt x="9" y="197"/>
                  </a:cubicBezTo>
                  <a:cubicBezTo>
                    <a:pt x="18" y="215"/>
                    <a:pt x="27" y="224"/>
                    <a:pt x="36" y="233"/>
                  </a:cubicBezTo>
                  <a:cubicBezTo>
                    <a:pt x="45" y="242"/>
                    <a:pt x="45" y="250"/>
                    <a:pt x="54" y="250"/>
                  </a:cubicBezTo>
                  <a:cubicBezTo>
                    <a:pt x="72" y="268"/>
                    <a:pt x="89" y="268"/>
                    <a:pt x="116" y="268"/>
                  </a:cubicBezTo>
                  <a:lnTo>
                    <a:pt x="143" y="268"/>
                  </a:lnTo>
                  <a:cubicBezTo>
                    <a:pt x="161" y="259"/>
                    <a:pt x="179" y="250"/>
                    <a:pt x="188" y="233"/>
                  </a:cubicBezTo>
                  <a:cubicBezTo>
                    <a:pt x="205" y="224"/>
                    <a:pt x="223" y="206"/>
                    <a:pt x="232" y="188"/>
                  </a:cubicBezTo>
                  <a:cubicBezTo>
                    <a:pt x="250" y="179"/>
                    <a:pt x="250" y="161"/>
                    <a:pt x="259" y="152"/>
                  </a:cubicBezTo>
                  <a:cubicBezTo>
                    <a:pt x="268" y="135"/>
                    <a:pt x="268" y="126"/>
                    <a:pt x="268" y="108"/>
                  </a:cubicBezTo>
                  <a:cubicBezTo>
                    <a:pt x="268" y="90"/>
                    <a:pt x="268" y="81"/>
                    <a:pt x="259" y="63"/>
                  </a:cubicBezTo>
                  <a:cubicBezTo>
                    <a:pt x="250" y="54"/>
                    <a:pt x="250" y="36"/>
                    <a:pt x="232" y="27"/>
                  </a:cubicBezTo>
                  <a:cubicBezTo>
                    <a:pt x="223" y="27"/>
                    <a:pt x="223" y="19"/>
                    <a:pt x="214" y="10"/>
                  </a:cubicBezTo>
                  <a:cubicBezTo>
                    <a:pt x="197" y="1"/>
                    <a:pt x="179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3" name="Google Shape;3790;p43"/>
            <p:cNvSpPr/>
            <p:nvPr/>
          </p:nvSpPr>
          <p:spPr>
            <a:xfrm rot="939600">
              <a:off x="3917520" y="4437720"/>
              <a:ext cx="33480" cy="10080"/>
            </a:xfrm>
            <a:custGeom>
              <a:avLst/>
              <a:gdLst>
                <a:gd name="textAreaLeft" fmla="*/ 0 w 33480"/>
                <a:gd name="textAreaRight" fmla="*/ 33840 w 33480"/>
                <a:gd name="textAreaTop" fmla="*/ 0 h 10080"/>
                <a:gd name="textAreaBottom" fmla="*/ 10440 h 10080"/>
              </a:gdLst>
              <a:ahLst/>
              <a:cxnLst/>
              <a:rect l="textAreaLeft" t="textAreaTop" r="textAreaRight" b="textAreaBottom"/>
              <a:pathLst>
                <a:path w="1348" h="420">
                  <a:moveTo>
                    <a:pt x="1228" y="1"/>
                  </a:moveTo>
                  <a:cubicBezTo>
                    <a:pt x="1209" y="1"/>
                    <a:pt x="1188" y="6"/>
                    <a:pt x="1169" y="15"/>
                  </a:cubicBezTo>
                  <a:cubicBezTo>
                    <a:pt x="884" y="134"/>
                    <a:pt x="570" y="197"/>
                    <a:pt x="260" y="197"/>
                  </a:cubicBezTo>
                  <a:cubicBezTo>
                    <a:pt x="221" y="197"/>
                    <a:pt x="182" y="196"/>
                    <a:pt x="143" y="194"/>
                  </a:cubicBezTo>
                  <a:cubicBezTo>
                    <a:pt x="140" y="194"/>
                    <a:pt x="138" y="193"/>
                    <a:pt x="135" y="193"/>
                  </a:cubicBezTo>
                  <a:cubicBezTo>
                    <a:pt x="0" y="193"/>
                    <a:pt x="3" y="408"/>
                    <a:pt x="143" y="417"/>
                  </a:cubicBezTo>
                  <a:cubicBezTo>
                    <a:pt x="182" y="418"/>
                    <a:pt x="222" y="419"/>
                    <a:pt x="261" y="419"/>
                  </a:cubicBezTo>
                  <a:cubicBezTo>
                    <a:pt x="612" y="419"/>
                    <a:pt x="956" y="347"/>
                    <a:pt x="1285" y="203"/>
                  </a:cubicBezTo>
                  <a:cubicBezTo>
                    <a:pt x="1339" y="176"/>
                    <a:pt x="1347" y="96"/>
                    <a:pt x="1321" y="51"/>
                  </a:cubicBezTo>
                  <a:cubicBezTo>
                    <a:pt x="1298" y="17"/>
                    <a:pt x="1264" y="1"/>
                    <a:pt x="122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040" bIns="50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4" name="Google Shape;3791;p43"/>
            <p:cNvSpPr/>
            <p:nvPr/>
          </p:nvSpPr>
          <p:spPr>
            <a:xfrm rot="939600">
              <a:off x="3754800" y="4231800"/>
              <a:ext cx="58680" cy="117360"/>
            </a:xfrm>
            <a:custGeom>
              <a:avLst/>
              <a:gdLst>
                <a:gd name="textAreaLeft" fmla="*/ 0 w 58680"/>
                <a:gd name="textAreaRight" fmla="*/ 59040 w 58680"/>
                <a:gd name="textAreaTop" fmla="*/ 0 h 117360"/>
                <a:gd name="textAreaBottom" fmla="*/ 117720 h 117360"/>
              </a:gdLst>
              <a:ahLst/>
              <a:cxnLst/>
              <a:rect l="textAreaLeft" t="textAreaTop" r="textAreaRight" b="textAreaBottom"/>
              <a:pathLst>
                <a:path w="2355" h="4708">
                  <a:moveTo>
                    <a:pt x="110" y="1"/>
                  </a:moveTo>
                  <a:cubicBezTo>
                    <a:pt x="54" y="1"/>
                    <a:pt x="1" y="37"/>
                    <a:pt x="5" y="108"/>
                  </a:cubicBezTo>
                  <a:cubicBezTo>
                    <a:pt x="68" y="1455"/>
                    <a:pt x="550" y="2766"/>
                    <a:pt x="1361" y="3837"/>
                  </a:cubicBezTo>
                  <a:cubicBezTo>
                    <a:pt x="1584" y="4140"/>
                    <a:pt x="1843" y="4426"/>
                    <a:pt x="2111" y="4676"/>
                  </a:cubicBezTo>
                  <a:cubicBezTo>
                    <a:pt x="2135" y="4698"/>
                    <a:pt x="2162" y="4707"/>
                    <a:pt x="2189" y="4707"/>
                  </a:cubicBezTo>
                  <a:cubicBezTo>
                    <a:pt x="2277" y="4707"/>
                    <a:pt x="2354" y="4600"/>
                    <a:pt x="2271" y="4524"/>
                  </a:cubicBezTo>
                  <a:cubicBezTo>
                    <a:pt x="1326" y="3632"/>
                    <a:pt x="657" y="2454"/>
                    <a:pt x="371" y="1187"/>
                  </a:cubicBezTo>
                  <a:cubicBezTo>
                    <a:pt x="291" y="831"/>
                    <a:pt x="246" y="474"/>
                    <a:pt x="228" y="108"/>
                  </a:cubicBezTo>
                  <a:cubicBezTo>
                    <a:pt x="224" y="37"/>
                    <a:pt x="166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8680" bIns="586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5" name="Google Shape;3792;p43"/>
            <p:cNvSpPr/>
            <p:nvPr/>
          </p:nvSpPr>
          <p:spPr>
            <a:xfrm rot="939600">
              <a:off x="3799800" y="4360680"/>
              <a:ext cx="5760" cy="612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6120"/>
                <a:gd name="textAreaBottom" fmla="*/ 6480 h 6120"/>
              </a:gdLst>
              <a:ahLst/>
              <a:cxnLst/>
              <a:rect l="textAreaLeft" t="textAreaTop" r="textAreaRight" b="textAreaBottom"/>
              <a:pathLst>
                <a:path w="242" h="255">
                  <a:moveTo>
                    <a:pt x="130" y="0"/>
                  </a:moveTo>
                  <a:cubicBezTo>
                    <a:pt x="119" y="0"/>
                    <a:pt x="108" y="2"/>
                    <a:pt x="99" y="7"/>
                  </a:cubicBezTo>
                  <a:cubicBezTo>
                    <a:pt x="90" y="7"/>
                    <a:pt x="81" y="16"/>
                    <a:pt x="72" y="16"/>
                  </a:cubicBezTo>
                  <a:cubicBezTo>
                    <a:pt x="54" y="25"/>
                    <a:pt x="45" y="43"/>
                    <a:pt x="37" y="60"/>
                  </a:cubicBezTo>
                  <a:lnTo>
                    <a:pt x="19" y="87"/>
                  </a:lnTo>
                  <a:cubicBezTo>
                    <a:pt x="10" y="96"/>
                    <a:pt x="1" y="114"/>
                    <a:pt x="1" y="132"/>
                  </a:cubicBezTo>
                  <a:cubicBezTo>
                    <a:pt x="1" y="141"/>
                    <a:pt x="1" y="159"/>
                    <a:pt x="1" y="176"/>
                  </a:cubicBezTo>
                  <a:cubicBezTo>
                    <a:pt x="10" y="185"/>
                    <a:pt x="19" y="203"/>
                    <a:pt x="28" y="212"/>
                  </a:cubicBezTo>
                  <a:cubicBezTo>
                    <a:pt x="28" y="221"/>
                    <a:pt x="45" y="230"/>
                    <a:pt x="54" y="239"/>
                  </a:cubicBezTo>
                  <a:cubicBezTo>
                    <a:pt x="63" y="239"/>
                    <a:pt x="72" y="248"/>
                    <a:pt x="81" y="248"/>
                  </a:cubicBezTo>
                  <a:cubicBezTo>
                    <a:pt x="90" y="252"/>
                    <a:pt x="101" y="254"/>
                    <a:pt x="112" y="254"/>
                  </a:cubicBezTo>
                  <a:cubicBezTo>
                    <a:pt x="124" y="254"/>
                    <a:pt x="135" y="252"/>
                    <a:pt x="144" y="248"/>
                  </a:cubicBezTo>
                  <a:cubicBezTo>
                    <a:pt x="153" y="248"/>
                    <a:pt x="161" y="239"/>
                    <a:pt x="170" y="239"/>
                  </a:cubicBezTo>
                  <a:cubicBezTo>
                    <a:pt x="188" y="230"/>
                    <a:pt x="197" y="212"/>
                    <a:pt x="206" y="203"/>
                  </a:cubicBezTo>
                  <a:lnTo>
                    <a:pt x="224" y="168"/>
                  </a:lnTo>
                  <a:cubicBezTo>
                    <a:pt x="233" y="159"/>
                    <a:pt x="242" y="141"/>
                    <a:pt x="242" y="132"/>
                  </a:cubicBezTo>
                  <a:cubicBezTo>
                    <a:pt x="242" y="114"/>
                    <a:pt x="242" y="96"/>
                    <a:pt x="233" y="87"/>
                  </a:cubicBezTo>
                  <a:cubicBezTo>
                    <a:pt x="233" y="69"/>
                    <a:pt x="224" y="60"/>
                    <a:pt x="215" y="43"/>
                  </a:cubicBezTo>
                  <a:cubicBezTo>
                    <a:pt x="206" y="34"/>
                    <a:pt x="197" y="25"/>
                    <a:pt x="188" y="16"/>
                  </a:cubicBezTo>
                  <a:cubicBezTo>
                    <a:pt x="179" y="16"/>
                    <a:pt x="170" y="7"/>
                    <a:pt x="161" y="7"/>
                  </a:cubicBezTo>
                  <a:cubicBezTo>
                    <a:pt x="153" y="2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240" bIns="32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6" name="Google Shape;3793;p43"/>
            <p:cNvSpPr/>
            <p:nvPr/>
          </p:nvSpPr>
          <p:spPr>
            <a:xfrm rot="939600">
              <a:off x="4051800" y="4133520"/>
              <a:ext cx="32400" cy="15480"/>
            </a:xfrm>
            <a:custGeom>
              <a:avLst/>
              <a:gdLst>
                <a:gd name="textAreaLeft" fmla="*/ 0 w 32400"/>
                <a:gd name="textAreaRight" fmla="*/ 32760 w 32400"/>
                <a:gd name="textAreaTop" fmla="*/ 0 h 15480"/>
                <a:gd name="textAreaBottom" fmla="*/ 15840 h 15480"/>
              </a:gdLst>
              <a:ahLst/>
              <a:cxnLst/>
              <a:rect l="textAreaLeft" t="textAreaTop" r="textAreaRight" b="textAreaBottom"/>
              <a:pathLst>
                <a:path w="1309" h="637">
                  <a:moveTo>
                    <a:pt x="129" y="0"/>
                  </a:moveTo>
                  <a:cubicBezTo>
                    <a:pt x="77" y="0"/>
                    <a:pt x="34" y="28"/>
                    <a:pt x="18" y="82"/>
                  </a:cubicBezTo>
                  <a:cubicBezTo>
                    <a:pt x="0" y="136"/>
                    <a:pt x="36" y="207"/>
                    <a:pt x="90" y="216"/>
                  </a:cubicBezTo>
                  <a:cubicBezTo>
                    <a:pt x="446" y="296"/>
                    <a:pt x="785" y="430"/>
                    <a:pt x="1098" y="618"/>
                  </a:cubicBezTo>
                  <a:cubicBezTo>
                    <a:pt x="1117" y="631"/>
                    <a:pt x="1136" y="636"/>
                    <a:pt x="1154" y="636"/>
                  </a:cubicBezTo>
                  <a:cubicBezTo>
                    <a:pt x="1245" y="636"/>
                    <a:pt x="1309" y="490"/>
                    <a:pt x="1205" y="430"/>
                  </a:cubicBezTo>
                  <a:cubicBezTo>
                    <a:pt x="884" y="234"/>
                    <a:pt x="527" y="82"/>
                    <a:pt x="152" y="2"/>
                  </a:cubicBezTo>
                  <a:cubicBezTo>
                    <a:pt x="144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" bIns="79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7" name="Google Shape;3794;p43"/>
            <p:cNvSpPr/>
            <p:nvPr/>
          </p:nvSpPr>
          <p:spPr>
            <a:xfrm rot="939600">
              <a:off x="3803760" y="4146120"/>
              <a:ext cx="303840" cy="255240"/>
            </a:xfrm>
            <a:custGeom>
              <a:avLst/>
              <a:gdLst>
                <a:gd name="textAreaLeft" fmla="*/ 0 w 303840"/>
                <a:gd name="textAreaRight" fmla="*/ 304200 w 303840"/>
                <a:gd name="textAreaTop" fmla="*/ 0 h 255240"/>
                <a:gd name="textAreaBottom" fmla="*/ 255600 h 255240"/>
              </a:gdLst>
              <a:ahLst/>
              <a:cxnLst/>
              <a:rect l="textAreaLeft" t="textAreaTop" r="textAreaRight" b="textAreaBottom"/>
              <a:pathLst>
                <a:path w="12169" h="10220">
                  <a:moveTo>
                    <a:pt x="6329" y="1"/>
                  </a:moveTo>
                  <a:cubicBezTo>
                    <a:pt x="5847" y="1"/>
                    <a:pt x="5355" y="59"/>
                    <a:pt x="4862" y="181"/>
                  </a:cubicBezTo>
                  <a:cubicBezTo>
                    <a:pt x="1873" y="921"/>
                    <a:pt x="0" y="3731"/>
                    <a:pt x="669" y="6452"/>
                  </a:cubicBezTo>
                  <a:cubicBezTo>
                    <a:pt x="1235" y="8725"/>
                    <a:pt x="3400" y="10219"/>
                    <a:pt x="5839" y="10219"/>
                  </a:cubicBezTo>
                  <a:cubicBezTo>
                    <a:pt x="6321" y="10219"/>
                    <a:pt x="6813" y="10161"/>
                    <a:pt x="7306" y="10039"/>
                  </a:cubicBezTo>
                  <a:cubicBezTo>
                    <a:pt x="10295" y="9298"/>
                    <a:pt x="12168" y="6488"/>
                    <a:pt x="11490" y="3767"/>
                  </a:cubicBezTo>
                  <a:cubicBezTo>
                    <a:pt x="10932" y="1495"/>
                    <a:pt x="8768" y="1"/>
                    <a:pt x="6329" y="1"/>
                  </a:cubicBezTo>
                  <a:close/>
                </a:path>
              </a:pathLst>
            </a:custGeom>
            <a:solidFill>
              <a:schemeClr val="dk1"/>
            </a:solidFill>
            <a:ln w="5575">
              <a:solidFill>
                <a:srgbClr val="00328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8" name="Google Shape;3795;p43"/>
            <p:cNvSpPr/>
            <p:nvPr/>
          </p:nvSpPr>
          <p:spPr>
            <a:xfrm rot="939600">
              <a:off x="4013280" y="4242960"/>
              <a:ext cx="45000" cy="119520"/>
            </a:xfrm>
            <a:custGeom>
              <a:avLst/>
              <a:gdLst>
                <a:gd name="textAreaLeft" fmla="*/ 0 w 45000"/>
                <a:gd name="textAreaRight" fmla="*/ 45360 w 45000"/>
                <a:gd name="textAreaTop" fmla="*/ 0 h 119520"/>
                <a:gd name="textAreaBottom" fmla="*/ 119880 h 119520"/>
              </a:gdLst>
              <a:ahLst/>
              <a:cxnLst/>
              <a:rect l="textAreaLeft" t="textAreaTop" r="textAreaRight" b="textAreaBottom"/>
              <a:pathLst>
                <a:path w="1811" h="4796">
                  <a:moveTo>
                    <a:pt x="1285" y="0"/>
                  </a:moveTo>
                  <a:cubicBezTo>
                    <a:pt x="1276" y="0"/>
                    <a:pt x="1267" y="1"/>
                    <a:pt x="1257" y="4"/>
                  </a:cubicBezTo>
                  <a:cubicBezTo>
                    <a:pt x="1203" y="22"/>
                    <a:pt x="1159" y="93"/>
                    <a:pt x="1177" y="147"/>
                  </a:cubicBezTo>
                  <a:cubicBezTo>
                    <a:pt x="1453" y="807"/>
                    <a:pt x="1587" y="1521"/>
                    <a:pt x="1516" y="2225"/>
                  </a:cubicBezTo>
                  <a:cubicBezTo>
                    <a:pt x="1453" y="2841"/>
                    <a:pt x="1230" y="3430"/>
                    <a:pt x="856" y="3912"/>
                  </a:cubicBezTo>
                  <a:cubicBezTo>
                    <a:pt x="641" y="4179"/>
                    <a:pt x="392" y="4411"/>
                    <a:pt x="97" y="4590"/>
                  </a:cubicBezTo>
                  <a:cubicBezTo>
                    <a:pt x="0" y="4649"/>
                    <a:pt x="59" y="4796"/>
                    <a:pt x="154" y="4796"/>
                  </a:cubicBezTo>
                  <a:cubicBezTo>
                    <a:pt x="173" y="4796"/>
                    <a:pt x="193" y="4790"/>
                    <a:pt x="213" y="4777"/>
                  </a:cubicBezTo>
                  <a:cubicBezTo>
                    <a:pt x="757" y="4447"/>
                    <a:pt x="1186" y="3938"/>
                    <a:pt x="1444" y="3350"/>
                  </a:cubicBezTo>
                  <a:cubicBezTo>
                    <a:pt x="1730" y="2707"/>
                    <a:pt x="1810" y="2002"/>
                    <a:pt x="1721" y="1307"/>
                  </a:cubicBezTo>
                  <a:cubicBezTo>
                    <a:pt x="1667" y="887"/>
                    <a:pt x="1560" y="477"/>
                    <a:pt x="1391" y="84"/>
                  </a:cubicBezTo>
                  <a:cubicBezTo>
                    <a:pt x="1376" y="39"/>
                    <a:pt x="133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59760" bIns="597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99" name="Google Shape;3796;p43"/>
            <p:cNvSpPr/>
            <p:nvPr/>
          </p:nvSpPr>
          <p:spPr>
            <a:xfrm rot="939600">
              <a:off x="3966120" y="4355640"/>
              <a:ext cx="5760" cy="5760"/>
            </a:xfrm>
            <a:custGeom>
              <a:avLst/>
              <a:gdLst>
                <a:gd name="textAreaLeft" fmla="*/ 0 w 5760"/>
                <a:gd name="textAreaRight" fmla="*/ 6120 w 5760"/>
                <a:gd name="textAreaTop" fmla="*/ 0 h 5760"/>
                <a:gd name="textAreaBottom" fmla="*/ 6120 h 5760"/>
              </a:gdLst>
              <a:ahLst/>
              <a:cxnLst/>
              <a:rect l="textAreaLeft" t="textAreaTop" r="textAreaRight" b="textAreaBottom"/>
              <a:pathLst>
                <a:path w="242" h="251">
                  <a:moveTo>
                    <a:pt x="99" y="1"/>
                  </a:moveTo>
                  <a:cubicBezTo>
                    <a:pt x="90" y="10"/>
                    <a:pt x="90" y="10"/>
                    <a:pt x="81" y="18"/>
                  </a:cubicBezTo>
                  <a:cubicBezTo>
                    <a:pt x="63" y="27"/>
                    <a:pt x="45" y="36"/>
                    <a:pt x="36" y="54"/>
                  </a:cubicBezTo>
                  <a:lnTo>
                    <a:pt x="18" y="81"/>
                  </a:lnTo>
                  <a:cubicBezTo>
                    <a:pt x="9" y="99"/>
                    <a:pt x="9" y="108"/>
                    <a:pt x="9" y="126"/>
                  </a:cubicBezTo>
                  <a:cubicBezTo>
                    <a:pt x="1" y="143"/>
                    <a:pt x="1" y="152"/>
                    <a:pt x="9" y="170"/>
                  </a:cubicBezTo>
                  <a:cubicBezTo>
                    <a:pt x="9" y="188"/>
                    <a:pt x="18" y="197"/>
                    <a:pt x="27" y="206"/>
                  </a:cubicBezTo>
                  <a:cubicBezTo>
                    <a:pt x="36" y="224"/>
                    <a:pt x="45" y="233"/>
                    <a:pt x="63" y="233"/>
                  </a:cubicBezTo>
                  <a:cubicBezTo>
                    <a:pt x="72" y="241"/>
                    <a:pt x="81" y="241"/>
                    <a:pt x="90" y="250"/>
                  </a:cubicBezTo>
                  <a:lnTo>
                    <a:pt x="143" y="250"/>
                  </a:lnTo>
                  <a:cubicBezTo>
                    <a:pt x="152" y="241"/>
                    <a:pt x="161" y="241"/>
                    <a:pt x="170" y="233"/>
                  </a:cubicBezTo>
                  <a:cubicBezTo>
                    <a:pt x="188" y="224"/>
                    <a:pt x="206" y="215"/>
                    <a:pt x="215" y="197"/>
                  </a:cubicBezTo>
                  <a:lnTo>
                    <a:pt x="233" y="170"/>
                  </a:lnTo>
                  <a:cubicBezTo>
                    <a:pt x="241" y="152"/>
                    <a:pt x="241" y="143"/>
                    <a:pt x="241" y="126"/>
                  </a:cubicBezTo>
                  <a:cubicBezTo>
                    <a:pt x="241" y="108"/>
                    <a:pt x="241" y="99"/>
                    <a:pt x="241" y="81"/>
                  </a:cubicBezTo>
                  <a:cubicBezTo>
                    <a:pt x="233" y="63"/>
                    <a:pt x="233" y="54"/>
                    <a:pt x="224" y="45"/>
                  </a:cubicBezTo>
                  <a:cubicBezTo>
                    <a:pt x="215" y="27"/>
                    <a:pt x="206" y="18"/>
                    <a:pt x="188" y="18"/>
                  </a:cubicBezTo>
                  <a:cubicBezTo>
                    <a:pt x="179" y="10"/>
                    <a:pt x="170" y="10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2880" bIns="28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0" name="Google Shape;3797;p43"/>
            <p:cNvSpPr/>
            <p:nvPr/>
          </p:nvSpPr>
          <p:spPr>
            <a:xfrm rot="939600">
              <a:off x="3677400" y="4417920"/>
              <a:ext cx="143280" cy="185760"/>
            </a:xfrm>
            <a:custGeom>
              <a:avLst/>
              <a:gdLst>
                <a:gd name="textAreaLeft" fmla="*/ 0 w 143280"/>
                <a:gd name="textAreaRight" fmla="*/ 143640 w 143280"/>
                <a:gd name="textAreaTop" fmla="*/ 0 h 185760"/>
                <a:gd name="textAreaBottom" fmla="*/ 186120 h 185760"/>
              </a:gdLst>
              <a:ahLst/>
              <a:cxnLst/>
              <a:rect l="textAreaLeft" t="textAreaTop" r="textAreaRight" b="textAreaBottom"/>
              <a:pathLst>
                <a:path w="5746" h="7449">
                  <a:moveTo>
                    <a:pt x="4522" y="1"/>
                  </a:moveTo>
                  <a:cubicBezTo>
                    <a:pt x="4253" y="1"/>
                    <a:pt x="4068" y="80"/>
                    <a:pt x="4068" y="80"/>
                  </a:cubicBezTo>
                  <a:cubicBezTo>
                    <a:pt x="4068" y="80"/>
                    <a:pt x="1223" y="3952"/>
                    <a:pt x="0" y="5834"/>
                  </a:cubicBezTo>
                  <a:lnTo>
                    <a:pt x="2775" y="7449"/>
                  </a:lnTo>
                  <a:cubicBezTo>
                    <a:pt x="2775" y="7449"/>
                    <a:pt x="4773" y="3523"/>
                    <a:pt x="5746" y="874"/>
                  </a:cubicBezTo>
                  <a:cubicBezTo>
                    <a:pt x="5746" y="874"/>
                    <a:pt x="5665" y="419"/>
                    <a:pt x="5121" y="142"/>
                  </a:cubicBezTo>
                  <a:cubicBezTo>
                    <a:pt x="4904" y="34"/>
                    <a:pt x="4695" y="1"/>
                    <a:pt x="4522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1" name="Google Shape;3798;p43"/>
            <p:cNvSpPr/>
            <p:nvPr/>
          </p:nvSpPr>
          <p:spPr>
            <a:xfrm rot="939600">
              <a:off x="3674520" y="4415040"/>
              <a:ext cx="149400" cy="191520"/>
            </a:xfrm>
            <a:custGeom>
              <a:avLst/>
              <a:gdLst>
                <a:gd name="textAreaLeft" fmla="*/ 0 w 149400"/>
                <a:gd name="textAreaRight" fmla="*/ 149760 w 149400"/>
                <a:gd name="textAreaTop" fmla="*/ 0 h 191520"/>
                <a:gd name="textAreaBottom" fmla="*/ 191880 h 191520"/>
              </a:gdLst>
              <a:ahLst/>
              <a:cxnLst/>
              <a:rect l="textAreaLeft" t="textAreaTop" r="textAreaRight" b="textAreaBottom"/>
              <a:pathLst>
                <a:path w="5988" h="7673">
                  <a:moveTo>
                    <a:pt x="4637" y="222"/>
                  </a:moveTo>
                  <a:cubicBezTo>
                    <a:pt x="4745" y="222"/>
                    <a:pt x="4855" y="236"/>
                    <a:pt x="4961" y="264"/>
                  </a:cubicBezTo>
                  <a:cubicBezTo>
                    <a:pt x="5273" y="353"/>
                    <a:pt x="5558" y="559"/>
                    <a:pt x="5710" y="853"/>
                  </a:cubicBezTo>
                  <a:cubicBezTo>
                    <a:pt x="5710" y="861"/>
                    <a:pt x="5717" y="890"/>
                    <a:pt x="5719" y="890"/>
                  </a:cubicBezTo>
                  <a:cubicBezTo>
                    <a:pt x="5719" y="890"/>
                    <a:pt x="5719" y="890"/>
                    <a:pt x="5719" y="889"/>
                  </a:cubicBezTo>
                  <a:cubicBezTo>
                    <a:pt x="5719" y="888"/>
                    <a:pt x="5719" y="887"/>
                    <a:pt x="5719" y="887"/>
                  </a:cubicBezTo>
                  <a:cubicBezTo>
                    <a:pt x="5721" y="887"/>
                    <a:pt x="5728" y="908"/>
                    <a:pt x="5728" y="916"/>
                  </a:cubicBezTo>
                  <a:cubicBezTo>
                    <a:pt x="5737" y="933"/>
                    <a:pt x="5746" y="951"/>
                    <a:pt x="5746" y="969"/>
                  </a:cubicBezTo>
                  <a:cubicBezTo>
                    <a:pt x="5749" y="976"/>
                    <a:pt x="5751" y="982"/>
                    <a:pt x="5753" y="987"/>
                  </a:cubicBezTo>
                  <a:lnTo>
                    <a:pt x="5753" y="987"/>
                  </a:lnTo>
                  <a:cubicBezTo>
                    <a:pt x="5327" y="2120"/>
                    <a:pt x="4841" y="3226"/>
                    <a:pt x="4336" y="4323"/>
                  </a:cubicBezTo>
                  <a:cubicBezTo>
                    <a:pt x="3926" y="5215"/>
                    <a:pt x="3498" y="6108"/>
                    <a:pt x="3060" y="6991"/>
                  </a:cubicBezTo>
                  <a:cubicBezTo>
                    <a:pt x="2988" y="7129"/>
                    <a:pt x="2921" y="7267"/>
                    <a:pt x="2851" y="7405"/>
                  </a:cubicBezTo>
                  <a:lnTo>
                    <a:pt x="2851" y="7405"/>
                  </a:lnTo>
                  <a:cubicBezTo>
                    <a:pt x="2573" y="7244"/>
                    <a:pt x="2295" y="7078"/>
                    <a:pt x="2017" y="6919"/>
                  </a:cubicBezTo>
                  <a:cubicBezTo>
                    <a:pt x="1517" y="6634"/>
                    <a:pt x="1026" y="6339"/>
                    <a:pt x="527" y="6054"/>
                  </a:cubicBezTo>
                  <a:lnTo>
                    <a:pt x="286" y="5912"/>
                  </a:lnTo>
                  <a:lnTo>
                    <a:pt x="286" y="5912"/>
                  </a:lnTo>
                  <a:cubicBezTo>
                    <a:pt x="544" y="5508"/>
                    <a:pt x="816" y="5112"/>
                    <a:pt x="1089" y="4716"/>
                  </a:cubicBezTo>
                  <a:cubicBezTo>
                    <a:pt x="1428" y="4225"/>
                    <a:pt x="1776" y="3735"/>
                    <a:pt x="2124" y="3244"/>
                  </a:cubicBezTo>
                  <a:cubicBezTo>
                    <a:pt x="2463" y="2771"/>
                    <a:pt x="2802" y="2298"/>
                    <a:pt x="3141" y="1834"/>
                  </a:cubicBezTo>
                  <a:cubicBezTo>
                    <a:pt x="3399" y="1469"/>
                    <a:pt x="3667" y="1103"/>
                    <a:pt x="3926" y="746"/>
                  </a:cubicBezTo>
                  <a:cubicBezTo>
                    <a:pt x="4006" y="630"/>
                    <a:pt x="4086" y="523"/>
                    <a:pt x="4176" y="407"/>
                  </a:cubicBezTo>
                  <a:cubicBezTo>
                    <a:pt x="4205" y="371"/>
                    <a:pt x="4240" y="328"/>
                    <a:pt x="4266" y="285"/>
                  </a:cubicBezTo>
                  <a:lnTo>
                    <a:pt x="4266" y="285"/>
                  </a:lnTo>
                  <a:cubicBezTo>
                    <a:pt x="4277" y="280"/>
                    <a:pt x="4286" y="276"/>
                    <a:pt x="4291" y="273"/>
                  </a:cubicBezTo>
                  <a:cubicBezTo>
                    <a:pt x="4336" y="264"/>
                    <a:pt x="4390" y="246"/>
                    <a:pt x="4443" y="238"/>
                  </a:cubicBezTo>
                  <a:cubicBezTo>
                    <a:pt x="4507" y="227"/>
                    <a:pt x="4572" y="222"/>
                    <a:pt x="4637" y="222"/>
                  </a:cubicBezTo>
                  <a:close/>
                  <a:moveTo>
                    <a:pt x="4643" y="0"/>
                  </a:moveTo>
                  <a:cubicBezTo>
                    <a:pt x="4520" y="0"/>
                    <a:pt x="4396" y="17"/>
                    <a:pt x="4274" y="50"/>
                  </a:cubicBezTo>
                  <a:cubicBezTo>
                    <a:pt x="4211" y="68"/>
                    <a:pt x="4140" y="86"/>
                    <a:pt x="4095" y="139"/>
                  </a:cubicBezTo>
                  <a:cubicBezTo>
                    <a:pt x="4077" y="166"/>
                    <a:pt x="4060" y="193"/>
                    <a:pt x="4042" y="211"/>
                  </a:cubicBezTo>
                  <a:cubicBezTo>
                    <a:pt x="3944" y="345"/>
                    <a:pt x="3854" y="469"/>
                    <a:pt x="3765" y="594"/>
                  </a:cubicBezTo>
                  <a:cubicBezTo>
                    <a:pt x="3408" y="1076"/>
                    <a:pt x="3060" y="1558"/>
                    <a:pt x="2712" y="2048"/>
                  </a:cubicBezTo>
                  <a:cubicBezTo>
                    <a:pt x="2257" y="2673"/>
                    <a:pt x="1803" y="3306"/>
                    <a:pt x="1356" y="3940"/>
                  </a:cubicBezTo>
                  <a:cubicBezTo>
                    <a:pt x="946" y="4529"/>
                    <a:pt x="536" y="5117"/>
                    <a:pt x="143" y="5715"/>
                  </a:cubicBezTo>
                  <a:cubicBezTo>
                    <a:pt x="108" y="5769"/>
                    <a:pt x="72" y="5831"/>
                    <a:pt x="27" y="5893"/>
                  </a:cubicBezTo>
                  <a:cubicBezTo>
                    <a:pt x="0" y="5947"/>
                    <a:pt x="18" y="6018"/>
                    <a:pt x="72" y="6045"/>
                  </a:cubicBezTo>
                  <a:cubicBezTo>
                    <a:pt x="384" y="6224"/>
                    <a:pt x="696" y="6411"/>
                    <a:pt x="1009" y="6589"/>
                  </a:cubicBezTo>
                  <a:cubicBezTo>
                    <a:pt x="1508" y="6875"/>
                    <a:pt x="1999" y="7169"/>
                    <a:pt x="2498" y="7455"/>
                  </a:cubicBezTo>
                  <a:lnTo>
                    <a:pt x="2846" y="7660"/>
                  </a:lnTo>
                  <a:cubicBezTo>
                    <a:pt x="2860" y="7668"/>
                    <a:pt x="2877" y="7672"/>
                    <a:pt x="2895" y="7672"/>
                  </a:cubicBezTo>
                  <a:cubicBezTo>
                    <a:pt x="2935" y="7672"/>
                    <a:pt x="2979" y="7652"/>
                    <a:pt x="2998" y="7615"/>
                  </a:cubicBezTo>
                  <a:cubicBezTo>
                    <a:pt x="3248" y="7116"/>
                    <a:pt x="3489" y="6616"/>
                    <a:pt x="3738" y="6116"/>
                  </a:cubicBezTo>
                  <a:cubicBezTo>
                    <a:pt x="4247" y="5055"/>
                    <a:pt x="4746" y="3984"/>
                    <a:pt x="5219" y="2896"/>
                  </a:cubicBezTo>
                  <a:cubicBezTo>
                    <a:pt x="5487" y="2280"/>
                    <a:pt x="5746" y="1647"/>
                    <a:pt x="5978" y="1014"/>
                  </a:cubicBezTo>
                  <a:cubicBezTo>
                    <a:pt x="5988" y="983"/>
                    <a:pt x="5984" y="956"/>
                    <a:pt x="5973" y="935"/>
                  </a:cubicBezTo>
                  <a:lnTo>
                    <a:pt x="5973" y="935"/>
                  </a:lnTo>
                  <a:cubicBezTo>
                    <a:pt x="5921" y="703"/>
                    <a:pt x="5748" y="474"/>
                    <a:pt x="5567" y="336"/>
                  </a:cubicBezTo>
                  <a:cubicBezTo>
                    <a:pt x="5306" y="120"/>
                    <a:pt x="4978" y="0"/>
                    <a:pt x="46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2" name="Google Shape;3799;p43"/>
            <p:cNvSpPr/>
            <p:nvPr/>
          </p:nvSpPr>
          <p:spPr>
            <a:xfrm rot="939600">
              <a:off x="3687480" y="4415040"/>
              <a:ext cx="113400" cy="15804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158040"/>
                <a:gd name="textAreaBottom" fmla="*/ 158400 h 158040"/>
              </a:gdLst>
              <a:ahLst/>
              <a:cxnLst/>
              <a:rect l="textAreaLeft" t="textAreaTop" r="textAreaRight" b="textAreaBottom"/>
              <a:pathLst>
                <a:path w="4548" h="6335">
                  <a:moveTo>
                    <a:pt x="4390" y="1"/>
                  </a:moveTo>
                  <a:cubicBezTo>
                    <a:pt x="4355" y="1"/>
                    <a:pt x="4320" y="15"/>
                    <a:pt x="4295" y="50"/>
                  </a:cubicBezTo>
                  <a:cubicBezTo>
                    <a:pt x="4153" y="256"/>
                    <a:pt x="4010" y="461"/>
                    <a:pt x="3876" y="657"/>
                  </a:cubicBezTo>
                  <a:cubicBezTo>
                    <a:pt x="3537" y="1148"/>
                    <a:pt x="3198" y="1629"/>
                    <a:pt x="2859" y="2120"/>
                  </a:cubicBezTo>
                  <a:cubicBezTo>
                    <a:pt x="2458" y="2709"/>
                    <a:pt x="2047" y="3298"/>
                    <a:pt x="1637" y="3895"/>
                  </a:cubicBezTo>
                  <a:cubicBezTo>
                    <a:pt x="1280" y="4404"/>
                    <a:pt x="932" y="4912"/>
                    <a:pt x="584" y="5412"/>
                  </a:cubicBezTo>
                  <a:cubicBezTo>
                    <a:pt x="468" y="5581"/>
                    <a:pt x="343" y="5751"/>
                    <a:pt x="227" y="5920"/>
                  </a:cubicBezTo>
                  <a:cubicBezTo>
                    <a:pt x="174" y="6001"/>
                    <a:pt x="111" y="6081"/>
                    <a:pt x="67" y="6161"/>
                  </a:cubicBezTo>
                  <a:cubicBezTo>
                    <a:pt x="67" y="6161"/>
                    <a:pt x="58" y="6170"/>
                    <a:pt x="58" y="6170"/>
                  </a:cubicBezTo>
                  <a:cubicBezTo>
                    <a:pt x="1" y="6252"/>
                    <a:pt x="82" y="6334"/>
                    <a:pt x="163" y="6334"/>
                  </a:cubicBezTo>
                  <a:cubicBezTo>
                    <a:pt x="197" y="6334"/>
                    <a:pt x="230" y="6320"/>
                    <a:pt x="254" y="6286"/>
                  </a:cubicBezTo>
                  <a:cubicBezTo>
                    <a:pt x="388" y="6081"/>
                    <a:pt x="531" y="5876"/>
                    <a:pt x="673" y="5671"/>
                  </a:cubicBezTo>
                  <a:cubicBezTo>
                    <a:pt x="1012" y="5189"/>
                    <a:pt x="1351" y="4698"/>
                    <a:pt x="1681" y="4217"/>
                  </a:cubicBezTo>
                  <a:cubicBezTo>
                    <a:pt x="2092" y="3619"/>
                    <a:pt x="2502" y="3030"/>
                    <a:pt x="2912" y="2441"/>
                  </a:cubicBezTo>
                  <a:cubicBezTo>
                    <a:pt x="3260" y="1933"/>
                    <a:pt x="3617" y="1424"/>
                    <a:pt x="3965" y="916"/>
                  </a:cubicBezTo>
                  <a:cubicBezTo>
                    <a:pt x="4081" y="746"/>
                    <a:pt x="4197" y="577"/>
                    <a:pt x="4313" y="407"/>
                  </a:cubicBezTo>
                  <a:cubicBezTo>
                    <a:pt x="4367" y="327"/>
                    <a:pt x="4429" y="256"/>
                    <a:pt x="4483" y="175"/>
                  </a:cubicBezTo>
                  <a:cubicBezTo>
                    <a:pt x="4483" y="166"/>
                    <a:pt x="4483" y="166"/>
                    <a:pt x="4492" y="158"/>
                  </a:cubicBezTo>
                  <a:cubicBezTo>
                    <a:pt x="4547" y="77"/>
                    <a:pt x="4469" y="1"/>
                    <a:pt x="439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9200" bIns="792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3" name="Google Shape;3800;p43"/>
            <p:cNvSpPr/>
            <p:nvPr/>
          </p:nvSpPr>
          <p:spPr>
            <a:xfrm rot="939600">
              <a:off x="3723480" y="4423680"/>
              <a:ext cx="88560" cy="145080"/>
            </a:xfrm>
            <a:custGeom>
              <a:avLst/>
              <a:gdLst>
                <a:gd name="textAreaLeft" fmla="*/ 0 w 88560"/>
                <a:gd name="textAreaRight" fmla="*/ 88920 w 88560"/>
                <a:gd name="textAreaTop" fmla="*/ 0 h 145080"/>
                <a:gd name="textAreaBottom" fmla="*/ 145440 h 145080"/>
              </a:gdLst>
              <a:ahLst/>
              <a:cxnLst/>
              <a:rect l="textAreaLeft" t="textAreaTop" r="textAreaRight" b="textAreaBottom"/>
              <a:pathLst>
                <a:path w="3562" h="5818">
                  <a:moveTo>
                    <a:pt x="3404" y="1"/>
                  </a:moveTo>
                  <a:cubicBezTo>
                    <a:pt x="3370" y="1"/>
                    <a:pt x="3337" y="17"/>
                    <a:pt x="3315" y="55"/>
                  </a:cubicBezTo>
                  <a:cubicBezTo>
                    <a:pt x="3208" y="242"/>
                    <a:pt x="3101" y="429"/>
                    <a:pt x="2985" y="617"/>
                  </a:cubicBezTo>
                  <a:cubicBezTo>
                    <a:pt x="2727" y="1063"/>
                    <a:pt x="2468" y="1500"/>
                    <a:pt x="2209" y="1946"/>
                  </a:cubicBezTo>
                  <a:cubicBezTo>
                    <a:pt x="1897" y="2490"/>
                    <a:pt x="1585" y="3025"/>
                    <a:pt x="1264" y="3569"/>
                  </a:cubicBezTo>
                  <a:cubicBezTo>
                    <a:pt x="996" y="4033"/>
                    <a:pt x="728" y="4497"/>
                    <a:pt x="452" y="4961"/>
                  </a:cubicBezTo>
                  <a:cubicBezTo>
                    <a:pt x="318" y="5193"/>
                    <a:pt x="184" y="5416"/>
                    <a:pt x="59" y="5639"/>
                  </a:cubicBezTo>
                  <a:cubicBezTo>
                    <a:pt x="59" y="5648"/>
                    <a:pt x="50" y="5648"/>
                    <a:pt x="50" y="5648"/>
                  </a:cubicBezTo>
                  <a:cubicBezTo>
                    <a:pt x="1" y="5735"/>
                    <a:pt x="81" y="5818"/>
                    <a:pt x="158" y="5818"/>
                  </a:cubicBezTo>
                  <a:cubicBezTo>
                    <a:pt x="192" y="5818"/>
                    <a:pt x="225" y="5802"/>
                    <a:pt x="247" y="5764"/>
                  </a:cubicBezTo>
                  <a:cubicBezTo>
                    <a:pt x="354" y="5577"/>
                    <a:pt x="461" y="5389"/>
                    <a:pt x="568" y="5211"/>
                  </a:cubicBezTo>
                  <a:lnTo>
                    <a:pt x="1344" y="3873"/>
                  </a:lnTo>
                  <a:cubicBezTo>
                    <a:pt x="1665" y="3329"/>
                    <a:pt x="1977" y="2793"/>
                    <a:pt x="2290" y="2249"/>
                  </a:cubicBezTo>
                  <a:cubicBezTo>
                    <a:pt x="2566" y="1785"/>
                    <a:pt x="2834" y="1321"/>
                    <a:pt x="3101" y="857"/>
                  </a:cubicBezTo>
                  <a:cubicBezTo>
                    <a:pt x="3235" y="634"/>
                    <a:pt x="3378" y="411"/>
                    <a:pt x="3503" y="179"/>
                  </a:cubicBezTo>
                  <a:cubicBezTo>
                    <a:pt x="3503" y="179"/>
                    <a:pt x="3503" y="171"/>
                    <a:pt x="3512" y="171"/>
                  </a:cubicBezTo>
                  <a:cubicBezTo>
                    <a:pt x="3561" y="84"/>
                    <a:pt x="3481" y="1"/>
                    <a:pt x="3404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2720" bIns="72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4" name="Google Shape;3801;p43"/>
            <p:cNvSpPr/>
            <p:nvPr/>
          </p:nvSpPr>
          <p:spPr>
            <a:xfrm rot="939600">
              <a:off x="3729960" y="4431240"/>
              <a:ext cx="87120" cy="167040"/>
            </a:xfrm>
            <a:custGeom>
              <a:avLst/>
              <a:gdLst>
                <a:gd name="textAreaLeft" fmla="*/ 0 w 87120"/>
                <a:gd name="textAreaRight" fmla="*/ 87480 w 87120"/>
                <a:gd name="textAreaTop" fmla="*/ 0 h 167040"/>
                <a:gd name="textAreaBottom" fmla="*/ 167400 h 167040"/>
              </a:gdLst>
              <a:ahLst/>
              <a:cxnLst/>
              <a:rect l="textAreaLeft" t="textAreaTop" r="textAreaRight" b="textAreaBottom"/>
              <a:pathLst>
                <a:path w="3496" h="6694">
                  <a:moveTo>
                    <a:pt x="3346" y="0"/>
                  </a:moveTo>
                  <a:cubicBezTo>
                    <a:pt x="3312" y="0"/>
                    <a:pt x="3278" y="17"/>
                    <a:pt x="3256" y="56"/>
                  </a:cubicBezTo>
                  <a:cubicBezTo>
                    <a:pt x="3158" y="270"/>
                    <a:pt x="3051" y="484"/>
                    <a:pt x="2944" y="698"/>
                  </a:cubicBezTo>
                  <a:cubicBezTo>
                    <a:pt x="2685" y="1216"/>
                    <a:pt x="2426" y="1733"/>
                    <a:pt x="2176" y="2250"/>
                  </a:cubicBezTo>
                  <a:cubicBezTo>
                    <a:pt x="1864" y="2875"/>
                    <a:pt x="1552" y="3490"/>
                    <a:pt x="1240" y="4115"/>
                  </a:cubicBezTo>
                  <a:cubicBezTo>
                    <a:pt x="972" y="4650"/>
                    <a:pt x="713" y="5194"/>
                    <a:pt x="446" y="5730"/>
                  </a:cubicBezTo>
                  <a:cubicBezTo>
                    <a:pt x="312" y="5988"/>
                    <a:pt x="178" y="6247"/>
                    <a:pt x="53" y="6515"/>
                  </a:cubicBezTo>
                  <a:cubicBezTo>
                    <a:pt x="53" y="6515"/>
                    <a:pt x="53" y="6524"/>
                    <a:pt x="44" y="6524"/>
                  </a:cubicBezTo>
                  <a:cubicBezTo>
                    <a:pt x="1" y="6610"/>
                    <a:pt x="83" y="6693"/>
                    <a:pt x="158" y="6693"/>
                  </a:cubicBezTo>
                  <a:cubicBezTo>
                    <a:pt x="190" y="6693"/>
                    <a:pt x="222" y="6677"/>
                    <a:pt x="241" y="6639"/>
                  </a:cubicBezTo>
                  <a:cubicBezTo>
                    <a:pt x="348" y="6425"/>
                    <a:pt x="455" y="6202"/>
                    <a:pt x="562" y="5988"/>
                  </a:cubicBezTo>
                  <a:cubicBezTo>
                    <a:pt x="820" y="5480"/>
                    <a:pt x="1070" y="4962"/>
                    <a:pt x="1329" y="4445"/>
                  </a:cubicBezTo>
                  <a:cubicBezTo>
                    <a:pt x="1641" y="3820"/>
                    <a:pt x="1945" y="3196"/>
                    <a:pt x="2257" y="2572"/>
                  </a:cubicBezTo>
                  <a:cubicBezTo>
                    <a:pt x="2524" y="2036"/>
                    <a:pt x="2792" y="1501"/>
                    <a:pt x="3060" y="966"/>
                  </a:cubicBezTo>
                  <a:cubicBezTo>
                    <a:pt x="3185" y="707"/>
                    <a:pt x="3318" y="448"/>
                    <a:pt x="3443" y="181"/>
                  </a:cubicBezTo>
                  <a:cubicBezTo>
                    <a:pt x="3452" y="181"/>
                    <a:pt x="3452" y="172"/>
                    <a:pt x="3452" y="172"/>
                  </a:cubicBezTo>
                  <a:cubicBezTo>
                    <a:pt x="3495" y="80"/>
                    <a:pt x="3420" y="0"/>
                    <a:pt x="334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83520" bIns="835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5" name="Google Shape;3802;p43"/>
            <p:cNvSpPr/>
            <p:nvPr/>
          </p:nvSpPr>
          <p:spPr>
            <a:xfrm rot="939600">
              <a:off x="3501000" y="4507920"/>
              <a:ext cx="228960" cy="282600"/>
            </a:xfrm>
            <a:custGeom>
              <a:avLst/>
              <a:gdLst>
                <a:gd name="textAreaLeft" fmla="*/ 0 w 228960"/>
                <a:gd name="textAreaRight" fmla="*/ 229320 w 228960"/>
                <a:gd name="textAreaTop" fmla="*/ 0 h 282600"/>
                <a:gd name="textAreaBottom" fmla="*/ 282960 h 282600"/>
              </a:gdLst>
              <a:ahLst/>
              <a:cxnLst/>
              <a:rect l="textAreaLeft" t="textAreaTop" r="textAreaRight" b="textAreaBottom"/>
              <a:pathLst>
                <a:path w="9172" h="11314">
                  <a:moveTo>
                    <a:pt x="5806" y="1"/>
                  </a:moveTo>
                  <a:cubicBezTo>
                    <a:pt x="5494" y="1"/>
                    <a:pt x="5182" y="42"/>
                    <a:pt x="4881" y="127"/>
                  </a:cubicBezTo>
                  <a:lnTo>
                    <a:pt x="1" y="8637"/>
                  </a:lnTo>
                  <a:lnTo>
                    <a:pt x="4444" y="11314"/>
                  </a:lnTo>
                  <a:lnTo>
                    <a:pt x="9172" y="2642"/>
                  </a:lnTo>
                  <a:cubicBezTo>
                    <a:pt x="8958" y="1741"/>
                    <a:pt x="8360" y="938"/>
                    <a:pt x="7566" y="475"/>
                  </a:cubicBezTo>
                  <a:cubicBezTo>
                    <a:pt x="7034" y="161"/>
                    <a:pt x="6420" y="1"/>
                    <a:pt x="580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6" name="Google Shape;3803;p43"/>
            <p:cNvSpPr/>
            <p:nvPr/>
          </p:nvSpPr>
          <p:spPr>
            <a:xfrm rot="939600">
              <a:off x="3497400" y="4505400"/>
              <a:ext cx="235080" cy="288000"/>
            </a:xfrm>
            <a:custGeom>
              <a:avLst/>
              <a:gdLst>
                <a:gd name="textAreaLeft" fmla="*/ 0 w 235080"/>
                <a:gd name="textAreaRight" fmla="*/ 235440 w 235080"/>
                <a:gd name="textAreaTop" fmla="*/ 0 h 288000"/>
                <a:gd name="textAreaBottom" fmla="*/ 288360 h 288000"/>
              </a:gdLst>
              <a:ahLst/>
              <a:cxnLst/>
              <a:rect l="textAreaLeft" t="textAreaTop" r="textAreaRight" b="textAreaBottom"/>
              <a:pathLst>
                <a:path w="9415" h="11531">
                  <a:moveTo>
                    <a:pt x="5931" y="220"/>
                  </a:moveTo>
                  <a:cubicBezTo>
                    <a:pt x="6367" y="220"/>
                    <a:pt x="6805" y="304"/>
                    <a:pt x="7217" y="473"/>
                  </a:cubicBezTo>
                  <a:cubicBezTo>
                    <a:pt x="7842" y="723"/>
                    <a:pt x="8386" y="1187"/>
                    <a:pt x="8752" y="1749"/>
                  </a:cubicBezTo>
                  <a:cubicBezTo>
                    <a:pt x="8941" y="2058"/>
                    <a:pt x="9088" y="2392"/>
                    <a:pt x="9179" y="2735"/>
                  </a:cubicBezTo>
                  <a:lnTo>
                    <a:pt x="9179" y="2735"/>
                  </a:lnTo>
                  <a:cubicBezTo>
                    <a:pt x="9147" y="2800"/>
                    <a:pt x="9110" y="2860"/>
                    <a:pt x="9073" y="2927"/>
                  </a:cubicBezTo>
                  <a:cubicBezTo>
                    <a:pt x="8957" y="3132"/>
                    <a:pt x="8850" y="3346"/>
                    <a:pt x="8734" y="3551"/>
                  </a:cubicBezTo>
                  <a:cubicBezTo>
                    <a:pt x="8564" y="3863"/>
                    <a:pt x="8395" y="4176"/>
                    <a:pt x="8225" y="4488"/>
                  </a:cubicBezTo>
                  <a:cubicBezTo>
                    <a:pt x="8011" y="4872"/>
                    <a:pt x="7806" y="5246"/>
                    <a:pt x="7601" y="5630"/>
                  </a:cubicBezTo>
                  <a:lnTo>
                    <a:pt x="6923" y="6879"/>
                  </a:lnTo>
                  <a:cubicBezTo>
                    <a:pt x="6691" y="7298"/>
                    <a:pt x="6468" y="7717"/>
                    <a:pt x="6236" y="8128"/>
                  </a:cubicBezTo>
                  <a:cubicBezTo>
                    <a:pt x="6022" y="8520"/>
                    <a:pt x="5808" y="8913"/>
                    <a:pt x="5594" y="9305"/>
                  </a:cubicBezTo>
                  <a:cubicBezTo>
                    <a:pt x="5415" y="9635"/>
                    <a:pt x="5237" y="9965"/>
                    <a:pt x="5058" y="10296"/>
                  </a:cubicBezTo>
                  <a:cubicBezTo>
                    <a:pt x="4924" y="10536"/>
                    <a:pt x="4800" y="10777"/>
                    <a:pt x="4666" y="11009"/>
                  </a:cubicBezTo>
                  <a:cubicBezTo>
                    <a:pt x="4620" y="11095"/>
                    <a:pt x="4568" y="11176"/>
                    <a:pt x="4523" y="11259"/>
                  </a:cubicBezTo>
                  <a:lnTo>
                    <a:pt x="4523" y="11259"/>
                  </a:lnTo>
                  <a:cubicBezTo>
                    <a:pt x="4410" y="11194"/>
                    <a:pt x="4300" y="11131"/>
                    <a:pt x="4184" y="11063"/>
                  </a:cubicBezTo>
                  <a:cubicBezTo>
                    <a:pt x="3836" y="10849"/>
                    <a:pt x="3479" y="10634"/>
                    <a:pt x="3122" y="10420"/>
                  </a:cubicBezTo>
                  <a:cubicBezTo>
                    <a:pt x="2694" y="10162"/>
                    <a:pt x="2266" y="9903"/>
                    <a:pt x="1838" y="9644"/>
                  </a:cubicBezTo>
                  <a:cubicBezTo>
                    <a:pt x="1472" y="9421"/>
                    <a:pt x="1097" y="9198"/>
                    <a:pt x="723" y="8975"/>
                  </a:cubicBezTo>
                  <a:cubicBezTo>
                    <a:pt x="607" y="8904"/>
                    <a:pt x="482" y="8832"/>
                    <a:pt x="357" y="8752"/>
                  </a:cubicBezTo>
                  <a:cubicBezTo>
                    <a:pt x="330" y="8734"/>
                    <a:pt x="303" y="8716"/>
                    <a:pt x="274" y="8699"/>
                  </a:cubicBezTo>
                  <a:lnTo>
                    <a:pt x="274" y="8699"/>
                  </a:lnTo>
                  <a:cubicBezTo>
                    <a:pt x="298" y="8657"/>
                    <a:pt x="323" y="8614"/>
                    <a:pt x="348" y="8574"/>
                  </a:cubicBezTo>
                  <a:cubicBezTo>
                    <a:pt x="464" y="8369"/>
                    <a:pt x="589" y="8154"/>
                    <a:pt x="705" y="7949"/>
                  </a:cubicBezTo>
                  <a:cubicBezTo>
                    <a:pt x="883" y="7646"/>
                    <a:pt x="1053" y="7343"/>
                    <a:pt x="1231" y="7039"/>
                  </a:cubicBezTo>
                  <a:cubicBezTo>
                    <a:pt x="1445" y="6665"/>
                    <a:pt x="1659" y="6290"/>
                    <a:pt x="1873" y="5915"/>
                  </a:cubicBezTo>
                  <a:lnTo>
                    <a:pt x="2578" y="4693"/>
                  </a:lnTo>
                  <a:cubicBezTo>
                    <a:pt x="2810" y="4283"/>
                    <a:pt x="3051" y="3872"/>
                    <a:pt x="3283" y="3462"/>
                  </a:cubicBezTo>
                  <a:cubicBezTo>
                    <a:pt x="3506" y="3078"/>
                    <a:pt x="3720" y="2695"/>
                    <a:pt x="3943" y="2311"/>
                  </a:cubicBezTo>
                  <a:cubicBezTo>
                    <a:pt x="4131" y="1990"/>
                    <a:pt x="4318" y="1660"/>
                    <a:pt x="4505" y="1339"/>
                  </a:cubicBezTo>
                  <a:cubicBezTo>
                    <a:pt x="4639" y="1107"/>
                    <a:pt x="4773" y="875"/>
                    <a:pt x="4907" y="634"/>
                  </a:cubicBezTo>
                  <a:cubicBezTo>
                    <a:pt x="4965" y="535"/>
                    <a:pt x="5030" y="435"/>
                    <a:pt x="5082" y="328"/>
                  </a:cubicBezTo>
                  <a:lnTo>
                    <a:pt x="5082" y="328"/>
                  </a:lnTo>
                  <a:cubicBezTo>
                    <a:pt x="5360" y="256"/>
                    <a:pt x="5645" y="220"/>
                    <a:pt x="5931" y="220"/>
                  </a:cubicBezTo>
                  <a:close/>
                  <a:moveTo>
                    <a:pt x="5933" y="0"/>
                  </a:moveTo>
                  <a:cubicBezTo>
                    <a:pt x="5843" y="0"/>
                    <a:pt x="5753" y="3"/>
                    <a:pt x="5665" y="10"/>
                  </a:cubicBezTo>
                  <a:cubicBezTo>
                    <a:pt x="5540" y="19"/>
                    <a:pt x="5415" y="36"/>
                    <a:pt x="5290" y="54"/>
                  </a:cubicBezTo>
                  <a:cubicBezTo>
                    <a:pt x="5228" y="63"/>
                    <a:pt x="5174" y="81"/>
                    <a:pt x="5112" y="90"/>
                  </a:cubicBezTo>
                  <a:cubicBezTo>
                    <a:pt x="5049" y="108"/>
                    <a:pt x="4960" y="117"/>
                    <a:pt x="4916" y="170"/>
                  </a:cubicBezTo>
                  <a:cubicBezTo>
                    <a:pt x="4898" y="197"/>
                    <a:pt x="4880" y="233"/>
                    <a:pt x="4862" y="268"/>
                  </a:cubicBezTo>
                  <a:cubicBezTo>
                    <a:pt x="4809" y="349"/>
                    <a:pt x="4764" y="438"/>
                    <a:pt x="4710" y="518"/>
                  </a:cubicBezTo>
                  <a:lnTo>
                    <a:pt x="4193" y="1437"/>
                  </a:lnTo>
                  <a:cubicBezTo>
                    <a:pt x="3943" y="1865"/>
                    <a:pt x="3693" y="2302"/>
                    <a:pt x="3444" y="2739"/>
                  </a:cubicBezTo>
                  <a:cubicBezTo>
                    <a:pt x="3158" y="3239"/>
                    <a:pt x="2864" y="3739"/>
                    <a:pt x="2578" y="4238"/>
                  </a:cubicBezTo>
                  <a:cubicBezTo>
                    <a:pt x="2284" y="4747"/>
                    <a:pt x="1998" y="5255"/>
                    <a:pt x="1704" y="5764"/>
                  </a:cubicBezTo>
                  <a:cubicBezTo>
                    <a:pt x="1436" y="6219"/>
                    <a:pt x="1178" y="6682"/>
                    <a:pt x="919" y="7137"/>
                  </a:cubicBezTo>
                  <a:cubicBezTo>
                    <a:pt x="723" y="7476"/>
                    <a:pt x="526" y="7824"/>
                    <a:pt x="330" y="8163"/>
                  </a:cubicBezTo>
                  <a:cubicBezTo>
                    <a:pt x="232" y="8333"/>
                    <a:pt x="134" y="8493"/>
                    <a:pt x="36" y="8663"/>
                  </a:cubicBezTo>
                  <a:cubicBezTo>
                    <a:pt x="36" y="8672"/>
                    <a:pt x="27" y="8681"/>
                    <a:pt x="27" y="8690"/>
                  </a:cubicBezTo>
                  <a:cubicBezTo>
                    <a:pt x="0" y="8734"/>
                    <a:pt x="18" y="8806"/>
                    <a:pt x="63" y="8841"/>
                  </a:cubicBezTo>
                  <a:cubicBezTo>
                    <a:pt x="214" y="8931"/>
                    <a:pt x="357" y="9011"/>
                    <a:pt x="509" y="9100"/>
                  </a:cubicBezTo>
                  <a:cubicBezTo>
                    <a:pt x="865" y="9314"/>
                    <a:pt x="1213" y="9528"/>
                    <a:pt x="1570" y="9742"/>
                  </a:cubicBezTo>
                  <a:cubicBezTo>
                    <a:pt x="1998" y="10001"/>
                    <a:pt x="2427" y="10260"/>
                    <a:pt x="2855" y="10519"/>
                  </a:cubicBezTo>
                  <a:cubicBezTo>
                    <a:pt x="3221" y="10742"/>
                    <a:pt x="3595" y="10965"/>
                    <a:pt x="3970" y="11188"/>
                  </a:cubicBezTo>
                  <a:cubicBezTo>
                    <a:pt x="4148" y="11295"/>
                    <a:pt x="4327" y="11411"/>
                    <a:pt x="4505" y="11509"/>
                  </a:cubicBezTo>
                  <a:cubicBezTo>
                    <a:pt x="4505" y="11518"/>
                    <a:pt x="4514" y="11518"/>
                    <a:pt x="4514" y="11518"/>
                  </a:cubicBezTo>
                  <a:cubicBezTo>
                    <a:pt x="4531" y="11526"/>
                    <a:pt x="4550" y="11530"/>
                    <a:pt x="4569" y="11530"/>
                  </a:cubicBezTo>
                  <a:cubicBezTo>
                    <a:pt x="4609" y="11530"/>
                    <a:pt x="4648" y="11512"/>
                    <a:pt x="4666" y="11482"/>
                  </a:cubicBezTo>
                  <a:cubicBezTo>
                    <a:pt x="4710" y="11402"/>
                    <a:pt x="4755" y="11321"/>
                    <a:pt x="4791" y="11241"/>
                  </a:cubicBezTo>
                  <a:cubicBezTo>
                    <a:pt x="4907" y="11036"/>
                    <a:pt x="5023" y="10822"/>
                    <a:pt x="5139" y="10617"/>
                  </a:cubicBezTo>
                  <a:cubicBezTo>
                    <a:pt x="5308" y="10304"/>
                    <a:pt x="5478" y="9992"/>
                    <a:pt x="5647" y="9680"/>
                  </a:cubicBezTo>
                  <a:cubicBezTo>
                    <a:pt x="5852" y="9305"/>
                    <a:pt x="6057" y="8922"/>
                    <a:pt x="6263" y="8547"/>
                  </a:cubicBezTo>
                  <a:lnTo>
                    <a:pt x="6950" y="7298"/>
                  </a:lnTo>
                  <a:cubicBezTo>
                    <a:pt x="7173" y="6879"/>
                    <a:pt x="7405" y="6459"/>
                    <a:pt x="7628" y="6040"/>
                  </a:cubicBezTo>
                  <a:cubicBezTo>
                    <a:pt x="7842" y="5648"/>
                    <a:pt x="8056" y="5255"/>
                    <a:pt x="8270" y="4863"/>
                  </a:cubicBezTo>
                  <a:cubicBezTo>
                    <a:pt x="8457" y="4533"/>
                    <a:pt x="8636" y="4202"/>
                    <a:pt x="8814" y="3872"/>
                  </a:cubicBezTo>
                  <a:cubicBezTo>
                    <a:pt x="8939" y="3632"/>
                    <a:pt x="9073" y="3400"/>
                    <a:pt x="9207" y="3159"/>
                  </a:cubicBezTo>
                  <a:cubicBezTo>
                    <a:pt x="9260" y="3043"/>
                    <a:pt x="9331" y="2936"/>
                    <a:pt x="9385" y="2820"/>
                  </a:cubicBezTo>
                  <a:cubicBezTo>
                    <a:pt x="9385" y="2820"/>
                    <a:pt x="9394" y="2811"/>
                    <a:pt x="9394" y="2802"/>
                  </a:cubicBezTo>
                  <a:cubicBezTo>
                    <a:pt x="9414" y="2766"/>
                    <a:pt x="9413" y="2732"/>
                    <a:pt x="9399" y="2704"/>
                  </a:cubicBezTo>
                  <a:lnTo>
                    <a:pt x="9399" y="2704"/>
                  </a:lnTo>
                  <a:cubicBezTo>
                    <a:pt x="9181" y="1819"/>
                    <a:pt x="8604" y="1023"/>
                    <a:pt x="7833" y="536"/>
                  </a:cubicBezTo>
                  <a:cubicBezTo>
                    <a:pt x="7405" y="268"/>
                    <a:pt x="6923" y="99"/>
                    <a:pt x="6423" y="27"/>
                  </a:cubicBezTo>
                  <a:cubicBezTo>
                    <a:pt x="6262" y="10"/>
                    <a:pt x="6097" y="0"/>
                    <a:pt x="59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7" name="Google Shape;3804;p43"/>
            <p:cNvSpPr/>
            <p:nvPr/>
          </p:nvSpPr>
          <p:spPr>
            <a:xfrm rot="939600">
              <a:off x="3541320" y="4631400"/>
              <a:ext cx="113400" cy="73080"/>
            </a:xfrm>
            <a:custGeom>
              <a:avLst/>
              <a:gdLst>
                <a:gd name="textAreaLeft" fmla="*/ 0 w 113400"/>
                <a:gd name="textAreaRight" fmla="*/ 113760 w 113400"/>
                <a:gd name="textAreaTop" fmla="*/ 0 h 73080"/>
                <a:gd name="textAreaBottom" fmla="*/ 73440 h 73080"/>
              </a:gdLst>
              <a:ahLst/>
              <a:cxnLst/>
              <a:rect l="textAreaLeft" t="textAreaTop" r="textAreaRight" b="textAreaBottom"/>
              <a:pathLst>
                <a:path w="4556" h="2934">
                  <a:moveTo>
                    <a:pt x="235" y="1"/>
                  </a:moveTo>
                  <a:cubicBezTo>
                    <a:pt x="204" y="1"/>
                    <a:pt x="174" y="1"/>
                    <a:pt x="143" y="2"/>
                  </a:cubicBezTo>
                  <a:cubicBezTo>
                    <a:pt x="1" y="2"/>
                    <a:pt x="1" y="225"/>
                    <a:pt x="143" y="225"/>
                  </a:cubicBezTo>
                  <a:cubicBezTo>
                    <a:pt x="162" y="224"/>
                    <a:pt x="180" y="224"/>
                    <a:pt x="198" y="224"/>
                  </a:cubicBezTo>
                  <a:cubicBezTo>
                    <a:pt x="911" y="224"/>
                    <a:pt x="1613" y="394"/>
                    <a:pt x="2240" y="733"/>
                  </a:cubicBezTo>
                  <a:cubicBezTo>
                    <a:pt x="2543" y="894"/>
                    <a:pt x="2820" y="1090"/>
                    <a:pt x="3087" y="1304"/>
                  </a:cubicBezTo>
                  <a:cubicBezTo>
                    <a:pt x="3337" y="1491"/>
                    <a:pt x="3578" y="1705"/>
                    <a:pt x="3783" y="1955"/>
                  </a:cubicBezTo>
                  <a:cubicBezTo>
                    <a:pt x="4015" y="2223"/>
                    <a:pt x="4193" y="2526"/>
                    <a:pt x="4309" y="2856"/>
                  </a:cubicBezTo>
                  <a:cubicBezTo>
                    <a:pt x="4331" y="2910"/>
                    <a:pt x="4379" y="2934"/>
                    <a:pt x="4425" y="2934"/>
                  </a:cubicBezTo>
                  <a:cubicBezTo>
                    <a:pt x="4492" y="2934"/>
                    <a:pt x="4555" y="2883"/>
                    <a:pt x="4524" y="2803"/>
                  </a:cubicBezTo>
                  <a:cubicBezTo>
                    <a:pt x="4292" y="2160"/>
                    <a:pt x="3863" y="1643"/>
                    <a:pt x="3346" y="1224"/>
                  </a:cubicBezTo>
                  <a:cubicBezTo>
                    <a:pt x="3069" y="1001"/>
                    <a:pt x="2784" y="787"/>
                    <a:pt x="2481" y="608"/>
                  </a:cubicBezTo>
                  <a:cubicBezTo>
                    <a:pt x="2142" y="412"/>
                    <a:pt x="1785" y="269"/>
                    <a:pt x="1410" y="162"/>
                  </a:cubicBezTo>
                  <a:cubicBezTo>
                    <a:pt x="1029" y="54"/>
                    <a:pt x="633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6720" bIns="3672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8" name="Google Shape;3805;p43"/>
            <p:cNvSpPr/>
            <p:nvPr/>
          </p:nvSpPr>
          <p:spPr>
            <a:xfrm rot="939600">
              <a:off x="3573360" y="4601520"/>
              <a:ext cx="113040" cy="7056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70560"/>
                <a:gd name="textAreaBottom" fmla="*/ 70920 h 70560"/>
              </a:gdLst>
              <a:ahLst/>
              <a:cxnLst/>
              <a:rect l="textAreaLeft" t="textAreaTop" r="textAreaRight" b="textAreaBottom"/>
              <a:pathLst>
                <a:path w="4542" h="2832">
                  <a:moveTo>
                    <a:pt x="143" y="1"/>
                  </a:moveTo>
                  <a:cubicBezTo>
                    <a:pt x="1" y="1"/>
                    <a:pt x="1" y="224"/>
                    <a:pt x="143" y="224"/>
                  </a:cubicBezTo>
                  <a:cubicBezTo>
                    <a:pt x="161" y="224"/>
                    <a:pt x="178" y="224"/>
                    <a:pt x="196" y="224"/>
                  </a:cubicBezTo>
                  <a:cubicBezTo>
                    <a:pt x="909" y="224"/>
                    <a:pt x="1613" y="401"/>
                    <a:pt x="2240" y="732"/>
                  </a:cubicBezTo>
                  <a:cubicBezTo>
                    <a:pt x="2543" y="893"/>
                    <a:pt x="2820" y="1098"/>
                    <a:pt x="3096" y="1294"/>
                  </a:cubicBezTo>
                  <a:cubicBezTo>
                    <a:pt x="3337" y="1473"/>
                    <a:pt x="3569" y="1669"/>
                    <a:pt x="3774" y="1892"/>
                  </a:cubicBezTo>
                  <a:cubicBezTo>
                    <a:pt x="4006" y="2142"/>
                    <a:pt x="4185" y="2436"/>
                    <a:pt x="4301" y="2757"/>
                  </a:cubicBezTo>
                  <a:cubicBezTo>
                    <a:pt x="4318" y="2809"/>
                    <a:pt x="4361" y="2832"/>
                    <a:pt x="4404" y="2832"/>
                  </a:cubicBezTo>
                  <a:cubicBezTo>
                    <a:pt x="4473" y="2832"/>
                    <a:pt x="4542" y="2777"/>
                    <a:pt x="4515" y="2695"/>
                  </a:cubicBezTo>
                  <a:cubicBezTo>
                    <a:pt x="4399" y="2383"/>
                    <a:pt x="4238" y="2097"/>
                    <a:pt x="4024" y="1839"/>
                  </a:cubicBezTo>
                  <a:cubicBezTo>
                    <a:pt x="3828" y="1598"/>
                    <a:pt x="3587" y="1392"/>
                    <a:pt x="3337" y="1205"/>
                  </a:cubicBezTo>
                  <a:cubicBezTo>
                    <a:pt x="3060" y="991"/>
                    <a:pt x="2775" y="786"/>
                    <a:pt x="2481" y="616"/>
                  </a:cubicBezTo>
                  <a:cubicBezTo>
                    <a:pt x="2142" y="420"/>
                    <a:pt x="1785" y="268"/>
                    <a:pt x="1410" y="170"/>
                  </a:cubicBezTo>
                  <a:cubicBezTo>
                    <a:pt x="1000" y="54"/>
                    <a:pt x="572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09" name="Google Shape;3806;p43"/>
            <p:cNvSpPr/>
            <p:nvPr/>
          </p:nvSpPr>
          <p:spPr>
            <a:xfrm rot="939600">
              <a:off x="3589560" y="4586400"/>
              <a:ext cx="113040" cy="69120"/>
            </a:xfrm>
            <a:custGeom>
              <a:avLst/>
              <a:gdLst>
                <a:gd name="textAreaLeft" fmla="*/ 0 w 113040"/>
                <a:gd name="textAreaRight" fmla="*/ 113400 w 113040"/>
                <a:gd name="textAreaTop" fmla="*/ 0 h 69120"/>
                <a:gd name="textAreaBottom" fmla="*/ 69480 h 69120"/>
              </a:gdLst>
              <a:ahLst/>
              <a:cxnLst/>
              <a:rect l="textAreaLeft" t="textAreaTop" r="textAreaRight" b="textAreaBottom"/>
              <a:pathLst>
                <a:path w="4540" h="2777">
                  <a:moveTo>
                    <a:pt x="143" y="0"/>
                  </a:moveTo>
                  <a:cubicBezTo>
                    <a:pt x="3" y="9"/>
                    <a:pt x="1" y="224"/>
                    <a:pt x="135" y="224"/>
                  </a:cubicBezTo>
                  <a:cubicBezTo>
                    <a:pt x="138" y="224"/>
                    <a:pt x="141" y="224"/>
                    <a:pt x="143" y="223"/>
                  </a:cubicBezTo>
                  <a:cubicBezTo>
                    <a:pt x="160" y="223"/>
                    <a:pt x="177" y="223"/>
                    <a:pt x="193" y="223"/>
                  </a:cubicBezTo>
                  <a:cubicBezTo>
                    <a:pt x="944" y="223"/>
                    <a:pt x="1683" y="419"/>
                    <a:pt x="2329" y="785"/>
                  </a:cubicBezTo>
                  <a:cubicBezTo>
                    <a:pt x="2614" y="946"/>
                    <a:pt x="2882" y="1142"/>
                    <a:pt x="3141" y="1330"/>
                  </a:cubicBezTo>
                  <a:cubicBezTo>
                    <a:pt x="3355" y="1481"/>
                    <a:pt x="3560" y="1651"/>
                    <a:pt x="3730" y="1847"/>
                  </a:cubicBezTo>
                  <a:cubicBezTo>
                    <a:pt x="3970" y="2106"/>
                    <a:pt x="4149" y="2409"/>
                    <a:pt x="4301" y="2721"/>
                  </a:cubicBezTo>
                  <a:cubicBezTo>
                    <a:pt x="4320" y="2760"/>
                    <a:pt x="4353" y="2777"/>
                    <a:pt x="4386" y="2777"/>
                  </a:cubicBezTo>
                  <a:cubicBezTo>
                    <a:pt x="4460" y="2777"/>
                    <a:pt x="4540" y="2697"/>
                    <a:pt x="4497" y="2605"/>
                  </a:cubicBezTo>
                  <a:cubicBezTo>
                    <a:pt x="4345" y="2311"/>
                    <a:pt x="4176" y="2017"/>
                    <a:pt x="3962" y="1767"/>
                  </a:cubicBezTo>
                  <a:cubicBezTo>
                    <a:pt x="3774" y="1553"/>
                    <a:pt x="3569" y="1365"/>
                    <a:pt x="3346" y="1196"/>
                  </a:cubicBezTo>
                  <a:cubicBezTo>
                    <a:pt x="3087" y="1009"/>
                    <a:pt x="2820" y="812"/>
                    <a:pt x="2543" y="652"/>
                  </a:cubicBezTo>
                  <a:cubicBezTo>
                    <a:pt x="2204" y="446"/>
                    <a:pt x="1838" y="286"/>
                    <a:pt x="1464" y="179"/>
                  </a:cubicBezTo>
                  <a:cubicBezTo>
                    <a:pt x="1035" y="63"/>
                    <a:pt x="589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4560" bIns="3456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10" name="Google Shape;3807;p43"/>
            <p:cNvSpPr/>
            <p:nvPr/>
          </p:nvSpPr>
          <p:spPr>
            <a:xfrm rot="939600">
              <a:off x="3605040" y="4571280"/>
              <a:ext cx="110520" cy="70200"/>
            </a:xfrm>
            <a:custGeom>
              <a:avLst/>
              <a:gdLst>
                <a:gd name="textAreaLeft" fmla="*/ 0 w 110520"/>
                <a:gd name="textAreaRight" fmla="*/ 110880 w 110520"/>
                <a:gd name="textAreaTop" fmla="*/ 0 h 70200"/>
                <a:gd name="textAreaBottom" fmla="*/ 70560 h 70200"/>
              </a:gdLst>
              <a:ahLst/>
              <a:cxnLst/>
              <a:rect l="textAreaLeft" t="textAreaTop" r="textAreaRight" b="textAreaBottom"/>
              <a:pathLst>
                <a:path w="4442" h="2827">
                  <a:moveTo>
                    <a:pt x="228" y="0"/>
                  </a:moveTo>
                  <a:cubicBezTo>
                    <a:pt x="199" y="0"/>
                    <a:pt x="171" y="0"/>
                    <a:pt x="143" y="1"/>
                  </a:cubicBezTo>
                  <a:cubicBezTo>
                    <a:pt x="1" y="1"/>
                    <a:pt x="1" y="224"/>
                    <a:pt x="143" y="224"/>
                  </a:cubicBezTo>
                  <a:cubicBezTo>
                    <a:pt x="160" y="224"/>
                    <a:pt x="177" y="224"/>
                    <a:pt x="194" y="224"/>
                  </a:cubicBezTo>
                  <a:cubicBezTo>
                    <a:pt x="927" y="224"/>
                    <a:pt x="1657" y="411"/>
                    <a:pt x="2302" y="768"/>
                  </a:cubicBezTo>
                  <a:cubicBezTo>
                    <a:pt x="2588" y="920"/>
                    <a:pt x="2855" y="1116"/>
                    <a:pt x="3105" y="1312"/>
                  </a:cubicBezTo>
                  <a:cubicBezTo>
                    <a:pt x="3319" y="1482"/>
                    <a:pt x="3507" y="1660"/>
                    <a:pt x="3676" y="1874"/>
                  </a:cubicBezTo>
                  <a:cubicBezTo>
                    <a:pt x="3890" y="2142"/>
                    <a:pt x="4060" y="2454"/>
                    <a:pt x="4202" y="2767"/>
                  </a:cubicBezTo>
                  <a:cubicBezTo>
                    <a:pt x="4222" y="2809"/>
                    <a:pt x="4255" y="2826"/>
                    <a:pt x="4289" y="2826"/>
                  </a:cubicBezTo>
                  <a:cubicBezTo>
                    <a:pt x="4363" y="2826"/>
                    <a:pt x="4441" y="2745"/>
                    <a:pt x="4399" y="2659"/>
                  </a:cubicBezTo>
                  <a:cubicBezTo>
                    <a:pt x="4256" y="2356"/>
                    <a:pt x="4104" y="2071"/>
                    <a:pt x="3899" y="1803"/>
                  </a:cubicBezTo>
                  <a:cubicBezTo>
                    <a:pt x="3739" y="1580"/>
                    <a:pt x="3542" y="1384"/>
                    <a:pt x="3328" y="1205"/>
                  </a:cubicBezTo>
                  <a:cubicBezTo>
                    <a:pt x="2775" y="750"/>
                    <a:pt x="2151" y="376"/>
                    <a:pt x="1455" y="170"/>
                  </a:cubicBezTo>
                  <a:cubicBezTo>
                    <a:pt x="1053" y="62"/>
                    <a:pt x="644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5280" bIns="3528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OpenSymbol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866D73F-24DD-72E5-3D70-FFAE0344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95" y="1916066"/>
            <a:ext cx="1761067" cy="264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A13A9241-C4F5-6F28-4348-42F7FF445A37}"/>
              </a:ext>
            </a:extLst>
          </p:cNvPr>
          <p:cNvSpPr txBox="1">
            <a:spLocks/>
          </p:cNvSpPr>
          <p:nvPr/>
        </p:nvSpPr>
        <p:spPr>
          <a:xfrm>
            <a:off x="3484080" y="2863419"/>
            <a:ext cx="5181120" cy="82499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-US" sz="4100" dirty="0">
                <a:solidFill>
                  <a:schemeClr val="accent1"/>
                </a:solidFill>
                <a:latin typeface="Fredoka One"/>
                <a:ea typeface="Fredoka One"/>
              </a:rPr>
              <a:t>Como método de enseñanza. </a:t>
            </a:r>
            <a:endParaRPr lang="fr-FR" sz="4100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565DF69-5CFB-C309-ECBD-6C4440DEE659}"/>
              </a:ext>
            </a:extLst>
          </p:cNvPr>
          <p:cNvSpPr/>
          <p:nvPr/>
        </p:nvSpPr>
        <p:spPr>
          <a:xfrm>
            <a:off x="6074640" y="4129434"/>
            <a:ext cx="2398361" cy="4749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11 de marzo 2026</a:t>
            </a:r>
            <a:endParaRPr lang="es-PE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" grpId="0"/>
      <p:bldP spid="3656" grpId="0" build="p"/>
      <p:bldP spid="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3027-6B7E-E5A1-50F3-00AEAE81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Rectángulo 3809">
            <a:extLst>
              <a:ext uri="{FF2B5EF4-FFF2-40B4-BE49-F238E27FC236}">
                <a16:creationId xmlns:a16="http://schemas.microsoft.com/office/drawing/2014/main" id="{C070E0B6-1B06-EBF1-0B73-0C904C1CE386}"/>
              </a:ext>
            </a:extLst>
          </p:cNvPr>
          <p:cNvSpPr/>
          <p:nvPr/>
        </p:nvSpPr>
        <p:spPr>
          <a:xfrm>
            <a:off x="55468" y="409512"/>
            <a:ext cx="7483398" cy="5039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lnSpcReduction="10000"/>
          </a:bodyPr>
          <a:lstStyle/>
          <a:p>
            <a:pPr>
              <a:tabLst>
                <a:tab pos="0" algn="l"/>
              </a:tabLst>
            </a:pPr>
            <a:r>
              <a:rPr lang="en-US" sz="2800" dirty="0">
                <a:solidFill>
                  <a:schemeClr val="accent1"/>
                </a:solidFill>
                <a:latin typeface="Fredoka One"/>
              </a:rPr>
              <a:t>FASE 2 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ANÁLISIS EN PEQUEÑOS GRUPOS</a:t>
            </a:r>
            <a:endParaRPr lang="en-US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Fredoka One"/>
            </a:endParaRPr>
          </a:p>
        </p:txBody>
      </p:sp>
      <p:sp>
        <p:nvSpPr>
          <p:cNvPr id="3811" name="Rectángulo 3810">
            <a:extLst>
              <a:ext uri="{FF2B5EF4-FFF2-40B4-BE49-F238E27FC236}">
                <a16:creationId xmlns:a16="http://schemas.microsoft.com/office/drawing/2014/main" id="{52552B8D-544B-3185-0CBC-48747A1F5716}"/>
              </a:ext>
            </a:extLst>
          </p:cNvPr>
          <p:cNvSpPr/>
          <p:nvPr/>
        </p:nvSpPr>
        <p:spPr>
          <a:xfrm>
            <a:off x="215035" y="989919"/>
            <a:ext cx="4238554" cy="43295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estudiantes trabajan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equipos,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analizando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caso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mediante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preguntas críticas que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permiten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investigarlo de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profunda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haciendo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salgan a la luz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aspectos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relevantes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preguntas de análisis son el medio 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medirá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encuentro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estudiantes con el material de estudio.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docente debe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fomentar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de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verdadero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diálogo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3C96C88-81E1-5F37-25D3-F4E05E748E9F}"/>
              </a:ext>
            </a:extLst>
          </p:cNvPr>
          <p:cNvSpPr/>
          <p:nvPr/>
        </p:nvSpPr>
        <p:spPr>
          <a:xfrm>
            <a:off x="4690413" y="2764408"/>
            <a:ext cx="3243160" cy="2082921"/>
          </a:xfrm>
          <a:prstGeom prst="roundRect">
            <a:avLst>
              <a:gd name="adj" fmla="val 1049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00" b="1" dirty="0">
                <a:solidFill>
                  <a:srgbClr val="4A0073"/>
                </a:solidFill>
              </a:rPr>
              <a:t>Ejemplo de preguntas</a:t>
            </a:r>
          </a:p>
          <a:p>
            <a:endParaRPr lang="es-MX" sz="1200" b="1" dirty="0">
              <a:solidFill>
                <a:srgbClr val="4A0073"/>
              </a:solidFill>
            </a:endParaRPr>
          </a:p>
          <a:p>
            <a:r>
              <a:rPr lang="es-MX" sz="1400" b="1" dirty="0">
                <a:solidFill>
                  <a:schemeClr val="tx1">
                    <a:lumMod val="10000"/>
                  </a:schemeClr>
                </a:solidFill>
              </a:rPr>
              <a:t>¿Cuál es el problema principal?</a:t>
            </a:r>
          </a:p>
          <a:p>
            <a:endParaRPr lang="es-MX" sz="1400" b="1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s-MX" sz="1400" b="1" dirty="0">
                <a:solidFill>
                  <a:schemeClr val="tx1">
                    <a:lumMod val="10000"/>
                  </a:schemeClr>
                </a:solidFill>
              </a:rPr>
              <a:t>¿Qué causas posibles existen?</a:t>
            </a:r>
          </a:p>
          <a:p>
            <a:endParaRPr lang="es-MX" sz="1400" b="1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s-MX" sz="1400" b="1" dirty="0">
                <a:solidFill>
                  <a:schemeClr val="tx1">
                    <a:lumMod val="10000"/>
                  </a:schemeClr>
                </a:solidFill>
              </a:rPr>
              <a:t>¿Quiénes están involucrados?</a:t>
            </a:r>
            <a:endParaRPr lang="es-PE" sz="1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" name="Google Shape;2704;p50">
            <a:extLst>
              <a:ext uri="{FF2B5EF4-FFF2-40B4-BE49-F238E27FC236}">
                <a16:creationId xmlns:a16="http://schemas.microsoft.com/office/drawing/2014/main" id="{A60A456A-A887-11BF-8EA5-AD40C12635BB}"/>
              </a:ext>
            </a:extLst>
          </p:cNvPr>
          <p:cNvSpPr/>
          <p:nvPr/>
        </p:nvSpPr>
        <p:spPr>
          <a:xfrm>
            <a:off x="6198661" y="989919"/>
            <a:ext cx="2129615" cy="2082921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28196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" grpId="0"/>
      <p:bldP spid="3811" grpId="0" animBg="1"/>
      <p:bldP spid="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C6334-BE26-1429-29F9-3899B9D30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Rectángulo 3809">
            <a:extLst>
              <a:ext uri="{FF2B5EF4-FFF2-40B4-BE49-F238E27FC236}">
                <a16:creationId xmlns:a16="http://schemas.microsoft.com/office/drawing/2014/main" id="{56CB5BF2-2EAA-DD5F-8099-B33945A006C5}"/>
              </a:ext>
            </a:extLst>
          </p:cNvPr>
          <p:cNvSpPr/>
          <p:nvPr/>
        </p:nvSpPr>
        <p:spPr>
          <a:xfrm>
            <a:off x="55468" y="409512"/>
            <a:ext cx="6680832" cy="5039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25000" lnSpcReduction="20000"/>
          </a:bodyPr>
          <a:lstStyle/>
          <a:p>
            <a:pPr algn="ctr">
              <a:tabLst>
                <a:tab pos="0" algn="l"/>
              </a:tabLst>
            </a:pPr>
            <a:r>
              <a:rPr lang="en-US" sz="10400" dirty="0">
                <a:solidFill>
                  <a:schemeClr val="accent1"/>
                </a:solidFill>
                <a:latin typeface="Fredoka One"/>
              </a:rPr>
              <a:t>FASE 3 : </a:t>
            </a:r>
            <a:r>
              <a:rPr lang="en-US" sz="104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DISCUSIÓN EN GRUPO GRANDE    </a:t>
            </a:r>
            <a:r>
              <a:rPr lang="en-US" sz="7200" dirty="0">
                <a:solidFill>
                  <a:schemeClr val="tx1">
                    <a:lumMod val="10000"/>
                  </a:schemeClr>
                </a:solidFill>
                <a:latin typeface="Fredoka One"/>
              </a:rPr>
              <a:t>(</a:t>
            </a:r>
            <a:r>
              <a:rPr lang="en-US" sz="7200" dirty="0" err="1">
                <a:solidFill>
                  <a:schemeClr val="tx1">
                    <a:lumMod val="10000"/>
                  </a:schemeClr>
                </a:solidFill>
                <a:latin typeface="Fredoka One"/>
              </a:rPr>
              <a:t>Interrogatorio</a:t>
            </a:r>
            <a:r>
              <a:rPr lang="en-US" sz="7200" dirty="0">
                <a:solidFill>
                  <a:schemeClr val="tx1">
                    <a:lumMod val="10000"/>
                  </a:schemeClr>
                </a:solidFill>
                <a:latin typeface="Fredoka One"/>
              </a:rPr>
              <a:t>)</a:t>
            </a:r>
            <a:endParaRPr lang="en-US" sz="7200" b="0" u="none" strike="noStrike" dirty="0">
              <a:solidFill>
                <a:schemeClr val="tx1">
                  <a:lumMod val="10000"/>
                </a:schemeClr>
              </a:solidFill>
              <a:effectLst/>
              <a:uFillTx/>
              <a:latin typeface="OpenSymbol"/>
            </a:endParaRPr>
          </a:p>
          <a:p>
            <a:pPr>
              <a:tabLst>
                <a:tab pos="0" algn="l"/>
              </a:tabLst>
            </a:pPr>
            <a:r>
              <a:rPr lang="en-US" sz="104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                     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I</a:t>
            </a:r>
          </a:p>
        </p:txBody>
      </p:sp>
      <p:sp>
        <p:nvSpPr>
          <p:cNvPr id="3811" name="Rectángulo 3810">
            <a:extLst>
              <a:ext uri="{FF2B5EF4-FFF2-40B4-BE49-F238E27FC236}">
                <a16:creationId xmlns:a16="http://schemas.microsoft.com/office/drawing/2014/main" id="{333E97CB-CB5E-E2D6-D201-19C124D34ED1}"/>
              </a:ext>
            </a:extLst>
          </p:cNvPr>
          <p:cNvSpPr/>
          <p:nvPr/>
        </p:nvSpPr>
        <p:spPr>
          <a:xfrm>
            <a:off x="215034" y="1141080"/>
            <a:ext cx="4238554" cy="37062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o la docente dirige una discusión interactiva,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donde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estudiantes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explican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sus ideas y las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someten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análisis.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docente NO da respuestas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directas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Sino que formula preguntas que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profundizan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pensamiento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preguntas pueden ser: Preguntas de estudio, preguntas de discusión, preguntas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facilitadoras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preguntas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product o el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discusión del caso.</a:t>
            </a: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450CC50-4687-B280-7475-880A33E69605}"/>
              </a:ext>
            </a:extLst>
          </p:cNvPr>
          <p:cNvSpPr/>
          <p:nvPr/>
        </p:nvSpPr>
        <p:spPr>
          <a:xfrm>
            <a:off x="4506218" y="2119723"/>
            <a:ext cx="3243160" cy="2082921"/>
          </a:xfrm>
          <a:prstGeom prst="roundRect">
            <a:avLst>
              <a:gd name="adj" fmla="val 1049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00" b="1" dirty="0">
                <a:solidFill>
                  <a:srgbClr val="4A0073"/>
                </a:solidFill>
              </a:rPr>
              <a:t>Ejemplo de preguntas</a:t>
            </a:r>
          </a:p>
          <a:p>
            <a:endParaRPr lang="es-MX" sz="1200" b="1" dirty="0">
              <a:solidFill>
                <a:srgbClr val="4A0073"/>
              </a:solidFill>
            </a:endParaRPr>
          </a:p>
          <a:p>
            <a:r>
              <a:rPr lang="es-MX" sz="1400" b="1" dirty="0">
                <a:solidFill>
                  <a:schemeClr val="tx1">
                    <a:lumMod val="10000"/>
                  </a:schemeClr>
                </a:solidFill>
              </a:rPr>
              <a:t>¿Qué evidencia respalda tu idea?</a:t>
            </a:r>
          </a:p>
          <a:p>
            <a:endParaRPr lang="es-MX" sz="1400" b="1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s-MX" sz="1400" b="1" dirty="0">
                <a:solidFill>
                  <a:schemeClr val="tx1">
                    <a:lumMod val="10000"/>
                  </a:schemeClr>
                </a:solidFill>
              </a:rPr>
              <a:t>¿Existe otra explicación?</a:t>
            </a:r>
          </a:p>
          <a:p>
            <a:endParaRPr lang="es-MX" sz="1400" b="1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s-MX" sz="1400" b="1" dirty="0">
                <a:solidFill>
                  <a:schemeClr val="tx1">
                    <a:lumMod val="10000"/>
                  </a:schemeClr>
                </a:solidFill>
              </a:rPr>
              <a:t>¿Qué ocurriría si cambiamos esta condición?</a:t>
            </a:r>
            <a:endParaRPr lang="es-PE" sz="1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9B8C417-A2DC-6B73-3470-B631295D5B3C}"/>
              </a:ext>
            </a:extLst>
          </p:cNvPr>
          <p:cNvSpPr/>
          <p:nvPr/>
        </p:nvSpPr>
        <p:spPr>
          <a:xfrm>
            <a:off x="4572000" y="4277762"/>
            <a:ext cx="4412059" cy="4699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Este proceso genera disonancia cognitiva, que impulsa la reflexión y la reconstrucción de ideas.</a:t>
            </a:r>
            <a:endParaRPr lang="es-PE" sz="1200" b="1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4" name="image69b088a40128c" descr="image69b088a401290">
            <a:extLst>
              <a:ext uri="{FF2B5EF4-FFF2-40B4-BE49-F238E27FC236}">
                <a16:creationId xmlns:a16="http://schemas.microsoft.com/office/drawing/2014/main" id="{3B20E8A3-1DD7-AC7C-FD17-B1CD73E61E21}"/>
              </a:ext>
            </a:extLst>
          </p:cNvPr>
          <p:cNvPicPr/>
          <p:nvPr/>
        </p:nvPicPr>
        <p:blipFill>
          <a:blip r:embed="rId3"/>
          <a:srcRect t="27430"/>
          <a:stretch>
            <a:fillRect/>
          </a:stretch>
        </p:blipFill>
        <p:spPr>
          <a:xfrm>
            <a:off x="6736300" y="499679"/>
            <a:ext cx="1973525" cy="1544926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8100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" grpId="0"/>
      <p:bldP spid="3811" grpId="0" animBg="1"/>
      <p:bldP spid="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6FD8-9EAB-3104-DF20-CD9C1DED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Rectángulo 3809">
            <a:extLst>
              <a:ext uri="{FF2B5EF4-FFF2-40B4-BE49-F238E27FC236}">
                <a16:creationId xmlns:a16="http://schemas.microsoft.com/office/drawing/2014/main" id="{CCF88B56-F7B7-9E13-A7D5-9454EA0EB8E0}"/>
              </a:ext>
            </a:extLst>
          </p:cNvPr>
          <p:cNvSpPr/>
          <p:nvPr/>
        </p:nvSpPr>
        <p:spPr>
          <a:xfrm>
            <a:off x="0" y="264364"/>
            <a:ext cx="7693910" cy="5039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25000" lnSpcReduction="20000"/>
          </a:bodyPr>
          <a:lstStyle/>
          <a:p>
            <a:pPr algn="ctr">
              <a:tabLst>
                <a:tab pos="0" algn="l"/>
              </a:tabLst>
            </a:pPr>
            <a:r>
              <a:rPr lang="en-US" sz="10400" dirty="0">
                <a:solidFill>
                  <a:schemeClr val="accent1"/>
                </a:solidFill>
                <a:latin typeface="Fredoka One"/>
              </a:rPr>
              <a:t>FASE 4 : </a:t>
            </a:r>
            <a:r>
              <a:rPr lang="en-US" sz="104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ACTIVIDADES DE PROFUNDIZACIÓN    </a:t>
            </a:r>
            <a:r>
              <a:rPr lang="en-US" sz="7200" dirty="0">
                <a:solidFill>
                  <a:schemeClr val="tx1">
                    <a:lumMod val="10000"/>
                  </a:schemeClr>
                </a:solidFill>
                <a:latin typeface="Fredoka One"/>
              </a:rPr>
              <a:t>(</a:t>
            </a:r>
            <a:r>
              <a:rPr lang="en-US" sz="7200" dirty="0" err="1">
                <a:solidFill>
                  <a:schemeClr val="tx1">
                    <a:lumMod val="10000"/>
                  </a:schemeClr>
                </a:solidFill>
                <a:latin typeface="Fredoka One"/>
              </a:rPr>
              <a:t>Nuevas</a:t>
            </a:r>
            <a:r>
              <a:rPr lang="en-US" sz="7200" dirty="0">
                <a:solidFill>
                  <a:schemeClr val="tx1">
                    <a:lumMod val="10000"/>
                  </a:schemeClr>
                </a:solidFill>
                <a:latin typeface="Fredoka One"/>
              </a:rPr>
              <a:t> </a:t>
            </a:r>
            <a:r>
              <a:rPr lang="en-US" sz="7200" dirty="0" err="1">
                <a:solidFill>
                  <a:schemeClr val="tx1">
                    <a:lumMod val="10000"/>
                  </a:schemeClr>
                </a:solidFill>
                <a:latin typeface="Fredoka One"/>
              </a:rPr>
              <a:t>experiencias</a:t>
            </a:r>
            <a:r>
              <a:rPr lang="en-US" sz="7200" dirty="0">
                <a:solidFill>
                  <a:schemeClr val="tx1">
                    <a:lumMod val="10000"/>
                  </a:schemeClr>
                </a:solidFill>
                <a:latin typeface="Fredoka One"/>
              </a:rPr>
              <a:t>)</a:t>
            </a:r>
            <a:endParaRPr lang="en-US" sz="7200" b="0" u="none" strike="noStrike" dirty="0">
              <a:solidFill>
                <a:schemeClr val="tx1">
                  <a:lumMod val="10000"/>
                </a:schemeClr>
              </a:solidFill>
              <a:effectLst/>
              <a:uFillTx/>
              <a:latin typeface="OpenSymbol"/>
            </a:endParaRPr>
          </a:p>
          <a:p>
            <a:pPr>
              <a:tabLst>
                <a:tab pos="0" algn="l"/>
              </a:tabLst>
            </a:pPr>
            <a:r>
              <a:rPr lang="en-US" sz="104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                      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Fredoka One"/>
            </a:endParaRPr>
          </a:p>
        </p:txBody>
      </p:sp>
      <p:sp>
        <p:nvSpPr>
          <p:cNvPr id="3811" name="Rectángulo 3810">
            <a:extLst>
              <a:ext uri="{FF2B5EF4-FFF2-40B4-BE49-F238E27FC236}">
                <a16:creationId xmlns:a16="http://schemas.microsoft.com/office/drawing/2014/main" id="{0C9FC594-E47E-0410-072A-2999A5DE986D}"/>
              </a:ext>
            </a:extLst>
          </p:cNvPr>
          <p:cNvSpPr/>
          <p:nvPr/>
        </p:nvSpPr>
        <p:spPr>
          <a:xfrm>
            <a:off x="215033" y="1141080"/>
            <a:ext cx="4284603" cy="370624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o la docente propone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complementarias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ampliar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comprensión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lecturas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vídeos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experimentos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entrevistas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Búsqueda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investigación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Estas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nuevas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experiencias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permiten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confirmar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cuestionar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ideas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iniciales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69b087f50f9af" descr="image69b087f50f9b4">
            <a:extLst>
              <a:ext uri="{FF2B5EF4-FFF2-40B4-BE49-F238E27FC236}">
                <a16:creationId xmlns:a16="http://schemas.microsoft.com/office/drawing/2014/main" id="{063029E0-EB4D-DCCC-659F-26608F432E29}"/>
              </a:ext>
            </a:extLst>
          </p:cNvPr>
          <p:cNvPicPr/>
          <p:nvPr/>
        </p:nvPicPr>
        <p:blipFill>
          <a:blip r:embed="rId3"/>
          <a:srcRect t="24685"/>
          <a:stretch>
            <a:fillRect/>
          </a:stretch>
        </p:blipFill>
        <p:spPr>
          <a:xfrm>
            <a:off x="4800185" y="1193169"/>
            <a:ext cx="3159700" cy="313543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8127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" grpId="0"/>
      <p:bldP spid="38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A9C2A-82F1-F064-54D7-DC6DCD084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Rectángulo 3809">
            <a:extLst>
              <a:ext uri="{FF2B5EF4-FFF2-40B4-BE49-F238E27FC236}">
                <a16:creationId xmlns:a16="http://schemas.microsoft.com/office/drawing/2014/main" id="{7C8AD9F4-7A35-11E6-13DD-E8F00A454AC1}"/>
              </a:ext>
            </a:extLst>
          </p:cNvPr>
          <p:cNvSpPr/>
          <p:nvPr/>
        </p:nvSpPr>
        <p:spPr>
          <a:xfrm>
            <a:off x="215033" y="296171"/>
            <a:ext cx="6341594" cy="5039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25000" lnSpcReduction="20000"/>
          </a:bodyPr>
          <a:lstStyle/>
          <a:p>
            <a:pPr algn="ctr">
              <a:tabLst>
                <a:tab pos="0" algn="l"/>
              </a:tabLst>
            </a:pPr>
            <a:r>
              <a:rPr lang="en-US" sz="10400" dirty="0">
                <a:solidFill>
                  <a:schemeClr val="accent1"/>
                </a:solidFill>
                <a:latin typeface="Fredoka One"/>
              </a:rPr>
              <a:t>FASE 5 : </a:t>
            </a:r>
            <a:r>
              <a:rPr lang="en-US" sz="104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APLICACIÓN Y CIERRE                          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Fredoka One"/>
            </a:endParaRPr>
          </a:p>
        </p:txBody>
      </p:sp>
      <p:sp>
        <p:nvSpPr>
          <p:cNvPr id="3811" name="Rectángulo 3810">
            <a:extLst>
              <a:ext uri="{FF2B5EF4-FFF2-40B4-BE49-F238E27FC236}">
                <a16:creationId xmlns:a16="http://schemas.microsoft.com/office/drawing/2014/main" id="{C6C2C888-F884-D4DD-EECF-8C547F6DF59A}"/>
              </a:ext>
            </a:extLst>
          </p:cNvPr>
          <p:cNvSpPr/>
          <p:nvPr/>
        </p:nvSpPr>
        <p:spPr>
          <a:xfrm>
            <a:off x="682101" y="1069661"/>
            <a:ext cx="4284603" cy="3706249"/>
          </a:xfrm>
          <a:prstGeom prst="rect">
            <a:avLst/>
          </a:prstGeom>
          <a:solidFill>
            <a:schemeClr val="accent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estudiantes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aprendido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mediante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Informes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Soluciones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propuestas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</a:tabLst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Presentaciones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momento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permite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demostrar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comprensión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problema y la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capacidad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conocimiento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69b087f520fc3" descr="image69b087f520fc7">
            <a:extLst>
              <a:ext uri="{FF2B5EF4-FFF2-40B4-BE49-F238E27FC236}">
                <a16:creationId xmlns:a16="http://schemas.microsoft.com/office/drawing/2014/main" id="{034316A6-80A8-613A-E8EE-632BD46E00A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41675" y="1069661"/>
            <a:ext cx="2776092" cy="2870812"/>
          </a:xfrm>
          <a:prstGeom prst="ellipse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69059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" grpId="0"/>
      <p:bldP spid="38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a De Preocupacion Dibujo">
            <a:extLst>
              <a:ext uri="{FF2B5EF4-FFF2-40B4-BE49-F238E27FC236}">
                <a16:creationId xmlns:a16="http://schemas.microsoft.com/office/drawing/2014/main" id="{CD0C7E41-C544-51C9-2101-D6BA08DC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54" y="3100095"/>
            <a:ext cx="1590846" cy="177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7" name="Rectángulo 3806"/>
          <p:cNvSpPr/>
          <p:nvPr/>
        </p:nvSpPr>
        <p:spPr>
          <a:xfrm>
            <a:off x="430231" y="26312"/>
            <a:ext cx="633896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600" b="1" dirty="0" err="1">
                <a:solidFill>
                  <a:srgbClr val="006600"/>
                </a:solidFill>
                <a:latin typeface="Calibri"/>
              </a:rPr>
              <a:t>Ejemplo</a:t>
            </a:r>
            <a:r>
              <a:rPr lang="en-US" sz="3600" b="1" dirty="0">
                <a:solidFill>
                  <a:srgbClr val="006600"/>
                </a:solidFill>
                <a:latin typeface="Calibri"/>
              </a:rPr>
              <a:t> para </a:t>
            </a:r>
            <a:r>
              <a:rPr lang="en-US" sz="3600" b="1" dirty="0" err="1">
                <a:solidFill>
                  <a:srgbClr val="006600"/>
                </a:solidFill>
                <a:latin typeface="Calibri"/>
              </a:rPr>
              <a:t>aplicar</a:t>
            </a:r>
            <a:r>
              <a:rPr lang="en-US" sz="3600" b="1" dirty="0">
                <a:solidFill>
                  <a:srgbClr val="0066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Calibri"/>
              </a:rPr>
              <a:t>en</a:t>
            </a:r>
            <a:r>
              <a:rPr lang="en-US" sz="3600" b="1" dirty="0">
                <a:solidFill>
                  <a:srgbClr val="0066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Calibri"/>
              </a:rPr>
              <a:t>el</a:t>
            </a:r>
            <a:r>
              <a:rPr lang="en-US" sz="3600" b="1" dirty="0">
                <a:solidFill>
                  <a:srgbClr val="006600"/>
                </a:solidFill>
                <a:latin typeface="Calibri"/>
              </a:rPr>
              <a:t> aula.</a:t>
            </a:r>
            <a:endParaRPr lang="en-US" sz="3600" b="0" u="none" strike="noStrike" dirty="0">
              <a:solidFill>
                <a:srgbClr val="006600"/>
              </a:solidFill>
              <a:effectLst/>
              <a:uFillTx/>
              <a:latin typeface="OpenSymbo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4BA648A-2F6D-07B6-3DE2-B13CD865D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565222"/>
              </p:ext>
            </p:extLst>
          </p:nvPr>
        </p:nvGraphicFramePr>
        <p:xfrm>
          <a:off x="430231" y="672643"/>
          <a:ext cx="6970488" cy="107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706">
                  <a:extLst>
                    <a:ext uri="{9D8B030D-6E8A-4147-A177-3AD203B41FA5}">
                      <a16:colId xmlns:a16="http://schemas.microsoft.com/office/drawing/2014/main" val="969374042"/>
                    </a:ext>
                  </a:extLst>
                </a:gridCol>
                <a:gridCol w="5308782">
                  <a:extLst>
                    <a:ext uri="{9D8B030D-6E8A-4147-A177-3AD203B41FA5}">
                      <a16:colId xmlns:a16="http://schemas.microsoft.com/office/drawing/2014/main" val="3066353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Abadi" panose="020B0604020104020204" pitchFamily="34" charset="0"/>
                        </a:rPr>
                        <a:t>Área</a:t>
                      </a:r>
                      <a:endParaRPr lang="es-PE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>
                          <a:latin typeface="Abadi" panose="020B0604020104020204" pitchFamily="34" charset="0"/>
                        </a:rPr>
                        <a:t>Ciencia y Tecnología</a:t>
                      </a:r>
                      <a:endParaRPr lang="es-PE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367875"/>
                  </a:ext>
                </a:extLst>
              </a:tr>
              <a:tr h="298514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rgbClr val="006600"/>
                          </a:solidFill>
                          <a:latin typeface="Abadi" panose="020B0604020104020204" pitchFamily="34" charset="0"/>
                        </a:rPr>
                        <a:t>Ciclo </a:t>
                      </a:r>
                      <a:endParaRPr lang="es-PE" sz="1600" dirty="0">
                        <a:solidFill>
                          <a:srgbClr val="006600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rgbClr val="006600"/>
                          </a:solidFill>
                          <a:latin typeface="Abadi" panose="020B0604020104020204" pitchFamily="34" charset="0"/>
                        </a:rPr>
                        <a:t>V</a:t>
                      </a:r>
                      <a:endParaRPr lang="es-PE" sz="1600" dirty="0">
                        <a:solidFill>
                          <a:srgbClr val="006600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50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badi" panose="020B0604020104020204" pitchFamily="34" charset="0"/>
                        </a:rPr>
                        <a:t>Competencia CNEB</a:t>
                      </a:r>
                      <a:endParaRPr lang="es-PE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>
                          <a:solidFill>
                            <a:srgbClr val="000F31"/>
                          </a:solidFill>
                          <a:latin typeface="Abadi" panose="020B0604020104020204" pitchFamily="34" charset="0"/>
                        </a:rPr>
                        <a:t>Indaga mediante métodos científicos para construir conocimientos</a:t>
                      </a:r>
                      <a:endParaRPr lang="es-PE" sz="1400" dirty="0">
                        <a:solidFill>
                          <a:srgbClr val="000F3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009904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40EC3F18-0C41-35E9-8D34-C16B4A15C0F5}"/>
              </a:ext>
            </a:extLst>
          </p:cNvPr>
          <p:cNvSpPr/>
          <p:nvPr/>
        </p:nvSpPr>
        <p:spPr>
          <a:xfrm>
            <a:off x="2816526" y="1942619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1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1B7C2AA-739B-9667-D34A-519EF68BF45E}"/>
              </a:ext>
            </a:extLst>
          </p:cNvPr>
          <p:cNvSpPr/>
          <p:nvPr/>
        </p:nvSpPr>
        <p:spPr>
          <a:xfrm>
            <a:off x="3628786" y="1935833"/>
            <a:ext cx="2091308" cy="333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r>
              <a:rPr lang="es-MX" sz="1400" b="1" dirty="0"/>
              <a:t>Presentación del caso</a:t>
            </a:r>
          </a:p>
          <a:p>
            <a:pPr algn="ctr"/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A76D3C-82D1-6ADF-1DE4-ED6AEBBBBA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21" b="48312"/>
          <a:stretch>
            <a:fillRect/>
          </a:stretch>
        </p:blipFill>
        <p:spPr>
          <a:xfrm>
            <a:off x="430231" y="2482823"/>
            <a:ext cx="3365836" cy="187781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AB0E65E-2A50-355F-7F7A-969649758283}"/>
              </a:ext>
            </a:extLst>
          </p:cNvPr>
          <p:cNvSpPr/>
          <p:nvPr/>
        </p:nvSpPr>
        <p:spPr>
          <a:xfrm>
            <a:off x="3796067" y="2509791"/>
            <a:ext cx="3848054" cy="14767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300" b="1" dirty="0">
                <a:solidFill>
                  <a:srgbClr val="1B1B1B"/>
                </a:solidFill>
              </a:rPr>
              <a:t>Los vecinos de San Martín de Porres, cerca al río Jequetepeque, están alarmados por que el río ha cambiado de color, tiene mal olor y ya no se puede usar para regar las plantas, además hay muchos peces muertos flotando</a:t>
            </a:r>
            <a:r>
              <a:rPr lang="es-MX" sz="1300" dirty="0">
                <a:solidFill>
                  <a:srgbClr val="1B1B1B"/>
                </a:solidFill>
              </a:rPr>
              <a:t>.</a:t>
            </a:r>
            <a:endParaRPr lang="es-PE" sz="1300" dirty="0">
              <a:solidFill>
                <a:srgbClr val="1B1B1B"/>
              </a:solidFill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63A5018-0323-90A2-ABE3-7E97BB61A719}"/>
              </a:ext>
            </a:extLst>
          </p:cNvPr>
          <p:cNvSpPr/>
          <p:nvPr/>
        </p:nvSpPr>
        <p:spPr>
          <a:xfrm>
            <a:off x="430231" y="4592429"/>
            <a:ext cx="2091308" cy="33379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r>
              <a:rPr lang="es-MX" sz="1400" b="1" dirty="0"/>
              <a:t>Pregunta Central</a:t>
            </a:r>
          </a:p>
          <a:p>
            <a:pPr algn="ctr"/>
            <a:endParaRPr lang="es-PE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F928FF1-C7E1-B7DB-B238-E5541DFDC1A2}"/>
              </a:ext>
            </a:extLst>
          </p:cNvPr>
          <p:cNvSpPr/>
          <p:nvPr/>
        </p:nvSpPr>
        <p:spPr>
          <a:xfrm>
            <a:off x="2521539" y="4522591"/>
            <a:ext cx="4148976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300" b="1" dirty="0">
                <a:solidFill>
                  <a:srgbClr val="E60000"/>
                </a:solidFill>
              </a:rPr>
              <a:t>¿Qué podría estar causando este problema y cómo podríamos solucionarlo?</a:t>
            </a:r>
            <a:endParaRPr lang="es-PE" sz="130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7" grpId="0"/>
      <p:bldP spid="4" grpId="0" animBg="1"/>
      <p:bldP spid="5" grpId="0" animBg="1"/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8ECA121-B039-F7DD-E634-338B93897925}"/>
              </a:ext>
            </a:extLst>
          </p:cNvPr>
          <p:cNvSpPr/>
          <p:nvPr/>
        </p:nvSpPr>
        <p:spPr>
          <a:xfrm>
            <a:off x="2665056" y="278284"/>
            <a:ext cx="3209471" cy="3509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600" b="1" dirty="0"/>
              <a:t>Análisis en pequeños grupos</a:t>
            </a:r>
            <a:endParaRPr lang="es-PE" sz="1600" b="1" dirty="0"/>
          </a:p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DEBE78-1D75-F545-95BF-4F2CD0F8AC83}"/>
              </a:ext>
            </a:extLst>
          </p:cNvPr>
          <p:cNvSpPr/>
          <p:nvPr/>
        </p:nvSpPr>
        <p:spPr>
          <a:xfrm>
            <a:off x="1803617" y="286552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2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3978821-BB5A-746B-7DF5-D3AAE23E77F4}"/>
              </a:ext>
            </a:extLst>
          </p:cNvPr>
          <p:cNvSpPr/>
          <p:nvPr/>
        </p:nvSpPr>
        <p:spPr>
          <a:xfrm>
            <a:off x="646690" y="753158"/>
            <a:ext cx="7464498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Los estudiantes trabajan en grupos respondiendo a preguntas de estudio y discusión.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CD92836-56E2-964F-AA56-43C82BB1ADB6}"/>
              </a:ext>
            </a:extLst>
          </p:cNvPr>
          <p:cNvSpPr/>
          <p:nvPr/>
        </p:nvSpPr>
        <p:spPr>
          <a:xfrm>
            <a:off x="646690" y="1350506"/>
            <a:ext cx="5227837" cy="230270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rgbClr val="006600"/>
                </a:solidFill>
              </a:rPr>
              <a:t>¿Cuál es el problema del caso?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¿Qué causas posibles podría tener?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¿Quiénes podrían estar involucrados?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¿Cómo afecta a las personas?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¿Cómo afecta al ambiente?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¿Qué medidas podemos tomar para que el agua no se contamine?</a:t>
            </a:r>
            <a:endParaRPr lang="es-PE" dirty="0">
              <a:solidFill>
                <a:srgbClr val="006600"/>
              </a:solidFill>
            </a:endParaRPr>
          </a:p>
        </p:txBody>
      </p:sp>
      <p:pic>
        <p:nvPicPr>
          <p:cNvPr id="10" name="image69b087f4e1b7d" descr="image69b087f4e1b82">
            <a:extLst>
              <a:ext uri="{FF2B5EF4-FFF2-40B4-BE49-F238E27FC236}">
                <a16:creationId xmlns:a16="http://schemas.microsoft.com/office/drawing/2014/main" id="{DC137B89-EA76-D0B7-880B-AE18A761009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00615" y="1756695"/>
            <a:ext cx="2496695" cy="2401122"/>
          </a:xfrm>
          <a:prstGeom prst="ellipse">
            <a:avLst/>
          </a:prstGeom>
          <a:noFill/>
          <a:ln w="0">
            <a:noFill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1095EDE-9C01-B1C1-A924-2A0AA5B1480B}"/>
              </a:ext>
            </a:extLst>
          </p:cNvPr>
          <p:cNvSpPr/>
          <p:nvPr/>
        </p:nvSpPr>
        <p:spPr>
          <a:xfrm>
            <a:off x="661399" y="3540356"/>
            <a:ext cx="3517448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Cada grupo escribe sus hipótesis.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AF39AF5-C120-E3FD-C1F6-278A273DC33C}"/>
              </a:ext>
            </a:extLst>
          </p:cNvPr>
          <p:cNvSpPr/>
          <p:nvPr/>
        </p:nvSpPr>
        <p:spPr>
          <a:xfrm>
            <a:off x="646690" y="4013823"/>
            <a:ext cx="2522555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2">
                    <a:lumMod val="50000"/>
                  </a:schemeClr>
                </a:solidFill>
              </a:rPr>
              <a:t>Ejemplo de respuestas</a:t>
            </a:r>
            <a:r>
              <a:rPr lang="es-MX" sz="1600" b="1" dirty="0">
                <a:solidFill>
                  <a:schemeClr val="accent1"/>
                </a:solidFill>
              </a:rPr>
              <a:t>: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C36C2C-1A71-A3D4-0891-E17EC893C25A}"/>
              </a:ext>
            </a:extLst>
          </p:cNvPr>
          <p:cNvSpPr/>
          <p:nvPr/>
        </p:nvSpPr>
        <p:spPr>
          <a:xfrm>
            <a:off x="3169245" y="4157817"/>
            <a:ext cx="2679340" cy="86180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rgbClr val="000000"/>
                </a:solidFill>
              </a:rPr>
              <a:t>Basura en el río.</a:t>
            </a:r>
          </a:p>
          <a:p>
            <a:pPr algn="just"/>
            <a:r>
              <a:rPr lang="es-MX" sz="1600" b="1" dirty="0">
                <a:solidFill>
                  <a:srgbClr val="000000"/>
                </a:solidFill>
              </a:rPr>
              <a:t>Químicos de cultivo.</a:t>
            </a:r>
          </a:p>
          <a:p>
            <a:pPr algn="just"/>
            <a:r>
              <a:rPr lang="es-MX" sz="1600" b="1" dirty="0">
                <a:solidFill>
                  <a:srgbClr val="000000"/>
                </a:solidFill>
              </a:rPr>
              <a:t>Animales muertos.</a:t>
            </a:r>
          </a:p>
          <a:p>
            <a:pPr algn="just"/>
            <a:r>
              <a:rPr lang="es-MX" sz="1600" b="1" dirty="0">
                <a:solidFill>
                  <a:srgbClr val="000000"/>
                </a:solidFill>
              </a:rPr>
              <a:t>Desechos de fábricas…</a:t>
            </a:r>
            <a:endParaRPr lang="es-PE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09C2-356A-85E4-27E8-F527C433D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A731BD4-755F-AFB2-3479-4C6D685C47B0}"/>
              </a:ext>
            </a:extLst>
          </p:cNvPr>
          <p:cNvSpPr/>
          <p:nvPr/>
        </p:nvSpPr>
        <p:spPr>
          <a:xfrm>
            <a:off x="2665056" y="278284"/>
            <a:ext cx="3209471" cy="3509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600" b="1" dirty="0"/>
              <a:t>Discusión en grupo grande</a:t>
            </a:r>
            <a:endParaRPr lang="es-PE" sz="1600" b="1" dirty="0"/>
          </a:p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E9014C-6535-CB9E-CF35-EB3C59D4C5A9}"/>
              </a:ext>
            </a:extLst>
          </p:cNvPr>
          <p:cNvSpPr/>
          <p:nvPr/>
        </p:nvSpPr>
        <p:spPr>
          <a:xfrm>
            <a:off x="1803617" y="286552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3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6611D63-A1DF-D2F5-F423-05F6CDF2FEB0}"/>
              </a:ext>
            </a:extLst>
          </p:cNvPr>
          <p:cNvSpPr/>
          <p:nvPr/>
        </p:nvSpPr>
        <p:spPr>
          <a:xfrm>
            <a:off x="646690" y="753158"/>
            <a:ext cx="7464498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El docente Guía la discusión en plenario con preguntas como: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FEBF9B-27FD-96BC-72B4-BF410A9D39D6}"/>
              </a:ext>
            </a:extLst>
          </p:cNvPr>
          <p:cNvSpPr/>
          <p:nvPr/>
        </p:nvSpPr>
        <p:spPr>
          <a:xfrm>
            <a:off x="646690" y="1350506"/>
            <a:ext cx="4727877" cy="115587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solidFill>
                  <a:srgbClr val="006600"/>
                </a:solidFill>
              </a:rPr>
              <a:t>¿Qué evidencia respalda tu idea?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¿Todos los grupos piensan lo mismo?</a:t>
            </a:r>
          </a:p>
          <a:p>
            <a:pPr algn="just"/>
            <a:r>
              <a:rPr lang="es-MX" b="1" dirty="0">
                <a:solidFill>
                  <a:srgbClr val="006600"/>
                </a:solidFill>
              </a:rPr>
              <a:t>¿Qué otras causas podrían existir?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63ECDDF-4E23-0D0C-8589-2821F3447CA0}"/>
              </a:ext>
            </a:extLst>
          </p:cNvPr>
          <p:cNvSpPr/>
          <p:nvPr/>
        </p:nvSpPr>
        <p:spPr>
          <a:xfrm>
            <a:off x="571543" y="2613825"/>
            <a:ext cx="4878169" cy="91007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Los estudiantes reflexionarán y debatirán sobre el caso considerando las preguntas de estudio y discusión planteadas anteriormente.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D296617-21C4-2667-6032-5C48ADB3C18A}"/>
              </a:ext>
            </a:extLst>
          </p:cNvPr>
          <p:cNvSpPr/>
          <p:nvPr/>
        </p:nvSpPr>
        <p:spPr>
          <a:xfrm>
            <a:off x="646690" y="3723444"/>
            <a:ext cx="4803022" cy="59857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MX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s-MX" sz="1600" b="1" dirty="0">
                <a:solidFill>
                  <a:schemeClr val="accent2">
                    <a:lumMod val="50000"/>
                  </a:schemeClr>
                </a:solidFill>
              </a:rPr>
              <a:t>Aquí se desarrolla: </a:t>
            </a:r>
            <a:r>
              <a:rPr lang="es-MX" sz="1600" b="1" dirty="0">
                <a:solidFill>
                  <a:srgbClr val="000000"/>
                </a:solidFill>
              </a:rPr>
              <a:t>Argumentación y pensamiento crítico.</a:t>
            </a:r>
          </a:p>
          <a:p>
            <a:pPr algn="just"/>
            <a:endParaRPr lang="es-PE" sz="1600" dirty="0">
              <a:solidFill>
                <a:srgbClr val="000000"/>
              </a:solidFill>
            </a:endParaRPr>
          </a:p>
        </p:txBody>
      </p:sp>
      <p:pic>
        <p:nvPicPr>
          <p:cNvPr id="3" name="image69b088a40128c" descr="image69b088a401290">
            <a:extLst>
              <a:ext uri="{FF2B5EF4-FFF2-40B4-BE49-F238E27FC236}">
                <a16:creationId xmlns:a16="http://schemas.microsoft.com/office/drawing/2014/main" id="{D0074BE6-FA50-00D5-ECFC-4895DEE4D959}"/>
              </a:ext>
            </a:extLst>
          </p:cNvPr>
          <p:cNvPicPr/>
          <p:nvPr/>
        </p:nvPicPr>
        <p:blipFill>
          <a:blip r:embed="rId2"/>
          <a:srcRect t="27430"/>
          <a:stretch>
            <a:fillRect/>
          </a:stretch>
        </p:blipFill>
        <p:spPr>
          <a:xfrm>
            <a:off x="5611391" y="1476443"/>
            <a:ext cx="2762934" cy="2352196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73049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FB2D-9D9A-DCC5-073F-1F0715C3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881FA80-8CA9-D088-4C21-B279BD6AFAC4}"/>
              </a:ext>
            </a:extLst>
          </p:cNvPr>
          <p:cNvSpPr/>
          <p:nvPr/>
        </p:nvSpPr>
        <p:spPr>
          <a:xfrm>
            <a:off x="2665056" y="278284"/>
            <a:ext cx="3604176" cy="3509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600" b="1" dirty="0"/>
              <a:t>Investigación o profundización</a:t>
            </a:r>
            <a:endParaRPr lang="es-PE" sz="1600" b="1" dirty="0"/>
          </a:p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D9307BE-108A-FDDE-BC0F-6A12CE4BE0A1}"/>
              </a:ext>
            </a:extLst>
          </p:cNvPr>
          <p:cNvSpPr/>
          <p:nvPr/>
        </p:nvSpPr>
        <p:spPr>
          <a:xfrm>
            <a:off x="1803617" y="286552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4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33845DE-BE5B-51AF-F078-8D1F80455F86}"/>
              </a:ext>
            </a:extLst>
          </p:cNvPr>
          <p:cNvSpPr/>
          <p:nvPr/>
        </p:nvSpPr>
        <p:spPr>
          <a:xfrm>
            <a:off x="646690" y="753158"/>
            <a:ext cx="7464498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El docente propone actividades: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FB0816-F895-B9FD-5792-638CFDA3578E}"/>
              </a:ext>
            </a:extLst>
          </p:cNvPr>
          <p:cNvSpPr/>
          <p:nvPr/>
        </p:nvSpPr>
        <p:spPr>
          <a:xfrm>
            <a:off x="646690" y="1350506"/>
            <a:ext cx="5102847" cy="227420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Observar imágenes de los ríos contaminados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Leer un pequeño texto sobre contaminación del agua.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b="1" dirty="0">
              <a:solidFill>
                <a:srgbClr val="0066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Ver un vídeo educativo.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Investigar cómo se cuidan los ríos.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Revisar fuentes escritas confiables.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5588A15-6ADE-D68F-B6D3-6F0E4B71F27A}"/>
              </a:ext>
            </a:extLst>
          </p:cNvPr>
          <p:cNvSpPr/>
          <p:nvPr/>
        </p:nvSpPr>
        <p:spPr>
          <a:xfrm>
            <a:off x="426817" y="3702781"/>
            <a:ext cx="4878169" cy="91007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Los estudiantes comparan la información con sus hipótesis.</a:t>
            </a:r>
            <a:endParaRPr lang="es-PE" sz="16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Tres niños investigando en la computadora en la habitación. 368495 Vector  en Vecteezy">
            <a:extLst>
              <a:ext uri="{FF2B5EF4-FFF2-40B4-BE49-F238E27FC236}">
                <a16:creationId xmlns:a16="http://schemas.microsoft.com/office/drawing/2014/main" id="{4806EA86-C4E0-8AE9-5D31-9E2A808A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09" y="1387078"/>
            <a:ext cx="3283896" cy="29743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98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A5BB2-2E39-6A00-FACB-096A326F5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387F636-6971-8057-798B-C2912B14EC3A}"/>
              </a:ext>
            </a:extLst>
          </p:cNvPr>
          <p:cNvSpPr/>
          <p:nvPr/>
        </p:nvSpPr>
        <p:spPr>
          <a:xfrm>
            <a:off x="2665056" y="278284"/>
            <a:ext cx="2354276" cy="3509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600" b="1" dirty="0"/>
              <a:t>Aplicación y cierre</a:t>
            </a:r>
            <a:endParaRPr lang="es-PE" sz="1600" b="1" dirty="0"/>
          </a:p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7F15D6B-0D83-C7A9-5805-1EB3B05EF88D}"/>
              </a:ext>
            </a:extLst>
          </p:cNvPr>
          <p:cNvSpPr/>
          <p:nvPr/>
        </p:nvSpPr>
        <p:spPr>
          <a:xfrm>
            <a:off x="1803617" y="286552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5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70A539D-F283-0E81-8E4C-A69AAD349365}"/>
              </a:ext>
            </a:extLst>
          </p:cNvPr>
          <p:cNvSpPr/>
          <p:nvPr/>
        </p:nvSpPr>
        <p:spPr>
          <a:xfrm>
            <a:off x="646690" y="753158"/>
            <a:ext cx="4188447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Cada grupo propone soluciones: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FAAC50-800C-D499-8FBF-EAA13C5EDD6E}"/>
              </a:ext>
            </a:extLst>
          </p:cNvPr>
          <p:cNvSpPr/>
          <p:nvPr/>
        </p:nvSpPr>
        <p:spPr>
          <a:xfrm>
            <a:off x="337504" y="1328366"/>
            <a:ext cx="4188447" cy="16753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Ejemplos: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Campañas para no botar basura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Colocar tachos cerca al río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Informar a la comunidad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b="1" dirty="0">
                <a:solidFill>
                  <a:srgbClr val="006600"/>
                </a:solidFill>
              </a:rPr>
              <a:t>Cuidar los desechos de cultivo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81DF239-47E0-F983-04CC-29083C87E893}"/>
              </a:ext>
            </a:extLst>
          </p:cNvPr>
          <p:cNvSpPr/>
          <p:nvPr/>
        </p:nvSpPr>
        <p:spPr>
          <a:xfrm>
            <a:off x="222761" y="3155538"/>
            <a:ext cx="4349239" cy="4734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Los estudiantes presentan sus propuestas en afiches o exposiciones</a:t>
            </a:r>
            <a:endParaRPr lang="es-PE" sz="1600" dirty="0">
              <a:solidFill>
                <a:schemeClr val="accent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D3051A-E05F-BDC8-8356-B9515FCEC3D5}"/>
              </a:ext>
            </a:extLst>
          </p:cNvPr>
          <p:cNvSpPr/>
          <p:nvPr/>
        </p:nvSpPr>
        <p:spPr>
          <a:xfrm>
            <a:off x="4835138" y="1226625"/>
            <a:ext cx="3354992" cy="222704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rgbClr val="FF0000"/>
                </a:solidFill>
              </a:rPr>
              <a:t>Resultados de Aprendizaje: </a:t>
            </a:r>
          </a:p>
          <a:p>
            <a:pPr algn="just"/>
            <a:r>
              <a:rPr lang="es-MX" sz="1600" b="1" dirty="0">
                <a:solidFill>
                  <a:schemeClr val="accent1"/>
                </a:solidFill>
              </a:rPr>
              <a:t>Con esta metodología los estudiantes desarrollan:</a:t>
            </a:r>
          </a:p>
          <a:p>
            <a:pPr algn="just"/>
            <a:endParaRPr lang="es-MX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E00"/>
                </a:solidFill>
              </a:rPr>
              <a:t>Pensamiento crítico.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E00"/>
                </a:solidFill>
              </a:rPr>
              <a:t>Análisis de problemas.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E00"/>
                </a:solidFill>
              </a:rPr>
              <a:t>Trabajo colaborativo.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E00"/>
                </a:solidFill>
              </a:rPr>
              <a:t>Argumentación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2E00"/>
                </a:solidFill>
              </a:rPr>
              <a:t>Conciencia ambiental</a:t>
            </a:r>
            <a:endParaRPr lang="es-PE" sz="1600" dirty="0">
              <a:solidFill>
                <a:srgbClr val="002E00"/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7A2951E-8FB2-B127-9AC7-7C3FC36D609F}"/>
              </a:ext>
            </a:extLst>
          </p:cNvPr>
          <p:cNvSpPr/>
          <p:nvPr/>
        </p:nvSpPr>
        <p:spPr>
          <a:xfrm>
            <a:off x="5019332" y="3570367"/>
            <a:ext cx="3085278" cy="6930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600" b="1" dirty="0"/>
              <a:t>Se realiza el proceso de reflexión y autoevaluación</a:t>
            </a:r>
            <a:endParaRPr lang="es-PE" sz="1600" b="1" dirty="0"/>
          </a:p>
          <a:p>
            <a:pPr algn="ctr"/>
            <a:endParaRPr lang="es-PE" dirty="0"/>
          </a:p>
        </p:txBody>
      </p:sp>
      <p:pic>
        <p:nvPicPr>
          <p:cNvPr id="6146" name="Picture 2" descr="Hombres jóvenes limpiando basura plástica en el paseo marítimo | Vector  gratuito">
            <a:extLst>
              <a:ext uri="{FF2B5EF4-FFF2-40B4-BE49-F238E27FC236}">
                <a16:creationId xmlns:a16="http://schemas.microsoft.com/office/drawing/2014/main" id="{7277FA1D-8D1A-33A7-4608-3EB7A3E6A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9" b="3181"/>
          <a:stretch>
            <a:fillRect/>
          </a:stretch>
        </p:blipFill>
        <p:spPr bwMode="auto">
          <a:xfrm>
            <a:off x="2891818" y="3453669"/>
            <a:ext cx="1900751" cy="146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4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1DC6-0E4D-8506-2F7C-BE5B8750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2" y="230244"/>
            <a:ext cx="3707769" cy="716812"/>
          </a:xfrm>
        </p:spPr>
        <p:txBody>
          <a:bodyPr/>
          <a:lstStyle/>
          <a:p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 RESUMEN</a:t>
            </a:r>
            <a:endParaRPr lang="es-PE" dirty="0">
              <a:solidFill>
                <a:schemeClr val="accent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2F9707B-1791-E1F0-15F1-04E2CDB2D55D}"/>
              </a:ext>
            </a:extLst>
          </p:cNvPr>
          <p:cNvSpPr/>
          <p:nvPr/>
        </p:nvSpPr>
        <p:spPr>
          <a:xfrm>
            <a:off x="901243" y="827168"/>
            <a:ext cx="6012674" cy="4424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600" b="1" dirty="0"/>
              <a:t>El estudio de Casos se desarrolla en las siguientes fases:</a:t>
            </a:r>
            <a:endParaRPr lang="es-PE" sz="1600" b="1" dirty="0"/>
          </a:p>
          <a:p>
            <a:pPr algn="ctr"/>
            <a:endParaRPr lang="es-PE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2592D05-996C-202F-BBEB-3059A0B44D17}"/>
              </a:ext>
            </a:extLst>
          </p:cNvPr>
          <p:cNvSpPr/>
          <p:nvPr/>
        </p:nvSpPr>
        <p:spPr>
          <a:xfrm>
            <a:off x="394705" y="1466987"/>
            <a:ext cx="5519292" cy="3348415"/>
          </a:xfrm>
          <a:prstGeom prst="roundRect">
            <a:avLst>
              <a:gd name="adj" fmla="val 10970"/>
            </a:avLst>
          </a:prstGeom>
          <a:solidFill>
            <a:schemeClr val="accent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PE" b="1" dirty="0"/>
          </a:p>
          <a:p>
            <a:pPr lvl="0"/>
            <a:r>
              <a:rPr lang="es-PE" b="1" dirty="0"/>
              <a:t>1. Presentación del caso</a:t>
            </a:r>
            <a:br>
              <a:rPr lang="es-PE" dirty="0"/>
            </a:br>
            <a:r>
              <a:rPr lang="es-P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Se plantea una situación real o problemática.</a:t>
            </a:r>
          </a:p>
          <a:p>
            <a:pPr lvl="0"/>
            <a:r>
              <a:rPr lang="es-PE" b="1" dirty="0"/>
              <a:t>2. Análisis en grupos</a:t>
            </a:r>
            <a:br>
              <a:rPr lang="es-PE" dirty="0"/>
            </a:br>
            <a:r>
              <a:rPr lang="es-P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Los estudiantes identifican causas y actores.</a:t>
            </a:r>
          </a:p>
          <a:p>
            <a:pPr lvl="0"/>
            <a:r>
              <a:rPr lang="es-PE" b="1" dirty="0"/>
              <a:t>3. Debate guiado</a:t>
            </a:r>
            <a:br>
              <a:rPr lang="es-PE" dirty="0"/>
            </a:br>
            <a:r>
              <a:rPr lang="es-P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El docente formula preguntas que profundizan el análisis</a:t>
            </a:r>
            <a:r>
              <a:rPr lang="es-PE" dirty="0"/>
              <a:t>.</a:t>
            </a:r>
          </a:p>
          <a:p>
            <a:pPr lvl="0"/>
            <a:r>
              <a:rPr lang="es-PE" b="1" dirty="0"/>
              <a:t>4. Investigación o profundización</a:t>
            </a:r>
            <a:br>
              <a:rPr lang="es-PE" dirty="0"/>
            </a:br>
            <a:r>
              <a:rPr lang="es-P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Lecturas, observaciones, videos o experimentos.</a:t>
            </a:r>
          </a:p>
          <a:p>
            <a:pPr lvl="0"/>
            <a:r>
              <a:rPr lang="es-PE" b="1" dirty="0"/>
              <a:t>5. Soluciones o propuestas</a:t>
            </a:r>
            <a:br>
              <a:rPr lang="es-PE" dirty="0"/>
            </a:br>
            <a:r>
              <a:rPr lang="es-PE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Los estudiantes plantean alternativas.</a:t>
            </a:r>
          </a:p>
          <a:p>
            <a:pPr algn="ctr"/>
            <a:endParaRPr lang="es-PE" dirty="0"/>
          </a:p>
        </p:txBody>
      </p:sp>
      <p:pic>
        <p:nvPicPr>
          <p:cNvPr id="4098" name="Picture 2" descr="infografia que muestra las fases del aprendizaje basado en el estudio de  casos">
            <a:extLst>
              <a:ext uri="{FF2B5EF4-FFF2-40B4-BE49-F238E27FC236}">
                <a16:creationId xmlns:a16="http://schemas.microsoft.com/office/drawing/2014/main" id="{87DD439D-989B-B9BD-21E9-D066E5EB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78" y="1684073"/>
            <a:ext cx="2781665" cy="23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96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0AC8A-9833-687E-C71B-36B07A47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122" y="561439"/>
            <a:ext cx="3808580" cy="743361"/>
          </a:xfrm>
        </p:spPr>
        <p:txBody>
          <a:bodyPr/>
          <a:lstStyle/>
          <a:p>
            <a:r>
              <a:rPr lang="es-MX" dirty="0">
                <a:solidFill>
                  <a:srgbClr val="FF0066"/>
                </a:solidFill>
                <a:latin typeface="Amasis MT Pro Black" panose="02040A04050005020304" pitchFamily="18" charset="0"/>
              </a:rPr>
              <a:t>PROPÓSITO:</a:t>
            </a:r>
            <a:endParaRPr lang="es-PE" dirty="0">
              <a:solidFill>
                <a:srgbClr val="FF0066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F1CA7C-F36C-3055-61BC-30DBEEDBE700}"/>
              </a:ext>
            </a:extLst>
          </p:cNvPr>
          <p:cNvSpPr txBox="1"/>
          <p:nvPr/>
        </p:nvSpPr>
        <p:spPr>
          <a:xfrm>
            <a:off x="1414361" y="1367793"/>
            <a:ext cx="6729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6600"/>
                </a:solidFill>
                <a:latin typeface="Kermit" panose="020F0502020204030204" pitchFamily="34" charset="0"/>
              </a:rPr>
              <a:t>Fortalecer las competencias pedagógicas de los docentes mediante el conocimiento y aplicación de la metodología del Estudio de Casos como estrategia de aprendizaje activo en el aula para mejorar los aprendizajes de los estudiantes.</a:t>
            </a:r>
          </a:p>
          <a:p>
            <a:r>
              <a:rPr lang="es-MX" sz="2000" b="1" dirty="0">
                <a:solidFill>
                  <a:srgbClr val="006600"/>
                </a:solidFill>
                <a:latin typeface="Kermit" panose="020F0502020204030204" pitchFamily="34" charset="0"/>
              </a:rPr>
              <a:t>Desarrollar habilidades para la toma de decisiones y la resolución de problemas en contextos escolares, fomentando el trabajo colaborativo y la argumentación entre los participantes.</a:t>
            </a:r>
            <a:endParaRPr lang="es-PE" sz="2000" b="1" dirty="0">
              <a:solidFill>
                <a:srgbClr val="006600"/>
              </a:solidFill>
              <a:latin typeface="Kermi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47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FA8E1AAC-9A09-1366-5597-503FE74D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61" y="195148"/>
            <a:ext cx="6190920" cy="1124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sp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5900" dirty="0">
                <a:solidFill>
                  <a:schemeClr val="accent1"/>
                </a:solidFill>
                <a:latin typeface="Fredoka One"/>
              </a:rPr>
              <a:t>CONCLUSIONES</a:t>
            </a:r>
            <a:endParaRPr lang="fr-FR" sz="59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75F53176-D78D-F569-703B-B5FF604725E5}"/>
              </a:ext>
            </a:extLst>
          </p:cNvPr>
          <p:cNvSpPr txBox="1">
            <a:spLocks/>
          </p:cNvSpPr>
          <p:nvPr/>
        </p:nvSpPr>
        <p:spPr>
          <a:xfrm>
            <a:off x="322926" y="1185015"/>
            <a:ext cx="7274990" cy="461665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91440" rIns="91440" bIns="9144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MX" sz="1800" b="1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  <a:ea typeface="Varela Round"/>
              </a:rPr>
              <a:t>Esta metodología activa proporciona los siguientes beneficios:</a:t>
            </a:r>
            <a:endParaRPr lang="en-US" sz="18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  <p:pic>
        <p:nvPicPr>
          <p:cNvPr id="6" name="image69b088a3d3880" descr="image69b088a3d3884">
            <a:extLst>
              <a:ext uri="{FF2B5EF4-FFF2-40B4-BE49-F238E27FC236}">
                <a16:creationId xmlns:a16="http://schemas.microsoft.com/office/drawing/2014/main" id="{B340EC2F-363F-F9FD-D89D-8DDEC9E2C64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77275" y="1957820"/>
            <a:ext cx="1783933" cy="188397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47EEDF9-A565-F6AD-C5DC-A6B54D3EE574}"/>
              </a:ext>
            </a:extLst>
          </p:cNvPr>
          <p:cNvSpPr/>
          <p:nvPr/>
        </p:nvSpPr>
        <p:spPr>
          <a:xfrm>
            <a:off x="864961" y="1867047"/>
            <a:ext cx="4795364" cy="1806989"/>
          </a:xfrm>
          <a:prstGeom prst="rect">
            <a:avLst/>
          </a:prstGeom>
          <a:solidFill>
            <a:schemeClr val="accent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es-PE" dirty="0">
                <a:solidFill>
                  <a:srgbClr val="000000"/>
                </a:solidFill>
              </a:rPr>
              <a:t>✔ Promueven </a:t>
            </a:r>
            <a:r>
              <a:rPr lang="es-PE" b="1" dirty="0">
                <a:solidFill>
                  <a:srgbClr val="000000"/>
                </a:solidFill>
              </a:rPr>
              <a:t>aprendizaje significativo</a:t>
            </a:r>
            <a:br>
              <a:rPr lang="es-PE" dirty="0">
                <a:solidFill>
                  <a:srgbClr val="000000"/>
                </a:solidFill>
              </a:rPr>
            </a:br>
            <a:r>
              <a:rPr lang="es-PE" dirty="0">
                <a:solidFill>
                  <a:srgbClr val="000000"/>
                </a:solidFill>
              </a:rPr>
              <a:t>✔ Desarrollan </a:t>
            </a:r>
            <a:r>
              <a:rPr lang="es-PE" b="1" dirty="0">
                <a:solidFill>
                  <a:srgbClr val="000000"/>
                </a:solidFill>
              </a:rPr>
              <a:t>pensamiento crítico</a:t>
            </a:r>
            <a:br>
              <a:rPr lang="es-PE" dirty="0">
                <a:solidFill>
                  <a:srgbClr val="000000"/>
                </a:solidFill>
              </a:rPr>
            </a:br>
            <a:r>
              <a:rPr lang="es-PE" dirty="0">
                <a:solidFill>
                  <a:srgbClr val="000000"/>
                </a:solidFill>
              </a:rPr>
              <a:t>✔ Fomentan </a:t>
            </a:r>
            <a:r>
              <a:rPr lang="es-PE" b="1" dirty="0">
                <a:solidFill>
                  <a:srgbClr val="000000"/>
                </a:solidFill>
              </a:rPr>
              <a:t>trabajo colaborativo</a:t>
            </a:r>
            <a:br>
              <a:rPr lang="es-PE" dirty="0">
                <a:solidFill>
                  <a:srgbClr val="000000"/>
                </a:solidFill>
              </a:rPr>
            </a:br>
            <a:r>
              <a:rPr lang="es-PE" dirty="0">
                <a:solidFill>
                  <a:srgbClr val="000000"/>
                </a:solidFill>
              </a:rPr>
              <a:t>✔ Relacionan la escuela con la </a:t>
            </a:r>
            <a:r>
              <a:rPr lang="es-PE" b="1" dirty="0">
                <a:solidFill>
                  <a:srgbClr val="000000"/>
                </a:solidFill>
              </a:rPr>
              <a:t>vida real</a:t>
            </a:r>
            <a:br>
              <a:rPr lang="es-PE" dirty="0">
                <a:solidFill>
                  <a:srgbClr val="000000"/>
                </a:solidFill>
              </a:rPr>
            </a:br>
            <a:r>
              <a:rPr lang="es-PE" dirty="0">
                <a:solidFill>
                  <a:srgbClr val="000000"/>
                </a:solidFill>
              </a:rPr>
              <a:t>✔ Incrementan la </a:t>
            </a:r>
            <a:r>
              <a:rPr lang="es-PE" b="1" dirty="0">
                <a:solidFill>
                  <a:srgbClr val="000000"/>
                </a:solidFill>
              </a:rPr>
              <a:t>motivación de los estudiantes</a:t>
            </a:r>
            <a:endParaRPr lang="es-PE" dirty="0">
              <a:solidFill>
                <a:srgbClr val="000000"/>
              </a:solidFill>
            </a:endParaRP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9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ickers de Gracias - Stickers de diverso gratis">
            <a:extLst>
              <a:ext uri="{FF2B5EF4-FFF2-40B4-BE49-F238E27FC236}">
                <a16:creationId xmlns:a16="http://schemas.microsoft.com/office/drawing/2014/main" id="{CB8BE1BE-09D5-A375-F0D5-055C348CC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23418"/>
          <a:stretch>
            <a:fillRect/>
          </a:stretch>
        </p:blipFill>
        <p:spPr bwMode="auto">
          <a:xfrm>
            <a:off x="1317876" y="943073"/>
            <a:ext cx="6128892" cy="32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7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PlaceHolder 1"/>
          <p:cNvSpPr>
            <a:spLocks noGrp="1"/>
          </p:cNvSpPr>
          <p:nvPr>
            <p:ph type="title"/>
          </p:nvPr>
        </p:nvSpPr>
        <p:spPr>
          <a:xfrm>
            <a:off x="966868" y="478597"/>
            <a:ext cx="3907740" cy="552253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600" b="0" u="none" strike="noStrike" dirty="0" err="1">
                <a:solidFill>
                  <a:srgbClr val="FF0000"/>
                </a:solidFill>
                <a:effectLst/>
                <a:uFillTx/>
                <a:latin typeface="Fredoka One"/>
                <a:ea typeface="Fredoka One"/>
              </a:rPr>
              <a:t>Leemos</a:t>
            </a:r>
            <a:r>
              <a:rPr lang="en-US" sz="2600" b="0" u="none" strike="noStrike" dirty="0">
                <a:solidFill>
                  <a:srgbClr val="FF0000"/>
                </a:solidFill>
                <a:effectLst/>
                <a:uFillTx/>
                <a:latin typeface="Fredoka One"/>
                <a:ea typeface="Fredoka One"/>
              </a:rPr>
              <a:t> y </a:t>
            </a:r>
            <a:r>
              <a:rPr lang="en-US" sz="2600" b="0" u="none" strike="noStrike" dirty="0" err="1">
                <a:solidFill>
                  <a:srgbClr val="FF0000"/>
                </a:solidFill>
                <a:effectLst/>
                <a:uFillTx/>
                <a:latin typeface="Fredoka One"/>
                <a:ea typeface="Fredoka One"/>
              </a:rPr>
              <a:t>reflexionamos</a:t>
            </a:r>
            <a:r>
              <a:rPr lang="en-US" sz="2600" b="0" u="none" strike="noStrike" dirty="0">
                <a:solidFill>
                  <a:srgbClr val="FF0000"/>
                </a:solidFill>
                <a:effectLst/>
                <a:uFillTx/>
                <a:latin typeface="Fredoka One"/>
                <a:ea typeface="Fredoka One"/>
              </a:rPr>
              <a:t>: </a:t>
            </a:r>
            <a:endParaRPr lang="fr-FR" sz="2600" b="0" u="none" strike="noStrike" dirty="0">
              <a:solidFill>
                <a:srgbClr val="FF0000"/>
              </a:solidFill>
              <a:effectLst/>
              <a:uFillTx/>
              <a:latin typeface="Arial"/>
            </a:endParaRPr>
          </a:p>
        </p:txBody>
      </p:sp>
      <p:sp>
        <p:nvSpPr>
          <p:cNvPr id="3796" name="PlaceHolder 2"/>
          <p:cNvSpPr>
            <a:spLocks noGrp="1"/>
          </p:cNvSpPr>
          <p:nvPr>
            <p:ph type="subTitle"/>
          </p:nvPr>
        </p:nvSpPr>
        <p:spPr>
          <a:xfrm>
            <a:off x="1059124" y="1030850"/>
            <a:ext cx="5256155" cy="41097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10000"/>
          </a:bodyPr>
          <a:lstStyle/>
          <a:p>
            <a:pPr indent="0">
              <a:lnSpc>
                <a:spcPct val="150000"/>
              </a:lnSpc>
              <a:buNone/>
              <a:tabLst>
                <a:tab pos="0" algn="l"/>
              </a:tabLst>
            </a:pP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Gadugi" panose="020B0502040204020203" pitchFamily="34" charset="0"/>
                <a:ea typeface="Gadugi" panose="020B0502040204020203" pitchFamily="34" charset="0"/>
              </a:rPr>
              <a:t>Caso de la práctica pedagógica relacionado con el ESTUDIO DE CASOS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BE20D1-A6D5-82BB-FCF8-DEB5D9FC5760}"/>
              </a:ext>
            </a:extLst>
          </p:cNvPr>
          <p:cNvSpPr/>
          <p:nvPr/>
        </p:nvSpPr>
        <p:spPr>
          <a:xfrm>
            <a:off x="3195279" y="1482510"/>
            <a:ext cx="5127878" cy="3242327"/>
          </a:xfrm>
          <a:prstGeom prst="roundRect">
            <a:avLst>
              <a:gd name="adj" fmla="val 9218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AURIA: </a:t>
            </a:r>
            <a:r>
              <a:rPr lang="es-MX" sz="1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Otra alternativa es el estudio de casos. Entiendo que consiste en crear situaciones reales y concretas, lo que plantea un desafío para los estudiantes.</a:t>
            </a:r>
          </a:p>
          <a:p>
            <a:r>
              <a:rPr lang="es-MX" sz="14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ARLITA: </a:t>
            </a:r>
            <a:r>
              <a:rPr lang="es-MX" sz="1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¿Estudio de casos? Eso he escuchado en la capacitación. “Vamos a analizar un caso?, dice el capacitador, pero no pensé que también se podía emplear con los estudiantes. ¿Quién de ustedes ha aplicado el estudio de casos en su aula?</a:t>
            </a:r>
          </a:p>
          <a:p>
            <a:r>
              <a:rPr lang="es-MX" sz="14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Santiago: </a:t>
            </a:r>
            <a:r>
              <a:rPr lang="es-MX" sz="1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 nunca.</a:t>
            </a:r>
          </a:p>
          <a:p>
            <a:r>
              <a:rPr lang="es-MX" sz="1400" dirty="0" err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Auria</a:t>
            </a:r>
            <a:r>
              <a:rPr lang="es-MX" sz="14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s-MX" sz="14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 tampoco.</a:t>
            </a:r>
          </a:p>
          <a:p>
            <a:endParaRPr lang="es-MX" sz="14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s-MX" sz="1400" dirty="0">
                <a:solidFill>
                  <a:srgbClr val="6600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docentes manifiestan no haber aplicado el Estudio de Casos.</a:t>
            </a:r>
          </a:p>
          <a:p>
            <a:r>
              <a:rPr lang="es-MX" sz="1400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Veamos cómo podemos brindarles información para que usen el Estudio de Casos en sus aulas.</a:t>
            </a:r>
            <a:endParaRPr lang="es-PE" sz="1400" dirty="0">
              <a:solidFill>
                <a:srgbClr val="0066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4BBF73-6BC7-D426-3FB3-09D44A07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8" y="1959029"/>
            <a:ext cx="2867573" cy="2289290"/>
          </a:xfrm>
          <a:prstGeom prst="roundRect">
            <a:avLst>
              <a:gd name="adj" fmla="val 154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5" grpId="0"/>
      <p:bldP spid="3796" grpId="0" build="p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05F94-C298-FCC6-AE12-420714CF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00" y="542327"/>
            <a:ext cx="5503677" cy="545773"/>
          </a:xfrm>
        </p:spPr>
        <p:txBody>
          <a:bodyPr/>
          <a:lstStyle/>
          <a:p>
            <a:r>
              <a:rPr lang="es-MX" sz="2400" dirty="0">
                <a:solidFill>
                  <a:srgbClr val="006600"/>
                </a:solidFill>
                <a:latin typeface="Amasis MT Pro Black" panose="02040A04050005020304" pitchFamily="18" charset="0"/>
              </a:rPr>
              <a:t>ENTONCES NOS PREGUNTAMOS</a:t>
            </a:r>
            <a:r>
              <a:rPr lang="es-MX" dirty="0"/>
              <a:t>:</a:t>
            </a:r>
            <a:endParaRPr lang="es-PE" dirty="0"/>
          </a:p>
        </p:txBody>
      </p:sp>
      <p:pic>
        <p:nvPicPr>
          <p:cNvPr id="3074" name="Picture 2" descr="Hombre, un profesor de dibujos animados pensando, personaje animado,  Servicio png | PNGEgg">
            <a:extLst>
              <a:ext uri="{FF2B5EF4-FFF2-40B4-BE49-F238E27FC236}">
                <a16:creationId xmlns:a16="http://schemas.microsoft.com/office/drawing/2014/main" id="{A414FB14-D2CB-16A9-0588-70B893E1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6" b="98214" l="4598" r="99713">
                        <a14:foregroundMark x1="3161" y1="36161" x2="8046" y2="17634"/>
                        <a14:foregroundMark x1="8046" y1="17634" x2="31897" y2="4911"/>
                        <a14:foregroundMark x1="31897" y1="4911" x2="62931" y2="17634"/>
                        <a14:foregroundMark x1="62931" y1="17634" x2="67816" y2="41518"/>
                        <a14:foregroundMark x1="67816" y1="41518" x2="58333" y2="58259"/>
                        <a14:foregroundMark x1="58333" y1="58259" x2="57471" y2="58482"/>
                        <a14:foregroundMark x1="44253" y1="65848" x2="35632" y2="81696"/>
                        <a14:foregroundMark x1="35632" y1="81696" x2="11207" y2="95313"/>
                        <a14:foregroundMark x1="11207" y1="95313" x2="37069" y2="99107"/>
                        <a14:foregroundMark x1="37069" y1="99107" x2="62931" y2="97991"/>
                        <a14:foregroundMark x1="62931" y1="97991" x2="58908" y2="76339"/>
                        <a14:foregroundMark x1="58908" y1="76339" x2="35057" y2="69866"/>
                        <a14:foregroundMark x1="35057" y1="69866" x2="21552" y2="73884"/>
                        <a14:foregroundMark x1="25862" y1="37277" x2="49713" y2="36384"/>
                        <a14:foregroundMark x1="49713" y1="36384" x2="39943" y2="20313"/>
                        <a14:foregroundMark x1="39943" y1="20313" x2="39655" y2="670"/>
                        <a14:foregroundMark x1="39655" y1="670" x2="6322" y2="34598"/>
                        <a14:foregroundMark x1="6322" y1="34598" x2="4598" y2="41741"/>
                        <a14:foregroundMark x1="37931" y1="72098" x2="39943" y2="88839"/>
                        <a14:foregroundMark x1="43103" y1="70759" x2="39368" y2="94866"/>
                        <a14:foregroundMark x1="39368" y1="94866" x2="41379" y2="76116"/>
                        <a14:foregroundMark x1="41379" y1="76116" x2="42241" y2="74777"/>
                        <a14:foregroundMark x1="47701" y1="43973" x2="15230" y2="35714"/>
                        <a14:foregroundMark x1="15230" y1="35714" x2="37931" y2="2679"/>
                        <a14:foregroundMark x1="37931" y1="2679" x2="40230" y2="2902"/>
                        <a14:foregroundMark x1="45115" y1="35491" x2="53736" y2="41295"/>
                        <a14:foregroundMark x1="50862" y1="28795" x2="49138" y2="32143"/>
                        <a14:foregroundMark x1="57184" y1="29911" x2="51149" y2="33929"/>
                        <a14:foregroundMark x1="83908" y1="4018" x2="83333" y2="16741"/>
                        <a14:foregroundMark x1="79885" y1="22991" x2="81322" y2="21875"/>
                        <a14:foregroundMark x1="85345" y1="17634" x2="79310" y2="19196"/>
                        <a14:foregroundMark x1="81897" y1="19866" x2="89368" y2="16071"/>
                        <a14:foregroundMark x1="97126" y1="10938" x2="99713" y2="8482"/>
                        <a14:foregroundMark x1="97414" y1="6920" x2="93391" y2="2455"/>
                        <a14:foregroundMark x1="91092" y1="1786" x2="85057" y2="2232"/>
                        <a14:foregroundMark x1="96552" y1="13170" x2="85632" y2="15402"/>
                        <a14:foregroundMark x1="68103" y1="86607" x2="66954" y2="9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74" y="1088100"/>
            <a:ext cx="2268167" cy="29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1266EDF-E9D6-787B-69D6-605E52757CFA}"/>
              </a:ext>
            </a:extLst>
          </p:cNvPr>
          <p:cNvSpPr/>
          <p:nvPr/>
        </p:nvSpPr>
        <p:spPr>
          <a:xfrm>
            <a:off x="394705" y="1223586"/>
            <a:ext cx="5339479" cy="3453668"/>
          </a:xfrm>
          <a:prstGeom prst="roundRect">
            <a:avLst>
              <a:gd name="adj" fmla="val 10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MX" sz="2000" b="1" dirty="0">
              <a:solidFill>
                <a:srgbClr val="000000"/>
              </a:solidFill>
              <a:latin typeface="Euphemia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>
                <a:solidFill>
                  <a:srgbClr val="000000"/>
                </a:solidFill>
                <a:latin typeface="Euphemia" panose="020F0502020204030204" pitchFamily="34" charset="0"/>
              </a:rPr>
              <a:t>¿Has trabajado alguna vez un Estudio de casos en tu aula?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PE" sz="2000" b="1" dirty="0">
              <a:solidFill>
                <a:srgbClr val="000000"/>
              </a:solidFill>
              <a:latin typeface="Euphemia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PE" sz="2000" b="1" dirty="0">
                <a:solidFill>
                  <a:srgbClr val="000000"/>
                </a:solidFill>
                <a:latin typeface="Euphemia" panose="020F0502020204030204" pitchFamily="34" charset="0"/>
              </a:rPr>
              <a:t>¿Es posible desarrollar competencias en las aulas mediante un estudio de casos? ¿Por qué?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PE" sz="2000" b="1" dirty="0">
              <a:solidFill>
                <a:srgbClr val="000000"/>
              </a:solidFill>
              <a:latin typeface="Euphemia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PE" sz="2000" b="1" dirty="0">
                <a:solidFill>
                  <a:srgbClr val="000000"/>
                </a:solidFill>
                <a:latin typeface="Euphemia" panose="020F0502020204030204" pitchFamily="34" charset="0"/>
              </a:rPr>
              <a:t>¿En qué consiste un Estudio de Casos?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PE" sz="2000" b="1" dirty="0">
              <a:solidFill>
                <a:srgbClr val="000000"/>
              </a:solidFill>
              <a:latin typeface="Euphemia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PE" sz="2000" b="1" dirty="0">
                <a:solidFill>
                  <a:srgbClr val="000000"/>
                </a:solidFill>
                <a:latin typeface="Euphemia" panose="020F0502020204030204" pitchFamily="34" charset="0"/>
              </a:rPr>
              <a:t>¿Cuáles son sus características?</a:t>
            </a:r>
          </a:p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12568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Rectángulo 3797"/>
          <p:cNvSpPr/>
          <p:nvPr/>
        </p:nvSpPr>
        <p:spPr>
          <a:xfrm>
            <a:off x="561028" y="156446"/>
            <a:ext cx="5556132" cy="4196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dirty="0">
                <a:solidFill>
                  <a:schemeClr val="accent1"/>
                </a:solidFill>
                <a:latin typeface="Fredoka One"/>
              </a:rPr>
              <a:t>¿Qué es el Estudio de Casos?</a:t>
            </a:r>
            <a:endParaRPr lang="en-US" sz="30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2" name="Google Shape;5095;p52" title="science-class-with-little-girl.jpg">
            <a:extLst>
              <a:ext uri="{FF2B5EF4-FFF2-40B4-BE49-F238E27FC236}">
                <a16:creationId xmlns:a16="http://schemas.microsoft.com/office/drawing/2014/main" id="{B7325184-D5B4-22DD-8F42-58A984CE3157}"/>
              </a:ext>
            </a:extLst>
          </p:cNvPr>
          <p:cNvSpPr/>
          <p:nvPr/>
        </p:nvSpPr>
        <p:spPr>
          <a:xfrm>
            <a:off x="7101215" y="1770831"/>
            <a:ext cx="1871746" cy="191895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9525">
            <a:solidFill>
              <a:srgbClr val="00328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0D4D3C-1708-AD14-2583-DA0D53DDBB19}"/>
              </a:ext>
            </a:extLst>
          </p:cNvPr>
          <p:cNvSpPr/>
          <p:nvPr/>
        </p:nvSpPr>
        <p:spPr>
          <a:xfrm>
            <a:off x="561027" y="757504"/>
            <a:ext cx="6325385" cy="16518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 sz="1200" dirty="0">
              <a:solidFill>
                <a:srgbClr val="000000"/>
              </a:solidFill>
              <a:latin typeface="Kermit" panose="020F0503040000060003" pitchFamily="34" charset="0"/>
            </a:endParaRPr>
          </a:p>
          <a:p>
            <a:pPr algn="just"/>
            <a:endParaRPr lang="es-PE" sz="1300" dirty="0">
              <a:solidFill>
                <a:srgbClr val="000000"/>
              </a:solidFill>
              <a:latin typeface="Kermit" panose="020F0503040000060003" pitchFamily="34" charset="0"/>
            </a:endParaRPr>
          </a:p>
          <a:p>
            <a:pPr algn="just"/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El </a:t>
            </a:r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estudio de casos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 es una metodología activa  que consiste en proponer a los estudiantes una situación narrada, problemática y compleja de la vida real para que la estudien, comprendan y analicen con la finalidad de resolver lo planteado. El caso presenta una historia en la que relatan con precisión y objetividad sucesos que representan problemas reales (auténticos) o realistas (simulados). Esto permite que los estudiantes experimenten la complejidad, ambigüedad, incertidumbre y falta de certeza que enfrentaron los participantes originales en el caso.</a:t>
            </a:r>
          </a:p>
          <a:p>
            <a:pPr algn="just"/>
            <a:endParaRPr lang="es-PE" sz="1300" dirty="0">
              <a:solidFill>
                <a:srgbClr val="000000"/>
              </a:solidFill>
              <a:latin typeface="Kermit" panose="020F0503040000060003" pitchFamily="34" charset="0"/>
            </a:endParaRPr>
          </a:p>
          <a:p>
            <a:pPr algn="ctr"/>
            <a:endParaRPr lang="es-P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2BB99FE3-D0EE-A500-0D98-9763388C7D87}"/>
              </a:ext>
            </a:extLst>
          </p:cNvPr>
          <p:cNvSpPr/>
          <p:nvPr/>
        </p:nvSpPr>
        <p:spPr>
          <a:xfrm>
            <a:off x="6886412" y="1141244"/>
            <a:ext cx="1559086" cy="624950"/>
          </a:xfrm>
          <a:prstGeom prst="leftArrow">
            <a:avLst>
              <a:gd name="adj1" fmla="val 73158"/>
              <a:gd name="adj2" fmla="val 384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FF00"/>
                </a:solidFill>
                <a:latin typeface="Euphemia" panose="020B0503040102020104" pitchFamily="34" charset="0"/>
              </a:rPr>
              <a:t>DÍAZ BARRIGA, 2005</a:t>
            </a:r>
            <a:endParaRPr lang="es-PE" sz="1400" b="1" dirty="0">
              <a:solidFill>
                <a:srgbClr val="FFFF00"/>
              </a:solidFill>
              <a:latin typeface="Euphemia" panose="020B05030401020201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3A25053-39AC-6527-C844-558ED80BB7AC}"/>
              </a:ext>
            </a:extLst>
          </p:cNvPr>
          <p:cNvSpPr/>
          <p:nvPr/>
        </p:nvSpPr>
        <p:spPr>
          <a:xfrm>
            <a:off x="563769" y="2505757"/>
            <a:ext cx="6107841" cy="2481297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 sz="1100" b="1" dirty="0">
              <a:solidFill>
                <a:srgbClr val="000000"/>
              </a:solidFill>
              <a:latin typeface="Kermit" panose="020F0503040000060003" pitchFamily="34" charset="0"/>
            </a:endParaRPr>
          </a:p>
          <a:p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El Estudio de Casos 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es una metodología activa de enseñanza donde los estudiantes analizan </a:t>
            </a:r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situaciones reales o simuladas 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que presentan problemas o dilemas, con el objetivo de </a:t>
            </a:r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reflexionar, debatir y proponer soluciones fundamentadas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.</a:t>
            </a:r>
          </a:p>
          <a:p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Los casos son </a:t>
            </a:r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relatos narrativos complejos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 que incluyen información social, científica o histórica y que permiten a los estudiantes analizar problemas relevantes del currículo. </a:t>
            </a:r>
          </a:p>
          <a:p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Esta metodología busca desarrollar: pensamiento crítico, capacidad de análisis, argumentación</a:t>
            </a:r>
          </a:p>
          <a:p>
            <a:pPr lvl="0"/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toma de decisiones</a:t>
            </a:r>
          </a:p>
          <a:p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Los estudiantes </a:t>
            </a:r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no solo reciben información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, sino que </a:t>
            </a:r>
            <a:r>
              <a:rPr lang="es-PE" sz="1300" b="1" dirty="0">
                <a:solidFill>
                  <a:srgbClr val="000000"/>
                </a:solidFill>
                <a:latin typeface="Kermit" panose="020F0503040000060003" pitchFamily="34" charset="0"/>
              </a:rPr>
              <a:t>interpretan, discuten y construyen conocimiento</a:t>
            </a:r>
            <a:r>
              <a:rPr lang="es-PE" sz="1300" dirty="0">
                <a:solidFill>
                  <a:srgbClr val="000000"/>
                </a:solidFill>
                <a:latin typeface="Kermit" panose="020F0503040000060003" pitchFamily="34" charset="0"/>
              </a:rPr>
              <a:t> a partir de la situación planteada.</a:t>
            </a:r>
          </a:p>
          <a:p>
            <a:pPr algn="ctr"/>
            <a:endParaRPr lang="es-PE" dirty="0"/>
          </a:p>
        </p:txBody>
      </p:sp>
      <p:sp>
        <p:nvSpPr>
          <p:cNvPr id="9" name="Flecha: hacia la izquierda 8">
            <a:extLst>
              <a:ext uri="{FF2B5EF4-FFF2-40B4-BE49-F238E27FC236}">
                <a16:creationId xmlns:a16="http://schemas.microsoft.com/office/drawing/2014/main" id="{77DA511B-3EFA-A35D-27BE-0C7EB84482D9}"/>
              </a:ext>
            </a:extLst>
          </p:cNvPr>
          <p:cNvSpPr/>
          <p:nvPr/>
        </p:nvSpPr>
        <p:spPr>
          <a:xfrm>
            <a:off x="6671611" y="3689781"/>
            <a:ext cx="1559086" cy="696215"/>
          </a:xfrm>
          <a:prstGeom prst="leftArrow">
            <a:avLst>
              <a:gd name="adj1" fmla="val 73158"/>
              <a:gd name="adj2" fmla="val 50000"/>
            </a:avLst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rgbClr val="FFFF00"/>
                </a:solidFill>
                <a:latin typeface="Euphemia" panose="020B0503040102020104" pitchFamily="34" charset="0"/>
              </a:rPr>
              <a:t>Selma Wassermann</a:t>
            </a:r>
          </a:p>
          <a:p>
            <a:pPr algn="ctr"/>
            <a:r>
              <a:rPr lang="es-MX" sz="1200" b="1" dirty="0">
                <a:solidFill>
                  <a:srgbClr val="FFFF00"/>
                </a:solidFill>
                <a:latin typeface="Euphemia" panose="020B0503040102020104" pitchFamily="34" charset="0"/>
              </a:rPr>
              <a:t>1994</a:t>
            </a:r>
            <a:endParaRPr lang="es-PE" sz="1200" b="1" dirty="0">
              <a:solidFill>
                <a:srgbClr val="FFFF00"/>
              </a:solidFill>
              <a:latin typeface="Euphemia" panose="020B05030401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8" grpId="0"/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Rectángulo 3799"/>
          <p:cNvSpPr/>
          <p:nvPr/>
        </p:nvSpPr>
        <p:spPr>
          <a:xfrm>
            <a:off x="449966" y="121046"/>
            <a:ext cx="7516497" cy="95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doka One"/>
              </a:rPr>
              <a:t>¿Cuáles son las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Fredoka One"/>
              </a:rPr>
              <a:t>características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doka One"/>
              </a:rPr>
              <a:t> del estudio de casos?  </a:t>
            </a:r>
            <a:endParaRPr lang="en-US" sz="2800" b="0" u="none" strike="noStrike" dirty="0">
              <a:solidFill>
                <a:schemeClr val="accent1">
                  <a:lumMod val="75000"/>
                </a:schemeClr>
              </a:solidFill>
              <a:effectLst/>
              <a:uFillTx/>
              <a:latin typeface="OpenSymbo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BCE49D2-6908-F3BF-3597-424AB3F13034}"/>
              </a:ext>
            </a:extLst>
          </p:cNvPr>
          <p:cNvSpPr/>
          <p:nvPr/>
        </p:nvSpPr>
        <p:spPr>
          <a:xfrm>
            <a:off x="366967" y="1120203"/>
            <a:ext cx="3249738" cy="39022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Es interactivo. Dinámico.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Se centra en el estudiante. Es protagonista de su propio aprendizaje.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Se basa en una situación real (auténtica) o realista (simulada)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Presenta una situación problemática o dilema.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Su propósito es comprender su particularidad del caso.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Tiene información realista y contextualizada.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Predominan las respuestas abiertas generando discusión y múltiples interpretaciones.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El estudiante debe fundamentar claramente sus análisis y reflexiones sobre la información.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43B2F57-2F8B-AB55-4D4C-77A0C1244F70}"/>
              </a:ext>
            </a:extLst>
          </p:cNvPr>
          <p:cNvSpPr/>
          <p:nvPr/>
        </p:nvSpPr>
        <p:spPr>
          <a:xfrm>
            <a:off x="3698166" y="1128088"/>
            <a:ext cx="3249738" cy="378916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El caso no ofrece soluciones, solo datos concretos para reflexionar.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Puede trabajarse en una o varias sesiones o actividades de aprendizaje.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Permite que el estudiante haga comparaciones, saque conclusiones y tome decisiones de forma creativa en el grupo.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Combina el trabajo individual y grupal.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Presenta información suficiente y desde diversas fuentes.</a:t>
            </a:r>
            <a:endParaRPr lang="es-PE" sz="1400" dirty="0">
              <a:solidFill>
                <a:schemeClr val="tx1">
                  <a:lumMod val="10000"/>
                </a:schemeClr>
              </a:solidFill>
              <a:latin typeface="Kermit" panose="020F05030400000600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1400" dirty="0">
                <a:solidFill>
                  <a:schemeClr val="tx1">
                    <a:lumMod val="10000"/>
                  </a:schemeClr>
                </a:solidFill>
                <a:latin typeface="Kermit" panose="020F0503040000060003" pitchFamily="34" charset="0"/>
              </a:rPr>
              <a:t>El docente facilita el proceso al orientar la discusión cuando se desvía de los propósitos de aprendizaje.</a:t>
            </a:r>
            <a:endParaRPr lang="es-MX" sz="1400" dirty="0">
              <a:solidFill>
                <a:schemeClr val="tx1">
                  <a:lumMod val="10000"/>
                </a:schemeClr>
              </a:solidFill>
              <a:latin typeface="Kermit" panose="020F0503040000060003" pitchFamily="34" charset="0"/>
            </a:endParaRPr>
          </a:p>
        </p:txBody>
      </p:sp>
      <p:sp>
        <p:nvSpPr>
          <p:cNvPr id="4" name="Flecha: hacia la izquierda 3">
            <a:extLst>
              <a:ext uri="{FF2B5EF4-FFF2-40B4-BE49-F238E27FC236}">
                <a16:creationId xmlns:a16="http://schemas.microsoft.com/office/drawing/2014/main" id="{EF6C0CBF-76A3-C3CB-8997-23D8EEE3B346}"/>
              </a:ext>
            </a:extLst>
          </p:cNvPr>
          <p:cNvSpPr/>
          <p:nvPr/>
        </p:nvSpPr>
        <p:spPr>
          <a:xfrm>
            <a:off x="7029365" y="1443851"/>
            <a:ext cx="1559086" cy="624950"/>
          </a:xfrm>
          <a:prstGeom prst="leftArrow">
            <a:avLst>
              <a:gd name="adj1" fmla="val 73158"/>
              <a:gd name="adj2" fmla="val 384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FF00"/>
                </a:solidFill>
                <a:latin typeface="Euphemia" panose="020B0503040102020104" pitchFamily="34" charset="0"/>
              </a:rPr>
              <a:t>DÍAZ BARRIGA, 2005</a:t>
            </a:r>
            <a:endParaRPr lang="es-PE" sz="1400" b="1" dirty="0">
              <a:solidFill>
                <a:srgbClr val="FFFF00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image69b087f4f2b28" descr="image69b087f4f2b2c">
            <a:extLst>
              <a:ext uri="{FF2B5EF4-FFF2-40B4-BE49-F238E27FC236}">
                <a16:creationId xmlns:a16="http://schemas.microsoft.com/office/drawing/2014/main" id="{496173F6-D847-777F-D24E-BD16B858EA4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029365" y="2256396"/>
            <a:ext cx="2019574" cy="2256397"/>
          </a:xfrm>
          <a:prstGeom prst="ellipse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0" grpId="0"/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Rectángulo 3802"/>
          <p:cNvSpPr/>
          <p:nvPr/>
        </p:nvSpPr>
        <p:spPr>
          <a:xfrm>
            <a:off x="167094" y="371025"/>
            <a:ext cx="8191080" cy="572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0" u="none" strike="noStrike" dirty="0">
                <a:solidFill>
                  <a:srgbClr val="006600"/>
                </a:solidFill>
                <a:effectLst/>
                <a:uFillTx/>
                <a:latin typeface="Fredoka One"/>
              </a:rPr>
              <a:t>¿Qué se necesita para que un caso sea bueno?</a:t>
            </a:r>
            <a:endParaRPr lang="en-US" sz="2800" b="0" u="none" strike="noStrike" dirty="0">
              <a:solidFill>
                <a:srgbClr val="006600"/>
              </a:solidFill>
              <a:effectLst/>
              <a:uFillTx/>
              <a:latin typeface="OpenSymbol"/>
            </a:endParaRPr>
          </a:p>
        </p:txBody>
      </p:sp>
      <p:sp>
        <p:nvSpPr>
          <p:cNvPr id="3804" name="Rectángulo 3803"/>
          <p:cNvSpPr/>
          <p:nvPr/>
        </p:nvSpPr>
        <p:spPr>
          <a:xfrm>
            <a:off x="681608" y="870998"/>
            <a:ext cx="6536133" cy="384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400" b="1" u="none" strike="noStrike" dirty="0">
                <a:solidFill>
                  <a:srgbClr val="000000"/>
                </a:solidFill>
                <a:effectLst/>
                <a:uFillTx/>
                <a:latin typeface="Varela Round"/>
              </a:rPr>
              <a:t>Para plantear un buen caso, debemos considerer </a:t>
            </a:r>
            <a:r>
              <a:rPr lang="en-US" sz="1400" b="1" u="none" strike="noStrike" dirty="0" err="1">
                <a:solidFill>
                  <a:srgbClr val="000000"/>
                </a:solidFill>
                <a:effectLst/>
                <a:uFillTx/>
                <a:latin typeface="Varela Round"/>
              </a:rPr>
              <a:t>los</a:t>
            </a:r>
            <a:r>
              <a:rPr lang="en-US" sz="1400" b="1" u="none" strike="noStrike" dirty="0">
                <a:solidFill>
                  <a:srgbClr val="000000"/>
                </a:solidFill>
                <a:effectLst/>
                <a:uFillTx/>
                <a:latin typeface="Varela Round"/>
              </a:rPr>
              <a:t> siguientes aspectos:</a:t>
            </a:r>
            <a:endParaRPr lang="en-US" sz="1400" b="1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16BAE7-FD51-CBF0-02B1-E6CB19E89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34" t="25963" r="10422" b="38630"/>
          <a:stretch>
            <a:fillRect/>
          </a:stretch>
        </p:blipFill>
        <p:spPr>
          <a:xfrm>
            <a:off x="1095126" y="1494648"/>
            <a:ext cx="6595044" cy="2445824"/>
          </a:xfrm>
          <a:prstGeom prst="rect">
            <a:avLst/>
          </a:prstGeom>
        </p:spPr>
      </p:pic>
      <p:pic>
        <p:nvPicPr>
          <p:cNvPr id="4098" name="Picture 2" descr="El método del caso: el aprendizaje práctico que no caduca - eLearning Actual">
            <a:extLst>
              <a:ext uri="{FF2B5EF4-FFF2-40B4-BE49-F238E27FC236}">
                <a16:creationId xmlns:a16="http://schemas.microsoft.com/office/drawing/2014/main" id="{6A459281-AF48-2CCF-1806-1B497612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49" y="3670988"/>
            <a:ext cx="2345904" cy="120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3" grpId="0"/>
      <p:bldP spid="38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5" name="PlaceHolder 1"/>
          <p:cNvSpPr>
            <a:spLocks noGrp="1"/>
          </p:cNvSpPr>
          <p:nvPr>
            <p:ph type="title"/>
          </p:nvPr>
        </p:nvSpPr>
        <p:spPr>
          <a:xfrm>
            <a:off x="664754" y="253983"/>
            <a:ext cx="7705440" cy="40334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lang="en-US" sz="2800" dirty="0">
                <a:solidFill>
                  <a:schemeClr val="accent3">
                    <a:lumMod val="75000"/>
                  </a:schemeClr>
                </a:solidFill>
                <a:latin typeface="Fredoka One"/>
              </a:rPr>
            </a:b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Fredoka One"/>
              </a:rPr>
              <a:t>¿Cuáles son las fases de un estudio de casos?</a:t>
            </a:r>
            <a:br>
              <a:rPr lang="en-US" sz="2800" dirty="0">
                <a:solidFill>
                  <a:schemeClr val="accent3">
                    <a:lumMod val="75000"/>
                  </a:schemeClr>
                </a:solidFill>
                <a:latin typeface="Fredoka One"/>
              </a:rPr>
            </a:br>
            <a:endParaRPr lang="fr-FR" sz="2800" b="0" u="none" strike="noStrike" dirty="0">
              <a:solidFill>
                <a:schemeClr val="accent3">
                  <a:lumMod val="75000"/>
                </a:schemeClr>
              </a:solidFill>
              <a:effectLst/>
              <a:uFillTx/>
              <a:latin typeface="Arial"/>
            </a:endParaRPr>
          </a:p>
        </p:txBody>
      </p:sp>
      <p:pic>
        <p:nvPicPr>
          <p:cNvPr id="2" name="image69b087f4f2b28" descr="image69b087f4f2b2c">
            <a:extLst>
              <a:ext uri="{FF2B5EF4-FFF2-40B4-BE49-F238E27FC236}">
                <a16:creationId xmlns:a16="http://schemas.microsoft.com/office/drawing/2014/main" id="{536EC74A-EE64-4678-8B80-E904F88A4E0A}"/>
              </a:ext>
            </a:extLst>
          </p:cNvPr>
          <p:cNvPicPr/>
          <p:nvPr/>
        </p:nvPicPr>
        <p:blipFill>
          <a:blip r:embed="rId3"/>
          <a:srcRect t="21143"/>
          <a:stretch>
            <a:fillRect/>
          </a:stretch>
        </p:blipFill>
        <p:spPr>
          <a:xfrm>
            <a:off x="6695593" y="684361"/>
            <a:ext cx="2190612" cy="188738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8E4D4D2-058F-3AFB-BBC6-DACFFD6447A4}"/>
              </a:ext>
            </a:extLst>
          </p:cNvPr>
          <p:cNvSpPr/>
          <p:nvPr/>
        </p:nvSpPr>
        <p:spPr>
          <a:xfrm>
            <a:off x="2723529" y="1244473"/>
            <a:ext cx="3203689" cy="775735"/>
          </a:xfrm>
          <a:prstGeom prst="roundRect">
            <a:avLst/>
          </a:prstGeom>
          <a:solidFill>
            <a:srgbClr val="4791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masis MT Pro Black" panose="02040A04050005020304" pitchFamily="18" charset="0"/>
            </a:endParaRPr>
          </a:p>
          <a:p>
            <a:pPr algn="ctr"/>
            <a:r>
              <a:rPr lang="es-MX" dirty="0">
                <a:latin typeface="Amasis MT Pro Black" panose="02040A04050005020304" pitchFamily="18" charset="0"/>
              </a:rPr>
              <a:t>FASES DEL ESTUDIO DE CASOS EN EL AULA</a:t>
            </a:r>
            <a:endParaRPr lang="es-PE" dirty="0">
              <a:latin typeface="Amasis MT Pro Black" panose="02040A04050005020304" pitchFamily="18" charset="0"/>
            </a:endParaRPr>
          </a:p>
          <a:p>
            <a:pPr algn="ctr"/>
            <a:endParaRPr lang="es-PE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CD73A52-D0C5-191C-951F-D877EFECDC65}"/>
              </a:ext>
            </a:extLst>
          </p:cNvPr>
          <p:cNvSpPr/>
          <p:nvPr/>
        </p:nvSpPr>
        <p:spPr>
          <a:xfrm>
            <a:off x="329274" y="2844438"/>
            <a:ext cx="1415246" cy="6578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r>
              <a:rPr lang="es-MX" sz="1400" dirty="0"/>
              <a:t>Presentación del caso</a:t>
            </a:r>
          </a:p>
          <a:p>
            <a:pPr algn="ctr"/>
            <a:endParaRPr lang="es-PE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0EF4C2D-2847-565D-07F2-422FAC44A288}"/>
              </a:ext>
            </a:extLst>
          </p:cNvPr>
          <p:cNvSpPr/>
          <p:nvPr/>
        </p:nvSpPr>
        <p:spPr>
          <a:xfrm>
            <a:off x="5300434" y="2811986"/>
            <a:ext cx="1524128" cy="6381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Actividades de profundización</a:t>
            </a:r>
            <a:endParaRPr lang="es-PE" sz="140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F6F005E-C381-91F3-65AF-C3417E7EC1A7}"/>
              </a:ext>
            </a:extLst>
          </p:cNvPr>
          <p:cNvSpPr/>
          <p:nvPr/>
        </p:nvSpPr>
        <p:spPr>
          <a:xfrm>
            <a:off x="7074369" y="2802149"/>
            <a:ext cx="1174248" cy="6578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400" dirty="0"/>
              <a:t>Aplicación y cierre</a:t>
            </a:r>
            <a:endParaRPr lang="es-PE" sz="1400" dirty="0"/>
          </a:p>
          <a:p>
            <a:pPr algn="ctr"/>
            <a:endParaRPr lang="es-PE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7D44D8C-8DC3-AF2E-64CA-FC0D1CDD336B}"/>
              </a:ext>
            </a:extLst>
          </p:cNvPr>
          <p:cNvSpPr/>
          <p:nvPr/>
        </p:nvSpPr>
        <p:spPr>
          <a:xfrm>
            <a:off x="1902992" y="2825513"/>
            <a:ext cx="1524128" cy="6578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400" dirty="0"/>
              <a:t>Análisis en pequeños grupos</a:t>
            </a:r>
            <a:endParaRPr lang="es-PE" sz="1400" dirty="0"/>
          </a:p>
          <a:p>
            <a:pPr algn="ctr"/>
            <a:endParaRPr lang="es-PE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D627107B-0874-253F-3FB4-6CA990C7A76D}"/>
              </a:ext>
            </a:extLst>
          </p:cNvPr>
          <p:cNvSpPr/>
          <p:nvPr/>
        </p:nvSpPr>
        <p:spPr>
          <a:xfrm>
            <a:off x="3678323" y="2795005"/>
            <a:ext cx="1300336" cy="6578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/>
          </a:p>
          <a:p>
            <a:pPr algn="ctr"/>
            <a:r>
              <a:rPr lang="es-MX" sz="1400" dirty="0"/>
              <a:t>Discusión en grupo grande</a:t>
            </a:r>
            <a:endParaRPr lang="es-PE" sz="1400" dirty="0"/>
          </a:p>
          <a:p>
            <a:pPr algn="ctr"/>
            <a:endParaRPr lang="es-PE" dirty="0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4156E59-32BE-F5C9-99FE-D6FB2CDF3180}"/>
              </a:ext>
            </a:extLst>
          </p:cNvPr>
          <p:cNvCxnSpPr>
            <a:cxnSpLocks/>
          </p:cNvCxnSpPr>
          <p:nvPr/>
        </p:nvCxnSpPr>
        <p:spPr>
          <a:xfrm>
            <a:off x="4328491" y="2020208"/>
            <a:ext cx="0" cy="76481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CB24BCA-E4B2-C57F-84D1-E3082EADEDCE}"/>
              </a:ext>
            </a:extLst>
          </p:cNvPr>
          <p:cNvCxnSpPr>
            <a:cxnSpLocks/>
          </p:cNvCxnSpPr>
          <p:nvPr/>
        </p:nvCxnSpPr>
        <p:spPr>
          <a:xfrm>
            <a:off x="1008091" y="2476079"/>
            <a:ext cx="0" cy="36835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5E70E56E-2F8E-DAA8-FC10-E13D697471CC}"/>
              </a:ext>
            </a:extLst>
          </p:cNvPr>
          <p:cNvCxnSpPr>
            <a:cxnSpLocks/>
          </p:cNvCxnSpPr>
          <p:nvPr/>
        </p:nvCxnSpPr>
        <p:spPr>
          <a:xfrm>
            <a:off x="7661493" y="2433790"/>
            <a:ext cx="0" cy="36835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269D8FF-9D8B-9BDD-0FDA-529C521DF2C0}"/>
              </a:ext>
            </a:extLst>
          </p:cNvPr>
          <p:cNvCxnSpPr>
            <a:cxnSpLocks/>
          </p:cNvCxnSpPr>
          <p:nvPr/>
        </p:nvCxnSpPr>
        <p:spPr>
          <a:xfrm>
            <a:off x="6059695" y="2443627"/>
            <a:ext cx="0" cy="36835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458BFB40-F925-FFBE-25D6-DD3DF70DE378}"/>
              </a:ext>
            </a:extLst>
          </p:cNvPr>
          <p:cNvCxnSpPr>
            <a:cxnSpLocks/>
          </p:cNvCxnSpPr>
          <p:nvPr/>
        </p:nvCxnSpPr>
        <p:spPr>
          <a:xfrm>
            <a:off x="2619006" y="2476078"/>
            <a:ext cx="0" cy="36835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071904F7-B1F4-25C5-C1A4-971C318D87B4}"/>
              </a:ext>
            </a:extLst>
          </p:cNvPr>
          <p:cNvCxnSpPr>
            <a:cxnSpLocks/>
          </p:cNvCxnSpPr>
          <p:nvPr/>
        </p:nvCxnSpPr>
        <p:spPr>
          <a:xfrm flipH="1" flipV="1">
            <a:off x="989256" y="2456579"/>
            <a:ext cx="6672237" cy="1140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D9C69A22-26A8-C5A3-C414-EA882EAC1C7A}"/>
              </a:ext>
            </a:extLst>
          </p:cNvPr>
          <p:cNvSpPr/>
          <p:nvPr/>
        </p:nvSpPr>
        <p:spPr>
          <a:xfrm>
            <a:off x="606178" y="3628388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1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BDDD61D-0ECB-88B2-271C-C80763013E06}"/>
              </a:ext>
            </a:extLst>
          </p:cNvPr>
          <p:cNvSpPr/>
          <p:nvPr/>
        </p:nvSpPr>
        <p:spPr>
          <a:xfrm>
            <a:off x="7245665" y="3617631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5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4FF202A-D9B7-7EE5-9C1C-B7AD5E9E7E07}"/>
              </a:ext>
            </a:extLst>
          </p:cNvPr>
          <p:cNvSpPr/>
          <p:nvPr/>
        </p:nvSpPr>
        <p:spPr>
          <a:xfrm>
            <a:off x="5663556" y="3624080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4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3229F96-6FC6-616E-2A9C-95A9636FF196}"/>
              </a:ext>
            </a:extLst>
          </p:cNvPr>
          <p:cNvSpPr/>
          <p:nvPr/>
        </p:nvSpPr>
        <p:spPr>
          <a:xfrm>
            <a:off x="3960373" y="3624081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3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19F2911-E187-2937-B891-EA45487457E1}"/>
              </a:ext>
            </a:extLst>
          </p:cNvPr>
          <p:cNvSpPr/>
          <p:nvPr/>
        </p:nvSpPr>
        <p:spPr>
          <a:xfrm>
            <a:off x="2188287" y="3628388"/>
            <a:ext cx="861439" cy="3061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badi" panose="020B0604020104020204" pitchFamily="34" charset="0"/>
              </a:rPr>
              <a:t>FASE 2</a:t>
            </a:r>
            <a:endParaRPr lang="es-PE" sz="1400" b="1" dirty="0">
              <a:solidFill>
                <a:srgbClr val="000000"/>
              </a:solidFill>
              <a:latin typeface="Abadi" panose="020B060402010402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63956B1-D74A-2F7A-DABC-7E8E50FAA824}"/>
              </a:ext>
            </a:extLst>
          </p:cNvPr>
          <p:cNvSpPr/>
          <p:nvPr/>
        </p:nvSpPr>
        <p:spPr>
          <a:xfrm>
            <a:off x="502019" y="4408420"/>
            <a:ext cx="7418395" cy="4699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Selma Wassermann explica que el aprendizaje con casos se desarrolla como un CIRCUITO EDUCATIVO DE APRENDIZAJE compuesto por experiencias sucesivas que profundizan la compresión.</a:t>
            </a:r>
            <a:endParaRPr lang="es-PE" sz="1200" b="1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5" grpId="0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Rectángulo 3809"/>
          <p:cNvSpPr/>
          <p:nvPr/>
        </p:nvSpPr>
        <p:spPr>
          <a:xfrm>
            <a:off x="55468" y="409512"/>
            <a:ext cx="8191080" cy="5039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lnSpcReduction="10000"/>
          </a:bodyPr>
          <a:lstStyle/>
          <a:p>
            <a:pPr>
              <a:tabLst>
                <a:tab pos="0" algn="l"/>
              </a:tabLst>
            </a:pPr>
            <a:r>
              <a:rPr lang="en-US" sz="2800" dirty="0">
                <a:solidFill>
                  <a:schemeClr val="accent1"/>
                </a:solidFill>
                <a:latin typeface="Fredoka One"/>
              </a:rPr>
              <a:t>FASE 1 :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Fredoka One"/>
              </a:rPr>
              <a:t>PRESENTACIÓN DEL CASO 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OpenSymbol"/>
              </a:rPr>
              <a:t>(Experiencia inicial)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Fredoka One"/>
            </a:endParaRPr>
          </a:p>
        </p:txBody>
      </p:sp>
      <p:sp>
        <p:nvSpPr>
          <p:cNvPr id="3811" name="Rectángulo 3810"/>
          <p:cNvSpPr/>
          <p:nvPr/>
        </p:nvSpPr>
        <p:spPr>
          <a:xfrm>
            <a:off x="215034" y="989919"/>
            <a:ext cx="5457711" cy="43295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o la docente presenta una situación problemática o narrativa. 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debe plantear qué sucede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cuál es el problema o situación, quiénes participan, qué conflictos se presentan. 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Estos elementos crean un contexto de la vida real que permite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análisis desde un enfoque por competencias.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docente debe considerer el propósito del aprendizaje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función de las competencias priorizadas y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criterios de evaluación basados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estándares de aprendizaje de las competencias que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pretende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desarrollar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así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como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intereses y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necesidades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estudiantes.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relevante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el caso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estimule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solo el factor intelectual sino también la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imaginación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fantasia y las emociones,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iendo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cuenta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cinco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sentidos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estudiante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 que </a:t>
            </a:r>
            <a:r>
              <a:rPr lang="en-US" sz="1300" b="0" u="none" strike="noStrike" dirty="0" err="1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estudiantes comprendan el contexto y el dilemma.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2B002F-8170-7B46-609A-F173A3C4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45" y="802566"/>
            <a:ext cx="1882936" cy="1882936"/>
          </a:xfrm>
          <a:prstGeom prst="ellipse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A17C762-5D49-9BEB-A4F3-F58E6F77CA99}"/>
              </a:ext>
            </a:extLst>
          </p:cNvPr>
          <p:cNvSpPr/>
          <p:nvPr/>
        </p:nvSpPr>
        <p:spPr>
          <a:xfrm>
            <a:off x="5940312" y="2685502"/>
            <a:ext cx="2776092" cy="2082921"/>
          </a:xfrm>
          <a:prstGeom prst="roundRect">
            <a:avLst>
              <a:gd name="adj" fmla="val 1049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00" b="1" dirty="0">
                <a:solidFill>
                  <a:srgbClr val="4A0073"/>
                </a:solidFill>
              </a:rPr>
              <a:t>                     </a:t>
            </a:r>
          </a:p>
          <a:p>
            <a:r>
              <a:rPr lang="es-MX" sz="1200" b="1" dirty="0">
                <a:solidFill>
                  <a:srgbClr val="4A0073"/>
                </a:solidFill>
              </a:rPr>
              <a:t>                     Ejemplo</a:t>
            </a:r>
          </a:p>
          <a:p>
            <a:r>
              <a:rPr lang="es-MX" sz="1200" b="1" dirty="0">
                <a:solidFill>
                  <a:srgbClr val="4A0073"/>
                </a:solidFill>
              </a:rPr>
              <a:t>Área: </a:t>
            </a:r>
            <a:r>
              <a:rPr lang="es-MX" sz="1200" b="1" dirty="0">
                <a:solidFill>
                  <a:schemeClr val="tx1">
                    <a:lumMod val="10000"/>
                  </a:schemeClr>
                </a:solidFill>
              </a:rPr>
              <a:t>Ciencia y Tecnología</a:t>
            </a:r>
          </a:p>
          <a:p>
            <a:r>
              <a:rPr lang="es-MX" sz="1200" b="1" dirty="0">
                <a:solidFill>
                  <a:srgbClr val="4A0073"/>
                </a:solidFill>
              </a:rPr>
              <a:t>CASO:</a:t>
            </a:r>
          </a:p>
          <a:p>
            <a:r>
              <a:rPr lang="es-MX" sz="1200" b="1" dirty="0">
                <a:solidFill>
                  <a:schemeClr val="tx1">
                    <a:lumMod val="10000"/>
                  </a:schemeClr>
                </a:solidFill>
              </a:rPr>
              <a:t>En una comunidad los peces del río están desapareciendo.</a:t>
            </a:r>
          </a:p>
          <a:p>
            <a:endParaRPr lang="es-MX" sz="1200" b="1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s-MX" sz="1200" b="1" dirty="0">
                <a:solidFill>
                  <a:srgbClr val="4A0073"/>
                </a:solidFill>
              </a:rPr>
              <a:t>Los estudiantes deben analizar:</a:t>
            </a:r>
          </a:p>
          <a:p>
            <a:r>
              <a:rPr lang="es-MX" sz="1200" b="1" dirty="0">
                <a:solidFill>
                  <a:schemeClr val="tx1">
                    <a:lumMod val="10000"/>
                  </a:schemeClr>
                </a:solidFill>
              </a:rPr>
              <a:t>¿Qué podría estar ocurriendo?</a:t>
            </a:r>
          </a:p>
          <a:p>
            <a:r>
              <a:rPr lang="es-MX" sz="1200" b="1" dirty="0">
                <a:solidFill>
                  <a:schemeClr val="tx1">
                    <a:lumMod val="10000"/>
                  </a:schemeClr>
                </a:solidFill>
              </a:rPr>
              <a:t>¿Qué factores influyen?</a:t>
            </a:r>
          </a:p>
          <a:p>
            <a:r>
              <a:rPr lang="es-MX" sz="1200" b="1" dirty="0">
                <a:solidFill>
                  <a:srgbClr val="4A0073"/>
                </a:solidFill>
              </a:rPr>
              <a:t>Los estudiantes leen el caso y comentan sus primeras ideas.</a:t>
            </a:r>
          </a:p>
          <a:p>
            <a:pPr algn="ctr"/>
            <a:r>
              <a:rPr lang="es-PE" sz="1200" b="1" dirty="0">
                <a:solidFill>
                  <a:srgbClr val="4A0073"/>
                </a:solidFill>
              </a:rPr>
              <a:t>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" grpId="0"/>
      <p:bldP spid="3811" grpId="0" animBg="1"/>
      <p:bldP spid="5" grpId="0" animBg="1"/>
    </p:bldLst>
  </p:timing>
</p:sld>
</file>

<file path=ppt/theme/theme1.xml><?xml version="1.0" encoding="utf-8"?>
<a:theme xmlns:a="http://schemas.openxmlformats.org/drawingml/2006/main" name="Science Subject for Elementary - 1st Grade: Inquiry by Slidesgo">
  <a:themeElements>
    <a:clrScheme name="Simple Light">
      <a:dk1>
        <a:srgbClr val="E9EAF9"/>
      </a:dk1>
      <a:lt1>
        <a:srgbClr val="FDE264"/>
      </a:lt1>
      <a:dk2>
        <a:srgbClr val="9DB3F0"/>
      </a:dk2>
      <a:lt2>
        <a:srgbClr val="5B7FD1"/>
      </a:lt2>
      <a:accent1>
        <a:srgbClr val="00328E"/>
      </a:accent1>
      <a:accent2>
        <a:srgbClr val="FFBECC"/>
      </a:accent2>
      <a:accent3>
        <a:srgbClr val="FF88A2"/>
      </a:accent3>
      <a:accent4>
        <a:srgbClr val="48C4F0"/>
      </a:accent4>
      <a:accent5>
        <a:srgbClr val="FFFFFF"/>
      </a:accent5>
      <a:accent6>
        <a:srgbClr val="C1856B"/>
      </a:accent6>
      <a:hlink>
        <a:srgbClr val="00328E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1st Grade: Inquiry by Slidesgo">
  <a:themeElements>
    <a:clrScheme name="Simple Light">
      <a:dk1>
        <a:srgbClr val="E9EAF9"/>
      </a:dk1>
      <a:lt1>
        <a:srgbClr val="FDE264"/>
      </a:lt1>
      <a:dk2>
        <a:srgbClr val="9DB3F0"/>
      </a:dk2>
      <a:lt2>
        <a:srgbClr val="5B7FD1"/>
      </a:lt2>
      <a:accent1>
        <a:srgbClr val="00328E"/>
      </a:accent1>
      <a:accent2>
        <a:srgbClr val="FFBECC"/>
      </a:accent2>
      <a:accent3>
        <a:srgbClr val="FF88A2"/>
      </a:accent3>
      <a:accent4>
        <a:srgbClr val="48C4F0"/>
      </a:accent4>
      <a:accent5>
        <a:srgbClr val="FFFFFF"/>
      </a:accent5>
      <a:accent6>
        <a:srgbClr val="C1856B"/>
      </a:accent6>
      <a:hlink>
        <a:srgbClr val="00328E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1720</Words>
  <Application>Microsoft Office PowerPoint</Application>
  <PresentationFormat>Presentación en pantalla (16:9)</PresentationFormat>
  <Paragraphs>218</Paragraphs>
  <Slides>21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39" baseType="lpstr">
      <vt:lpstr>Abadi</vt:lpstr>
      <vt:lpstr>Aharoni</vt:lpstr>
      <vt:lpstr>Amasis MT Pro Black</vt:lpstr>
      <vt:lpstr>Aptos</vt:lpstr>
      <vt:lpstr>Arial</vt:lpstr>
      <vt:lpstr>Calibri</vt:lpstr>
      <vt:lpstr>Euphemia</vt:lpstr>
      <vt:lpstr>Fredoka One</vt:lpstr>
      <vt:lpstr>Gadugi</vt:lpstr>
      <vt:lpstr>Jumble</vt:lpstr>
      <vt:lpstr>Kermit</vt:lpstr>
      <vt:lpstr>OpenSymbol</vt:lpstr>
      <vt:lpstr>Symbol</vt:lpstr>
      <vt:lpstr>Varela Round</vt:lpstr>
      <vt:lpstr>Wingdings</vt:lpstr>
      <vt:lpstr>Science Subject for Elementary - 1st Grade: Inquiry by Slidesgo</vt:lpstr>
      <vt:lpstr>Science Subject for Elementary - 1st Grade: Inquiry by Slidesgo</vt:lpstr>
      <vt:lpstr>Slidesgo Final Pages</vt:lpstr>
      <vt:lpstr>Metodologías Activas </vt:lpstr>
      <vt:lpstr>PROPÓSITO:</vt:lpstr>
      <vt:lpstr>Leemos y reflexionamos: </vt:lpstr>
      <vt:lpstr>ENTONCES NOS PREGUNTAMOS:</vt:lpstr>
      <vt:lpstr>Presentación de PowerPoint</vt:lpstr>
      <vt:lpstr>Presentación de PowerPoint</vt:lpstr>
      <vt:lpstr>Presentación de PowerPoint</vt:lpstr>
      <vt:lpstr> ¿Cuáles son las fases de un estudio de casos?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RESUMEN</vt:lpstr>
      <vt:lpstr>CONCLUSIONES</vt:lpstr>
      <vt:lpstr>Presentación de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Equipo</dc:creator>
  <cp:lastModifiedBy>UGEL Pacasmayo</cp:lastModifiedBy>
  <cp:revision>4</cp:revision>
  <dcterms:modified xsi:type="dcterms:W3CDTF">2026-03-12T22:00:52Z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2026-03-10T21:06:52Z</dcterms:created>
  <dc:creator>Unknown Creator</dc:creator>
  <dc:description/>
  <dc:language>en-US</dc:language>
  <cp:lastModifiedBy>Unknown Creator</cp:lastModifiedBy>
  <dcterms:modified xsi:type="dcterms:W3CDTF">2026-03-10T21:06:52Z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</Properties>
</file>