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5" r:id="rId1"/>
  </p:sldMasterIdLst>
  <p:sldIdLst>
    <p:sldId id="257" r:id="rId2"/>
    <p:sldId id="27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6" r:id="rId17"/>
  </p:sldIdLst>
  <p:sldSz cx="12192000" cy="6858000"/>
  <p:notesSz cx="12192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71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91380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80622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0897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8233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6278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94938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51972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5454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9820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2040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35972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06170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367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8276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9631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4489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5959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C822C7D4-9BD5-48F0-B1D2-AB6927F7CCC9}"/>
              </a:ext>
            </a:extLst>
          </p:cNvPr>
          <p:cNvSpPr txBox="1">
            <a:spLocks/>
          </p:cNvSpPr>
          <p:nvPr/>
        </p:nvSpPr>
        <p:spPr>
          <a:xfrm>
            <a:off x="2362200" y="2209800"/>
            <a:ext cx="8354187" cy="1594667"/>
          </a:xfrm>
          <a:prstGeom prst="rect">
            <a:avLst/>
          </a:prstGeom>
        </p:spPr>
        <p:txBody>
          <a:bodyPr vert="horz" wrap="square" lIns="0" tIns="106045" rIns="0" bIns="0" rtlCol="0" anchor="t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062480" marR="5080" indent="-2050414">
              <a:lnSpc>
                <a:spcPts val="5830"/>
              </a:lnSpc>
              <a:spcBef>
                <a:spcPts val="835"/>
              </a:spcBef>
            </a:pPr>
            <a:r>
              <a:rPr lang="es-PE" sz="5400" spc="-47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COMITÉS</a:t>
            </a:r>
            <a:r>
              <a:rPr lang="es-PE" sz="5400" spc="-65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PE" sz="5400" spc="-65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DE</a:t>
            </a:r>
            <a:r>
              <a:rPr lang="es-PE" sz="5400" spc="-63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 </a:t>
            </a:r>
            <a:r>
              <a:rPr lang="es-PE" sz="5400" spc="-595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GESTIÓN </a:t>
            </a:r>
            <a:r>
              <a:rPr lang="es-PE" sz="5400" spc="-580" dirty="0">
                <a:solidFill>
                  <a:schemeClr val="tx1">
                    <a:lumMod val="95000"/>
                    <a:lumOff val="5000"/>
                  </a:schemeClr>
                </a:solidFill>
                <a:latin typeface="Cascadia Code SemiBold" panose="020B0609020000020004" pitchFamily="49" charset="0"/>
                <a:ea typeface="Cascadia Code SemiBold" panose="020B0609020000020004" pitchFamily="49" charset="0"/>
                <a:cs typeface="Cascadia Code SemiBold" panose="020B0609020000020004" pitchFamily="49" charset="0"/>
              </a:rPr>
              <a:t>ESCOLAR</a:t>
            </a:r>
            <a:endParaRPr lang="es-PE" sz="5400" dirty="0">
              <a:solidFill>
                <a:schemeClr val="tx1">
                  <a:lumMod val="95000"/>
                  <a:lumOff val="5000"/>
                </a:schemeClr>
              </a:solidFill>
              <a:latin typeface="Cascadia Code SemiBold" panose="020B0609020000020004" pitchFamily="49" charset="0"/>
              <a:ea typeface="Cascadia Code SemiBold" panose="020B0609020000020004" pitchFamily="49" charset="0"/>
              <a:cs typeface="Cascadia Code SemiBold" panose="020B0609020000020004" pitchFamily="49" charset="0"/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8509966E-BE43-4DD9-AA09-58180CDD339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1905000" cy="609600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F23E9556-CFAA-4015-BEF2-FCA003A88DC0}"/>
              </a:ext>
            </a:extLst>
          </p:cNvPr>
          <p:cNvSpPr txBox="1"/>
          <p:nvPr/>
        </p:nvSpPr>
        <p:spPr>
          <a:xfrm>
            <a:off x="8229600" y="5562600"/>
            <a:ext cx="297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Ink Free" panose="03080402000500000000" pitchFamily="66" charset="0"/>
              </a:rPr>
              <a:t>JAGP</a:t>
            </a:r>
          </a:p>
          <a:p>
            <a:pPr algn="ctr"/>
            <a:r>
              <a:rPr lang="es-PE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Ink Free" panose="03080402000500000000" pitchFamily="66" charset="0"/>
              </a:rPr>
              <a:t>04 de noviembre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220142"/>
            <a:ext cx="8596668" cy="649331"/>
          </a:xfrm>
          <a:prstGeom prst="rect">
            <a:avLst/>
          </a:prstGeom>
        </p:spPr>
        <p:txBody>
          <a:bodyPr vert="horz" wrap="square" lIns="0" tIns="260146" rIns="0" bIns="0" rtlCol="0">
            <a:spAutoFit/>
          </a:bodyPr>
          <a:lstStyle/>
          <a:p>
            <a:pPr marL="12700">
              <a:lnSpc>
                <a:spcPts val="2890"/>
              </a:lnSpc>
            </a:pPr>
            <a:r>
              <a:rPr sz="2800" spc="8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</a:t>
            </a:r>
            <a:r>
              <a:rPr sz="2800" spc="-114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1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2800" spc="-13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z="2800" spc="-1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1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2800" spc="-13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7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condiciones</a:t>
            </a:r>
            <a:r>
              <a:rPr sz="2800" spc="-9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operativas</a:t>
            </a:r>
            <a:r>
              <a:rPr lang="es-PE" sz="28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-228600" y="1376616"/>
            <a:ext cx="3270250" cy="2788285"/>
            <a:chOff x="304800" y="3020314"/>
            <a:chExt cx="3270250" cy="2788285"/>
          </a:xfrm>
        </p:grpSpPr>
        <p:sp>
          <p:nvSpPr>
            <p:cNvPr id="21" name="object 21"/>
            <p:cNvSpPr/>
            <p:nvPr/>
          </p:nvSpPr>
          <p:spPr>
            <a:xfrm>
              <a:off x="734656" y="3020314"/>
              <a:ext cx="2734945" cy="2734945"/>
            </a:xfrm>
            <a:custGeom>
              <a:avLst/>
              <a:gdLst/>
              <a:ahLst/>
              <a:cxnLst/>
              <a:rect l="l" t="t" r="r" b="b"/>
              <a:pathLst>
                <a:path w="2734945" h="2734945">
                  <a:moveTo>
                    <a:pt x="1367447" y="0"/>
                  </a:moveTo>
                  <a:lnTo>
                    <a:pt x="1319437" y="826"/>
                  </a:lnTo>
                  <a:lnTo>
                    <a:pt x="1271843" y="3289"/>
                  </a:lnTo>
                  <a:lnTo>
                    <a:pt x="1224692" y="7360"/>
                  </a:lnTo>
                  <a:lnTo>
                    <a:pt x="1178010" y="13012"/>
                  </a:lnTo>
                  <a:lnTo>
                    <a:pt x="1131826" y="20218"/>
                  </a:lnTo>
                  <a:lnTo>
                    <a:pt x="1086166" y="28952"/>
                  </a:lnTo>
                  <a:lnTo>
                    <a:pt x="1041058" y="39185"/>
                  </a:lnTo>
                  <a:lnTo>
                    <a:pt x="996528" y="50892"/>
                  </a:lnTo>
                  <a:lnTo>
                    <a:pt x="952603" y="64044"/>
                  </a:lnTo>
                  <a:lnTo>
                    <a:pt x="909311" y="78616"/>
                  </a:lnTo>
                  <a:lnTo>
                    <a:pt x="866679" y="94578"/>
                  </a:lnTo>
                  <a:lnTo>
                    <a:pt x="824733" y="111906"/>
                  </a:lnTo>
                  <a:lnTo>
                    <a:pt x="783502" y="130570"/>
                  </a:lnTo>
                  <a:lnTo>
                    <a:pt x="743012" y="150545"/>
                  </a:lnTo>
                  <a:lnTo>
                    <a:pt x="703289" y="171804"/>
                  </a:lnTo>
                  <a:lnTo>
                    <a:pt x="664363" y="194318"/>
                  </a:lnTo>
                  <a:lnTo>
                    <a:pt x="626258" y="218061"/>
                  </a:lnTo>
                  <a:lnTo>
                    <a:pt x="589003" y="243007"/>
                  </a:lnTo>
                  <a:lnTo>
                    <a:pt x="552625" y="269127"/>
                  </a:lnTo>
                  <a:lnTo>
                    <a:pt x="517150" y="296394"/>
                  </a:lnTo>
                  <a:lnTo>
                    <a:pt x="482606" y="324783"/>
                  </a:lnTo>
                  <a:lnTo>
                    <a:pt x="449021" y="354264"/>
                  </a:lnTo>
                  <a:lnTo>
                    <a:pt x="416420" y="384813"/>
                  </a:lnTo>
                  <a:lnTo>
                    <a:pt x="384831" y="416400"/>
                  </a:lnTo>
                  <a:lnTo>
                    <a:pt x="354282" y="449000"/>
                  </a:lnTo>
                  <a:lnTo>
                    <a:pt x="324799" y="482584"/>
                  </a:lnTo>
                  <a:lnTo>
                    <a:pt x="296409" y="517127"/>
                  </a:lnTo>
                  <a:lnTo>
                    <a:pt x="269140" y="552600"/>
                  </a:lnTo>
                  <a:lnTo>
                    <a:pt x="243019" y="588978"/>
                  </a:lnTo>
                  <a:lnTo>
                    <a:pt x="218073" y="626231"/>
                  </a:lnTo>
                  <a:lnTo>
                    <a:pt x="194328" y="664335"/>
                  </a:lnTo>
                  <a:lnTo>
                    <a:pt x="171813" y="703261"/>
                  </a:lnTo>
                  <a:lnTo>
                    <a:pt x="150554" y="742982"/>
                  </a:lnTo>
                  <a:lnTo>
                    <a:pt x="130578" y="783471"/>
                  </a:lnTo>
                  <a:lnTo>
                    <a:pt x="111912" y="824701"/>
                  </a:lnTo>
                  <a:lnTo>
                    <a:pt x="94584" y="866646"/>
                  </a:lnTo>
                  <a:lnTo>
                    <a:pt x="78620" y="909277"/>
                  </a:lnTo>
                  <a:lnTo>
                    <a:pt x="64048" y="952569"/>
                  </a:lnTo>
                  <a:lnTo>
                    <a:pt x="50895" y="996493"/>
                  </a:lnTo>
                  <a:lnTo>
                    <a:pt x="39188" y="1041022"/>
                  </a:lnTo>
                  <a:lnTo>
                    <a:pt x="28954" y="1086130"/>
                  </a:lnTo>
                  <a:lnTo>
                    <a:pt x="20219" y="1131789"/>
                  </a:lnTo>
                  <a:lnTo>
                    <a:pt x="13013" y="1177973"/>
                  </a:lnTo>
                  <a:lnTo>
                    <a:pt x="7360" y="1224654"/>
                  </a:lnTo>
                  <a:lnTo>
                    <a:pt x="3289" y="1271805"/>
                  </a:lnTo>
                  <a:lnTo>
                    <a:pt x="826" y="1319399"/>
                  </a:lnTo>
                  <a:lnTo>
                    <a:pt x="0" y="1367409"/>
                  </a:lnTo>
                  <a:lnTo>
                    <a:pt x="826" y="1415410"/>
                  </a:lnTo>
                  <a:lnTo>
                    <a:pt x="3289" y="1462997"/>
                  </a:lnTo>
                  <a:lnTo>
                    <a:pt x="7360" y="1510141"/>
                  </a:lnTo>
                  <a:lnTo>
                    <a:pt x="13013" y="1556816"/>
                  </a:lnTo>
                  <a:lnTo>
                    <a:pt x="20219" y="1602994"/>
                  </a:lnTo>
                  <a:lnTo>
                    <a:pt x="28954" y="1648648"/>
                  </a:lnTo>
                  <a:lnTo>
                    <a:pt x="39188" y="1693751"/>
                  </a:lnTo>
                  <a:lnTo>
                    <a:pt x="50895" y="1738276"/>
                  </a:lnTo>
                  <a:lnTo>
                    <a:pt x="64048" y="1782196"/>
                  </a:lnTo>
                  <a:lnTo>
                    <a:pt x="78620" y="1825483"/>
                  </a:lnTo>
                  <a:lnTo>
                    <a:pt x="94584" y="1868112"/>
                  </a:lnTo>
                  <a:lnTo>
                    <a:pt x="111912" y="1910053"/>
                  </a:lnTo>
                  <a:lnTo>
                    <a:pt x="130578" y="1951281"/>
                  </a:lnTo>
                  <a:lnTo>
                    <a:pt x="150554" y="1991769"/>
                  </a:lnTo>
                  <a:lnTo>
                    <a:pt x="171813" y="2031488"/>
                  </a:lnTo>
                  <a:lnTo>
                    <a:pt x="194328" y="2070412"/>
                  </a:lnTo>
                  <a:lnTo>
                    <a:pt x="218073" y="2108514"/>
                  </a:lnTo>
                  <a:lnTo>
                    <a:pt x="243019" y="2145767"/>
                  </a:lnTo>
                  <a:lnTo>
                    <a:pt x="269140" y="2182144"/>
                  </a:lnTo>
                  <a:lnTo>
                    <a:pt x="296409" y="2217617"/>
                  </a:lnTo>
                  <a:lnTo>
                    <a:pt x="324799" y="2252159"/>
                  </a:lnTo>
                  <a:lnTo>
                    <a:pt x="354282" y="2285744"/>
                  </a:lnTo>
                  <a:lnTo>
                    <a:pt x="384831" y="2318344"/>
                  </a:lnTo>
                  <a:lnTo>
                    <a:pt x="416420" y="2349932"/>
                  </a:lnTo>
                  <a:lnTo>
                    <a:pt x="449021" y="2380480"/>
                  </a:lnTo>
                  <a:lnTo>
                    <a:pt x="482606" y="2409963"/>
                  </a:lnTo>
                  <a:lnTo>
                    <a:pt x="517150" y="2438352"/>
                  </a:lnTo>
                  <a:lnTo>
                    <a:pt x="552625" y="2465621"/>
                  </a:lnTo>
                  <a:lnTo>
                    <a:pt x="589003" y="2491742"/>
                  </a:lnTo>
                  <a:lnTo>
                    <a:pt x="626258" y="2516688"/>
                  </a:lnTo>
                  <a:lnTo>
                    <a:pt x="664363" y="2540433"/>
                  </a:lnTo>
                  <a:lnTo>
                    <a:pt x="703289" y="2562948"/>
                  </a:lnTo>
                  <a:lnTo>
                    <a:pt x="743012" y="2584208"/>
                  </a:lnTo>
                  <a:lnTo>
                    <a:pt x="783502" y="2604184"/>
                  </a:lnTo>
                  <a:lnTo>
                    <a:pt x="824733" y="2622850"/>
                  </a:lnTo>
                  <a:lnTo>
                    <a:pt x="866679" y="2640179"/>
                  </a:lnTo>
                  <a:lnTo>
                    <a:pt x="909311" y="2656143"/>
                  </a:lnTo>
                  <a:lnTo>
                    <a:pt x="952603" y="2670715"/>
                  </a:lnTo>
                  <a:lnTo>
                    <a:pt x="996528" y="2683869"/>
                  </a:lnTo>
                  <a:lnTo>
                    <a:pt x="1041058" y="2695577"/>
                  </a:lnTo>
                  <a:lnTo>
                    <a:pt x="1086166" y="2705811"/>
                  </a:lnTo>
                  <a:lnTo>
                    <a:pt x="1131826" y="2714546"/>
                  </a:lnTo>
                  <a:lnTo>
                    <a:pt x="1178010" y="2721753"/>
                  </a:lnTo>
                  <a:lnTo>
                    <a:pt x="1224692" y="2727406"/>
                  </a:lnTo>
                  <a:lnTo>
                    <a:pt x="1271843" y="2731477"/>
                  </a:lnTo>
                  <a:lnTo>
                    <a:pt x="1319437" y="2733940"/>
                  </a:lnTo>
                  <a:lnTo>
                    <a:pt x="1367447" y="2734767"/>
                  </a:lnTo>
                  <a:lnTo>
                    <a:pt x="1415449" y="2733940"/>
                  </a:lnTo>
                  <a:lnTo>
                    <a:pt x="1463035" y="2731477"/>
                  </a:lnTo>
                  <a:lnTo>
                    <a:pt x="1510180" y="2727406"/>
                  </a:lnTo>
                  <a:lnTo>
                    <a:pt x="1556855" y="2721753"/>
                  </a:lnTo>
                  <a:lnTo>
                    <a:pt x="1603033" y="2714546"/>
                  </a:lnTo>
                  <a:lnTo>
                    <a:pt x="1648688" y="2705811"/>
                  </a:lnTo>
                  <a:lnTo>
                    <a:pt x="1693792" y="2695577"/>
                  </a:lnTo>
                  <a:lnTo>
                    <a:pt x="1738318" y="2683869"/>
                  </a:lnTo>
                  <a:lnTo>
                    <a:pt x="1782239" y="2670715"/>
                  </a:lnTo>
                  <a:lnTo>
                    <a:pt x="1825527" y="2656143"/>
                  </a:lnTo>
                  <a:lnTo>
                    <a:pt x="1868157" y="2640179"/>
                  </a:lnTo>
                  <a:lnTo>
                    <a:pt x="1910100" y="2622850"/>
                  </a:lnTo>
                  <a:lnTo>
                    <a:pt x="1951329" y="2604184"/>
                  </a:lnTo>
                  <a:lnTo>
                    <a:pt x="1991817" y="2584208"/>
                  </a:lnTo>
                  <a:lnTo>
                    <a:pt x="2031538" y="2562948"/>
                  </a:lnTo>
                  <a:lnTo>
                    <a:pt x="2070464" y="2540433"/>
                  </a:lnTo>
                  <a:lnTo>
                    <a:pt x="2108568" y="2516688"/>
                  </a:lnTo>
                  <a:lnTo>
                    <a:pt x="2145822" y="2491742"/>
                  </a:lnTo>
                  <a:lnTo>
                    <a:pt x="2182200" y="2465621"/>
                  </a:lnTo>
                  <a:lnTo>
                    <a:pt x="2217675" y="2438352"/>
                  </a:lnTo>
                  <a:lnTo>
                    <a:pt x="2252219" y="2409963"/>
                  </a:lnTo>
                  <a:lnTo>
                    <a:pt x="2285805" y="2380480"/>
                  </a:lnTo>
                  <a:lnTo>
                    <a:pt x="2318406" y="2349932"/>
                  </a:lnTo>
                  <a:lnTo>
                    <a:pt x="2349996" y="2318344"/>
                  </a:lnTo>
                  <a:lnTo>
                    <a:pt x="2380546" y="2285744"/>
                  </a:lnTo>
                  <a:lnTo>
                    <a:pt x="2410030" y="2252159"/>
                  </a:lnTo>
                  <a:lnTo>
                    <a:pt x="2438421" y="2217617"/>
                  </a:lnTo>
                  <a:lnTo>
                    <a:pt x="2465691" y="2182144"/>
                  </a:lnTo>
                  <a:lnTo>
                    <a:pt x="2491814" y="2145767"/>
                  </a:lnTo>
                  <a:lnTo>
                    <a:pt x="2516762" y="2108514"/>
                  </a:lnTo>
                  <a:lnTo>
                    <a:pt x="2540508" y="2070412"/>
                  </a:lnTo>
                  <a:lnTo>
                    <a:pt x="2563025" y="2031488"/>
                  </a:lnTo>
                  <a:lnTo>
                    <a:pt x="2584286" y="1991769"/>
                  </a:lnTo>
                  <a:lnTo>
                    <a:pt x="2604264" y="1951281"/>
                  </a:lnTo>
                  <a:lnTo>
                    <a:pt x="2622931" y="1910053"/>
                  </a:lnTo>
                  <a:lnTo>
                    <a:pt x="2640261" y="1868112"/>
                  </a:lnTo>
                  <a:lnTo>
                    <a:pt x="2656226" y="1825483"/>
                  </a:lnTo>
                  <a:lnTo>
                    <a:pt x="2670799" y="1782196"/>
                  </a:lnTo>
                  <a:lnTo>
                    <a:pt x="2683954" y="1738276"/>
                  </a:lnTo>
                  <a:lnTo>
                    <a:pt x="2695662" y="1693751"/>
                  </a:lnTo>
                  <a:lnTo>
                    <a:pt x="2705898" y="1648648"/>
                  </a:lnTo>
                  <a:lnTo>
                    <a:pt x="2714633" y="1602994"/>
                  </a:lnTo>
                  <a:lnTo>
                    <a:pt x="2721841" y="1556816"/>
                  </a:lnTo>
                  <a:lnTo>
                    <a:pt x="2727494" y="1510141"/>
                  </a:lnTo>
                  <a:lnTo>
                    <a:pt x="2731566" y="1462997"/>
                  </a:lnTo>
                  <a:lnTo>
                    <a:pt x="2734029" y="1415410"/>
                  </a:lnTo>
                  <a:lnTo>
                    <a:pt x="2734856" y="1367409"/>
                  </a:lnTo>
                  <a:lnTo>
                    <a:pt x="2734029" y="1319399"/>
                  </a:lnTo>
                  <a:lnTo>
                    <a:pt x="2731566" y="1271805"/>
                  </a:lnTo>
                  <a:lnTo>
                    <a:pt x="2727494" y="1224654"/>
                  </a:lnTo>
                  <a:lnTo>
                    <a:pt x="2721841" y="1177973"/>
                  </a:lnTo>
                  <a:lnTo>
                    <a:pt x="2714633" y="1131789"/>
                  </a:lnTo>
                  <a:lnTo>
                    <a:pt x="2705898" y="1086130"/>
                  </a:lnTo>
                  <a:lnTo>
                    <a:pt x="2695662" y="1041022"/>
                  </a:lnTo>
                  <a:lnTo>
                    <a:pt x="2683954" y="996493"/>
                  </a:lnTo>
                  <a:lnTo>
                    <a:pt x="2670799" y="952569"/>
                  </a:lnTo>
                  <a:lnTo>
                    <a:pt x="2656226" y="909277"/>
                  </a:lnTo>
                  <a:lnTo>
                    <a:pt x="2640261" y="866646"/>
                  </a:lnTo>
                  <a:lnTo>
                    <a:pt x="2622931" y="824701"/>
                  </a:lnTo>
                  <a:lnTo>
                    <a:pt x="2604264" y="783471"/>
                  </a:lnTo>
                  <a:lnTo>
                    <a:pt x="2584286" y="742982"/>
                  </a:lnTo>
                  <a:lnTo>
                    <a:pt x="2563025" y="703261"/>
                  </a:lnTo>
                  <a:lnTo>
                    <a:pt x="2540508" y="664335"/>
                  </a:lnTo>
                  <a:lnTo>
                    <a:pt x="2516762" y="626231"/>
                  </a:lnTo>
                  <a:lnTo>
                    <a:pt x="2491814" y="588978"/>
                  </a:lnTo>
                  <a:lnTo>
                    <a:pt x="2465691" y="552600"/>
                  </a:lnTo>
                  <a:lnTo>
                    <a:pt x="2438421" y="517127"/>
                  </a:lnTo>
                  <a:lnTo>
                    <a:pt x="2410030" y="482584"/>
                  </a:lnTo>
                  <a:lnTo>
                    <a:pt x="2380546" y="449000"/>
                  </a:lnTo>
                  <a:lnTo>
                    <a:pt x="2349996" y="416400"/>
                  </a:lnTo>
                  <a:lnTo>
                    <a:pt x="2318406" y="384813"/>
                  </a:lnTo>
                  <a:lnTo>
                    <a:pt x="2285805" y="354264"/>
                  </a:lnTo>
                  <a:lnTo>
                    <a:pt x="2252219" y="324783"/>
                  </a:lnTo>
                  <a:lnTo>
                    <a:pt x="2217675" y="296394"/>
                  </a:lnTo>
                  <a:lnTo>
                    <a:pt x="2182200" y="269127"/>
                  </a:lnTo>
                  <a:lnTo>
                    <a:pt x="2145822" y="243007"/>
                  </a:lnTo>
                  <a:lnTo>
                    <a:pt x="2108568" y="218061"/>
                  </a:lnTo>
                  <a:lnTo>
                    <a:pt x="2070464" y="194318"/>
                  </a:lnTo>
                  <a:lnTo>
                    <a:pt x="2031538" y="171804"/>
                  </a:lnTo>
                  <a:lnTo>
                    <a:pt x="1991817" y="150545"/>
                  </a:lnTo>
                  <a:lnTo>
                    <a:pt x="1951329" y="130570"/>
                  </a:lnTo>
                  <a:lnTo>
                    <a:pt x="1910100" y="111906"/>
                  </a:lnTo>
                  <a:lnTo>
                    <a:pt x="1868157" y="94578"/>
                  </a:lnTo>
                  <a:lnTo>
                    <a:pt x="1825527" y="78616"/>
                  </a:lnTo>
                  <a:lnTo>
                    <a:pt x="1782239" y="64044"/>
                  </a:lnTo>
                  <a:lnTo>
                    <a:pt x="1738318" y="50892"/>
                  </a:lnTo>
                  <a:lnTo>
                    <a:pt x="1693792" y="39185"/>
                  </a:lnTo>
                  <a:lnTo>
                    <a:pt x="1648688" y="28952"/>
                  </a:lnTo>
                  <a:lnTo>
                    <a:pt x="1603033" y="20218"/>
                  </a:lnTo>
                  <a:lnTo>
                    <a:pt x="1556855" y="13012"/>
                  </a:lnTo>
                  <a:lnTo>
                    <a:pt x="1510180" y="7360"/>
                  </a:lnTo>
                  <a:lnTo>
                    <a:pt x="1463035" y="3289"/>
                  </a:lnTo>
                  <a:lnTo>
                    <a:pt x="1415449" y="826"/>
                  </a:lnTo>
                  <a:lnTo>
                    <a:pt x="136744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0" y="3435121"/>
              <a:ext cx="3269996" cy="2373376"/>
            </a:xfrm>
            <a:prstGeom prst="rect">
              <a:avLst/>
            </a:prstGeom>
          </p:spPr>
        </p:pic>
      </p:grpSp>
      <p:graphicFrame>
        <p:nvGraphicFramePr>
          <p:cNvPr id="23" name="Tabla 23">
            <a:extLst>
              <a:ext uri="{FF2B5EF4-FFF2-40B4-BE49-F238E27FC236}">
                <a16:creationId xmlns:a16="http://schemas.microsoft.com/office/drawing/2014/main" id="{26BA2132-CEA0-4953-A698-1255BA99C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233362"/>
              </p:ext>
            </p:extLst>
          </p:nvPr>
        </p:nvGraphicFramePr>
        <p:xfrm>
          <a:off x="2819400" y="1219200"/>
          <a:ext cx="81280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85817841"/>
                    </a:ext>
                  </a:extLst>
                </a:gridCol>
                <a:gridCol w="6908800">
                  <a:extLst>
                    <a:ext uri="{9D8B030D-6E8A-4147-A177-3AD203B41FA5}">
                      <a16:colId xmlns:a16="http://schemas.microsoft.com/office/drawing/2014/main" val="9681277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PE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/>
                        <a:t>FUNCIONES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908411"/>
                  </a:ext>
                </a:extLst>
              </a:tr>
              <a:tr h="676911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1143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Realizar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programación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ejecución</a:t>
                      </a:r>
                      <a:r>
                        <a:rPr lang="es-ES" sz="14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mantenimiento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acondicionamiento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Arial Black"/>
                        </a:rPr>
                        <a:t>	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priorizadas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bajo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modalidad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subvenciones,</a:t>
                      </a:r>
                      <a:r>
                        <a:rPr lang="es-ES" sz="14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según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normativa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vigente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necesidades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identificadas.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557168"/>
                  </a:ext>
                </a:extLst>
              </a:tr>
              <a:tr h="828774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Actualizar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información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sistemas informáticos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referidos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condiciones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operativas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fin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que,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través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los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mismos,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se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pueda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cumplir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funciones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cargo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Comité,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registrar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matrícula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oportuna,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así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como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atender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reportes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solicitados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por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personas y/o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entidades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que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requieran.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071429"/>
                  </a:ext>
                </a:extLst>
              </a:tr>
              <a:tr h="309201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Formular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incorporar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Plan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Anual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Trabajo,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acciones,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presupuesto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asociado,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personal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 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cargo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otros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aspectos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vinculados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recursos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propios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actividades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productivas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empresariales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otros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ingresos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obtenidos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asignados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IE,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concordancia</a:t>
                      </a:r>
                      <a:r>
                        <a:rPr lang="es-ES" sz="14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prioridades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definidas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IIGG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568134"/>
                  </a:ext>
                </a:extLst>
              </a:tr>
              <a:tr h="309201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Rendir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cuentas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sobre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recursos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financieros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obtenidos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asignados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IE,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ante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CONEI,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 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comunidad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y/o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UGEL,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forma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semestral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según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normativa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vigente.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052440"/>
                  </a:ext>
                </a:extLst>
              </a:tr>
              <a:tr h="309201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Implementar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proceso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adjudicación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quioscos,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cafeterías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comedores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escolares,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que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incluye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elaboración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difusión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cronograma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bases,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absolución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consultas,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evaluación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propuestas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técnicas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adjudicación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quioscos,</a:t>
                      </a:r>
                      <a:r>
                        <a:rPr lang="es-ES" sz="1400" spc="10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cafeterías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comedores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escolares,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garantizando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transparencia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proceso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 conformidad con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bases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establecidas.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16157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189437"/>
            <a:ext cx="9067800" cy="1052005"/>
          </a:xfrm>
          <a:prstGeom prst="rect">
            <a:avLst/>
          </a:prstGeom>
        </p:spPr>
        <p:txBody>
          <a:bodyPr vert="horz" wrap="square" lIns="0" tIns="260146" rIns="0" bIns="0" rtlCol="0">
            <a:spAutoFit/>
          </a:bodyPr>
          <a:lstStyle/>
          <a:p>
            <a:pPr marL="12700">
              <a:lnSpc>
                <a:spcPts val="2890"/>
              </a:lnSpc>
            </a:pPr>
            <a:r>
              <a:rPr spc="8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</a:t>
            </a:r>
            <a:r>
              <a:rPr spc="-114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1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pc="-13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5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pc="-1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1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pc="-13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7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condiciones</a:t>
            </a:r>
            <a:r>
              <a:rPr spc="-9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operativas</a:t>
            </a:r>
            <a:r>
              <a:rPr lang="es-PE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813028" y="2327948"/>
            <a:ext cx="2995295" cy="4156710"/>
            <a:chOff x="813028" y="2327948"/>
            <a:chExt cx="2995295" cy="4156710"/>
          </a:xfrm>
        </p:grpSpPr>
        <p:sp>
          <p:nvSpPr>
            <p:cNvPr id="18" name="object 18"/>
            <p:cNvSpPr/>
            <p:nvPr/>
          </p:nvSpPr>
          <p:spPr>
            <a:xfrm>
              <a:off x="1073137" y="3020313"/>
              <a:ext cx="2734945" cy="2734945"/>
            </a:xfrm>
            <a:custGeom>
              <a:avLst/>
              <a:gdLst/>
              <a:ahLst/>
              <a:cxnLst/>
              <a:rect l="l" t="t" r="r" b="b"/>
              <a:pathLst>
                <a:path w="2734945" h="2734945">
                  <a:moveTo>
                    <a:pt x="1367421" y="0"/>
                  </a:moveTo>
                  <a:lnTo>
                    <a:pt x="1319411" y="826"/>
                  </a:lnTo>
                  <a:lnTo>
                    <a:pt x="1271817" y="3289"/>
                  </a:lnTo>
                  <a:lnTo>
                    <a:pt x="1224666" y="7360"/>
                  </a:lnTo>
                  <a:lnTo>
                    <a:pt x="1177986" y="13012"/>
                  </a:lnTo>
                  <a:lnTo>
                    <a:pt x="1131802" y="20218"/>
                  </a:lnTo>
                  <a:lnTo>
                    <a:pt x="1086142" y="28952"/>
                  </a:lnTo>
                  <a:lnTo>
                    <a:pt x="1041034" y="39185"/>
                  </a:lnTo>
                  <a:lnTo>
                    <a:pt x="996504" y="50892"/>
                  </a:lnTo>
                  <a:lnTo>
                    <a:pt x="952580" y="64044"/>
                  </a:lnTo>
                  <a:lnTo>
                    <a:pt x="909289" y="78616"/>
                  </a:lnTo>
                  <a:lnTo>
                    <a:pt x="866657" y="94578"/>
                  </a:lnTo>
                  <a:lnTo>
                    <a:pt x="824712" y="111906"/>
                  </a:lnTo>
                  <a:lnTo>
                    <a:pt x="783481" y="130570"/>
                  </a:lnTo>
                  <a:lnTo>
                    <a:pt x="742992" y="150545"/>
                  </a:lnTo>
                  <a:lnTo>
                    <a:pt x="703270" y="171804"/>
                  </a:lnTo>
                  <a:lnTo>
                    <a:pt x="664344" y="194318"/>
                  </a:lnTo>
                  <a:lnTo>
                    <a:pt x="626240" y="218061"/>
                  </a:lnTo>
                  <a:lnTo>
                    <a:pt x="588986" y="243007"/>
                  </a:lnTo>
                  <a:lnTo>
                    <a:pt x="552608" y="269127"/>
                  </a:lnTo>
                  <a:lnTo>
                    <a:pt x="517135" y="296394"/>
                  </a:lnTo>
                  <a:lnTo>
                    <a:pt x="482592" y="324783"/>
                  </a:lnTo>
                  <a:lnTo>
                    <a:pt x="449007" y="354264"/>
                  </a:lnTo>
                  <a:lnTo>
                    <a:pt x="416407" y="384813"/>
                  </a:lnTo>
                  <a:lnTo>
                    <a:pt x="384819" y="416400"/>
                  </a:lnTo>
                  <a:lnTo>
                    <a:pt x="354270" y="449000"/>
                  </a:lnTo>
                  <a:lnTo>
                    <a:pt x="324788" y="482584"/>
                  </a:lnTo>
                  <a:lnTo>
                    <a:pt x="296399" y="517127"/>
                  </a:lnTo>
                  <a:lnTo>
                    <a:pt x="269131" y="552600"/>
                  </a:lnTo>
                  <a:lnTo>
                    <a:pt x="243011" y="588978"/>
                  </a:lnTo>
                  <a:lnTo>
                    <a:pt x="218065" y="626231"/>
                  </a:lnTo>
                  <a:lnTo>
                    <a:pt x="194321" y="664335"/>
                  </a:lnTo>
                  <a:lnTo>
                    <a:pt x="171807" y="703261"/>
                  </a:lnTo>
                  <a:lnTo>
                    <a:pt x="150548" y="742982"/>
                  </a:lnTo>
                  <a:lnTo>
                    <a:pt x="130573" y="783471"/>
                  </a:lnTo>
                  <a:lnTo>
                    <a:pt x="111908" y="824701"/>
                  </a:lnTo>
                  <a:lnTo>
                    <a:pt x="94580" y="866646"/>
                  </a:lnTo>
                  <a:lnTo>
                    <a:pt x="78617" y="909277"/>
                  </a:lnTo>
                  <a:lnTo>
                    <a:pt x="64046" y="952569"/>
                  </a:lnTo>
                  <a:lnTo>
                    <a:pt x="50893" y="996493"/>
                  </a:lnTo>
                  <a:lnTo>
                    <a:pt x="39186" y="1041022"/>
                  </a:lnTo>
                  <a:lnTo>
                    <a:pt x="28952" y="1086130"/>
                  </a:lnTo>
                  <a:lnTo>
                    <a:pt x="20219" y="1131789"/>
                  </a:lnTo>
                  <a:lnTo>
                    <a:pt x="13012" y="1177973"/>
                  </a:lnTo>
                  <a:lnTo>
                    <a:pt x="7360" y="1224654"/>
                  </a:lnTo>
                  <a:lnTo>
                    <a:pt x="3289" y="1271805"/>
                  </a:lnTo>
                  <a:lnTo>
                    <a:pt x="826" y="1319399"/>
                  </a:lnTo>
                  <a:lnTo>
                    <a:pt x="0" y="1367409"/>
                  </a:lnTo>
                  <a:lnTo>
                    <a:pt x="826" y="1415410"/>
                  </a:lnTo>
                  <a:lnTo>
                    <a:pt x="3289" y="1462997"/>
                  </a:lnTo>
                  <a:lnTo>
                    <a:pt x="7360" y="1510141"/>
                  </a:lnTo>
                  <a:lnTo>
                    <a:pt x="13012" y="1556816"/>
                  </a:lnTo>
                  <a:lnTo>
                    <a:pt x="20219" y="1602994"/>
                  </a:lnTo>
                  <a:lnTo>
                    <a:pt x="28952" y="1648648"/>
                  </a:lnTo>
                  <a:lnTo>
                    <a:pt x="39186" y="1693751"/>
                  </a:lnTo>
                  <a:lnTo>
                    <a:pt x="50893" y="1738276"/>
                  </a:lnTo>
                  <a:lnTo>
                    <a:pt x="64046" y="1782196"/>
                  </a:lnTo>
                  <a:lnTo>
                    <a:pt x="78617" y="1825483"/>
                  </a:lnTo>
                  <a:lnTo>
                    <a:pt x="94580" y="1868112"/>
                  </a:lnTo>
                  <a:lnTo>
                    <a:pt x="111908" y="1910053"/>
                  </a:lnTo>
                  <a:lnTo>
                    <a:pt x="130573" y="1951281"/>
                  </a:lnTo>
                  <a:lnTo>
                    <a:pt x="150548" y="1991769"/>
                  </a:lnTo>
                  <a:lnTo>
                    <a:pt x="171807" y="2031488"/>
                  </a:lnTo>
                  <a:lnTo>
                    <a:pt x="194321" y="2070412"/>
                  </a:lnTo>
                  <a:lnTo>
                    <a:pt x="218065" y="2108514"/>
                  </a:lnTo>
                  <a:lnTo>
                    <a:pt x="243011" y="2145767"/>
                  </a:lnTo>
                  <a:lnTo>
                    <a:pt x="269131" y="2182144"/>
                  </a:lnTo>
                  <a:lnTo>
                    <a:pt x="296399" y="2217617"/>
                  </a:lnTo>
                  <a:lnTo>
                    <a:pt x="324788" y="2252159"/>
                  </a:lnTo>
                  <a:lnTo>
                    <a:pt x="354270" y="2285744"/>
                  </a:lnTo>
                  <a:lnTo>
                    <a:pt x="384819" y="2318344"/>
                  </a:lnTo>
                  <a:lnTo>
                    <a:pt x="416407" y="2349932"/>
                  </a:lnTo>
                  <a:lnTo>
                    <a:pt x="449007" y="2380480"/>
                  </a:lnTo>
                  <a:lnTo>
                    <a:pt x="482592" y="2409963"/>
                  </a:lnTo>
                  <a:lnTo>
                    <a:pt x="517135" y="2438352"/>
                  </a:lnTo>
                  <a:lnTo>
                    <a:pt x="552608" y="2465621"/>
                  </a:lnTo>
                  <a:lnTo>
                    <a:pt x="588986" y="2491742"/>
                  </a:lnTo>
                  <a:lnTo>
                    <a:pt x="626240" y="2516688"/>
                  </a:lnTo>
                  <a:lnTo>
                    <a:pt x="664344" y="2540433"/>
                  </a:lnTo>
                  <a:lnTo>
                    <a:pt x="703270" y="2562948"/>
                  </a:lnTo>
                  <a:lnTo>
                    <a:pt x="742992" y="2584208"/>
                  </a:lnTo>
                  <a:lnTo>
                    <a:pt x="783481" y="2604184"/>
                  </a:lnTo>
                  <a:lnTo>
                    <a:pt x="824712" y="2622850"/>
                  </a:lnTo>
                  <a:lnTo>
                    <a:pt x="866657" y="2640179"/>
                  </a:lnTo>
                  <a:lnTo>
                    <a:pt x="909289" y="2656143"/>
                  </a:lnTo>
                  <a:lnTo>
                    <a:pt x="952580" y="2670715"/>
                  </a:lnTo>
                  <a:lnTo>
                    <a:pt x="996504" y="2683869"/>
                  </a:lnTo>
                  <a:lnTo>
                    <a:pt x="1041034" y="2695577"/>
                  </a:lnTo>
                  <a:lnTo>
                    <a:pt x="1086142" y="2705811"/>
                  </a:lnTo>
                  <a:lnTo>
                    <a:pt x="1131802" y="2714546"/>
                  </a:lnTo>
                  <a:lnTo>
                    <a:pt x="1177986" y="2721753"/>
                  </a:lnTo>
                  <a:lnTo>
                    <a:pt x="1224666" y="2727406"/>
                  </a:lnTo>
                  <a:lnTo>
                    <a:pt x="1271817" y="2731477"/>
                  </a:lnTo>
                  <a:lnTo>
                    <a:pt x="1319411" y="2733940"/>
                  </a:lnTo>
                  <a:lnTo>
                    <a:pt x="1367421" y="2734767"/>
                  </a:lnTo>
                  <a:lnTo>
                    <a:pt x="1415423" y="2733940"/>
                  </a:lnTo>
                  <a:lnTo>
                    <a:pt x="1463010" y="2731477"/>
                  </a:lnTo>
                  <a:lnTo>
                    <a:pt x="1510154" y="2727406"/>
                  </a:lnTo>
                  <a:lnTo>
                    <a:pt x="1556829" y="2721753"/>
                  </a:lnTo>
                  <a:lnTo>
                    <a:pt x="1603008" y="2714546"/>
                  </a:lnTo>
                  <a:lnTo>
                    <a:pt x="1648663" y="2705811"/>
                  </a:lnTo>
                  <a:lnTo>
                    <a:pt x="1693767" y="2695577"/>
                  </a:lnTo>
                  <a:lnTo>
                    <a:pt x="1738293" y="2683869"/>
                  </a:lnTo>
                  <a:lnTo>
                    <a:pt x="1782213" y="2670715"/>
                  </a:lnTo>
                  <a:lnTo>
                    <a:pt x="1825502" y="2656143"/>
                  </a:lnTo>
                  <a:lnTo>
                    <a:pt x="1868131" y="2640179"/>
                  </a:lnTo>
                  <a:lnTo>
                    <a:pt x="1910074" y="2622850"/>
                  </a:lnTo>
                  <a:lnTo>
                    <a:pt x="1951304" y="2604184"/>
                  </a:lnTo>
                  <a:lnTo>
                    <a:pt x="1991792" y="2584208"/>
                  </a:lnTo>
                  <a:lnTo>
                    <a:pt x="2031513" y="2562948"/>
                  </a:lnTo>
                  <a:lnTo>
                    <a:pt x="2070439" y="2540433"/>
                  </a:lnTo>
                  <a:lnTo>
                    <a:pt x="2108542" y="2516688"/>
                  </a:lnTo>
                  <a:lnTo>
                    <a:pt x="2145797" y="2491742"/>
                  </a:lnTo>
                  <a:lnTo>
                    <a:pt x="2182175" y="2465621"/>
                  </a:lnTo>
                  <a:lnTo>
                    <a:pt x="2217649" y="2438352"/>
                  </a:lnTo>
                  <a:lnTo>
                    <a:pt x="2252193" y="2409963"/>
                  </a:lnTo>
                  <a:lnTo>
                    <a:pt x="2285780" y="2380480"/>
                  </a:lnTo>
                  <a:lnTo>
                    <a:pt x="2318381" y="2349932"/>
                  </a:lnTo>
                  <a:lnTo>
                    <a:pt x="2349970" y="2318344"/>
                  </a:lnTo>
                  <a:lnTo>
                    <a:pt x="2380521" y="2285744"/>
                  </a:lnTo>
                  <a:lnTo>
                    <a:pt x="2410005" y="2252159"/>
                  </a:lnTo>
                  <a:lnTo>
                    <a:pt x="2438396" y="2217617"/>
                  </a:lnTo>
                  <a:lnTo>
                    <a:pt x="2465666" y="2182144"/>
                  </a:lnTo>
                  <a:lnTo>
                    <a:pt x="2491789" y="2145767"/>
                  </a:lnTo>
                  <a:lnTo>
                    <a:pt x="2516736" y="2108514"/>
                  </a:lnTo>
                  <a:lnTo>
                    <a:pt x="2540483" y="2070412"/>
                  </a:lnTo>
                  <a:lnTo>
                    <a:pt x="2563000" y="2031488"/>
                  </a:lnTo>
                  <a:lnTo>
                    <a:pt x="2584260" y="1991769"/>
                  </a:lnTo>
                  <a:lnTo>
                    <a:pt x="2604238" y="1951281"/>
                  </a:lnTo>
                  <a:lnTo>
                    <a:pt x="2622905" y="1910053"/>
                  </a:lnTo>
                  <a:lnTo>
                    <a:pt x="2640235" y="1868112"/>
                  </a:lnTo>
                  <a:lnTo>
                    <a:pt x="2656200" y="1825483"/>
                  </a:lnTo>
                  <a:lnTo>
                    <a:pt x="2670774" y="1782196"/>
                  </a:lnTo>
                  <a:lnTo>
                    <a:pt x="2683928" y="1738276"/>
                  </a:lnTo>
                  <a:lnTo>
                    <a:pt x="2695637" y="1693751"/>
                  </a:lnTo>
                  <a:lnTo>
                    <a:pt x="2705872" y="1648648"/>
                  </a:lnTo>
                  <a:lnTo>
                    <a:pt x="2714608" y="1602994"/>
                  </a:lnTo>
                  <a:lnTo>
                    <a:pt x="2721815" y="1556816"/>
                  </a:lnTo>
                  <a:lnTo>
                    <a:pt x="2727469" y="1510141"/>
                  </a:lnTo>
                  <a:lnTo>
                    <a:pt x="2731540" y="1462997"/>
                  </a:lnTo>
                  <a:lnTo>
                    <a:pt x="2734003" y="1415410"/>
                  </a:lnTo>
                  <a:lnTo>
                    <a:pt x="2734830" y="1367409"/>
                  </a:lnTo>
                  <a:lnTo>
                    <a:pt x="2734003" y="1319399"/>
                  </a:lnTo>
                  <a:lnTo>
                    <a:pt x="2731540" y="1271805"/>
                  </a:lnTo>
                  <a:lnTo>
                    <a:pt x="2727469" y="1224654"/>
                  </a:lnTo>
                  <a:lnTo>
                    <a:pt x="2721815" y="1177973"/>
                  </a:lnTo>
                  <a:lnTo>
                    <a:pt x="2714608" y="1131789"/>
                  </a:lnTo>
                  <a:lnTo>
                    <a:pt x="2705872" y="1086130"/>
                  </a:lnTo>
                  <a:lnTo>
                    <a:pt x="2695637" y="1041022"/>
                  </a:lnTo>
                  <a:lnTo>
                    <a:pt x="2683928" y="996493"/>
                  </a:lnTo>
                  <a:lnTo>
                    <a:pt x="2670774" y="952569"/>
                  </a:lnTo>
                  <a:lnTo>
                    <a:pt x="2656200" y="909277"/>
                  </a:lnTo>
                  <a:lnTo>
                    <a:pt x="2640235" y="866646"/>
                  </a:lnTo>
                  <a:lnTo>
                    <a:pt x="2622905" y="824701"/>
                  </a:lnTo>
                  <a:lnTo>
                    <a:pt x="2604238" y="783471"/>
                  </a:lnTo>
                  <a:lnTo>
                    <a:pt x="2584260" y="742982"/>
                  </a:lnTo>
                  <a:lnTo>
                    <a:pt x="2563000" y="703261"/>
                  </a:lnTo>
                  <a:lnTo>
                    <a:pt x="2540483" y="664335"/>
                  </a:lnTo>
                  <a:lnTo>
                    <a:pt x="2516736" y="626231"/>
                  </a:lnTo>
                  <a:lnTo>
                    <a:pt x="2491789" y="588978"/>
                  </a:lnTo>
                  <a:lnTo>
                    <a:pt x="2465666" y="552600"/>
                  </a:lnTo>
                  <a:lnTo>
                    <a:pt x="2438396" y="517127"/>
                  </a:lnTo>
                  <a:lnTo>
                    <a:pt x="2410005" y="482584"/>
                  </a:lnTo>
                  <a:lnTo>
                    <a:pt x="2380521" y="449000"/>
                  </a:lnTo>
                  <a:lnTo>
                    <a:pt x="2349970" y="416400"/>
                  </a:lnTo>
                  <a:lnTo>
                    <a:pt x="2318381" y="384813"/>
                  </a:lnTo>
                  <a:lnTo>
                    <a:pt x="2285780" y="354264"/>
                  </a:lnTo>
                  <a:lnTo>
                    <a:pt x="2252193" y="324783"/>
                  </a:lnTo>
                  <a:lnTo>
                    <a:pt x="2217649" y="296394"/>
                  </a:lnTo>
                  <a:lnTo>
                    <a:pt x="2182175" y="269127"/>
                  </a:lnTo>
                  <a:lnTo>
                    <a:pt x="2145797" y="243007"/>
                  </a:lnTo>
                  <a:lnTo>
                    <a:pt x="2108542" y="218061"/>
                  </a:lnTo>
                  <a:lnTo>
                    <a:pt x="2070439" y="194318"/>
                  </a:lnTo>
                  <a:lnTo>
                    <a:pt x="2031513" y="171804"/>
                  </a:lnTo>
                  <a:lnTo>
                    <a:pt x="1991792" y="150545"/>
                  </a:lnTo>
                  <a:lnTo>
                    <a:pt x="1951304" y="130570"/>
                  </a:lnTo>
                  <a:lnTo>
                    <a:pt x="1910074" y="111906"/>
                  </a:lnTo>
                  <a:lnTo>
                    <a:pt x="1868131" y="94578"/>
                  </a:lnTo>
                  <a:lnTo>
                    <a:pt x="1825502" y="78616"/>
                  </a:lnTo>
                  <a:lnTo>
                    <a:pt x="1782213" y="64044"/>
                  </a:lnTo>
                  <a:lnTo>
                    <a:pt x="1738293" y="50892"/>
                  </a:lnTo>
                  <a:lnTo>
                    <a:pt x="1693767" y="39185"/>
                  </a:lnTo>
                  <a:lnTo>
                    <a:pt x="1648663" y="28952"/>
                  </a:lnTo>
                  <a:lnTo>
                    <a:pt x="1603008" y="20218"/>
                  </a:lnTo>
                  <a:lnTo>
                    <a:pt x="1556829" y="13012"/>
                  </a:lnTo>
                  <a:lnTo>
                    <a:pt x="1510154" y="7360"/>
                  </a:lnTo>
                  <a:lnTo>
                    <a:pt x="1463010" y="3289"/>
                  </a:lnTo>
                  <a:lnTo>
                    <a:pt x="1415423" y="826"/>
                  </a:lnTo>
                  <a:lnTo>
                    <a:pt x="13674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13028" y="2327948"/>
              <a:ext cx="2994913" cy="4156202"/>
            </a:xfrm>
            <a:prstGeom prst="rect">
              <a:avLst/>
            </a:prstGeom>
          </p:spPr>
        </p:pic>
      </p:grpSp>
      <p:graphicFrame>
        <p:nvGraphicFramePr>
          <p:cNvPr id="20" name="Tabla 23">
            <a:extLst>
              <a:ext uri="{FF2B5EF4-FFF2-40B4-BE49-F238E27FC236}">
                <a16:creationId xmlns:a16="http://schemas.microsoft.com/office/drawing/2014/main" id="{930B0DDA-79C7-45A0-8529-328B578BE4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675569"/>
              </p:ext>
            </p:extLst>
          </p:nvPr>
        </p:nvGraphicFramePr>
        <p:xfrm>
          <a:off x="4045262" y="1175551"/>
          <a:ext cx="8128000" cy="5346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38">
                  <a:extLst>
                    <a:ext uri="{9D8B030D-6E8A-4147-A177-3AD203B41FA5}">
                      <a16:colId xmlns:a16="http://schemas.microsoft.com/office/drawing/2014/main" val="85817841"/>
                    </a:ext>
                  </a:extLst>
                </a:gridCol>
                <a:gridCol w="6991662">
                  <a:extLst>
                    <a:ext uri="{9D8B030D-6E8A-4147-A177-3AD203B41FA5}">
                      <a16:colId xmlns:a16="http://schemas.microsoft.com/office/drawing/2014/main" val="9681277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PE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/>
                        <a:t>FUNCIONES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908411"/>
                  </a:ext>
                </a:extLst>
              </a:tr>
              <a:tr h="676911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1143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Supervisar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funcionamiento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quioscos,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cafeterías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comedores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escolares,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calidad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servicio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ofrecido,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administración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financiera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mismo,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así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como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sancionar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incumplimiento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cualquier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acuerdo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extendido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al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momento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adjudicación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acuerdo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cláusulas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contrato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gravedad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falta.</a:t>
                      </a:r>
                      <a:endParaRPr lang="es-PE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557168"/>
                  </a:ext>
                </a:extLst>
              </a:tr>
              <a:tr h="1073352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Implementar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proceso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racionalización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nivel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institución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para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Arial Black"/>
                        </a:rPr>
                        <a:t>¿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plazas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personal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docente,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directivo,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jerárquico,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auxiliar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educación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administrativo,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conforme</a:t>
                      </a:r>
                      <a:r>
                        <a:rPr lang="es-ES" sz="1600" spc="1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procedimientos</a:t>
                      </a:r>
                      <a:r>
                        <a:rPr lang="es-ES" sz="1600" spc="1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indicadores</a:t>
                      </a:r>
                      <a:r>
                        <a:rPr lang="es-ES" sz="1600" spc="1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establecidos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600" spc="10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PE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normativa</a:t>
                      </a:r>
                      <a:r>
                        <a:rPr lang="es-PE" sz="1600" spc="1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PE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vigente.</a:t>
                      </a:r>
                      <a:endParaRPr lang="es-PE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071429"/>
                  </a:ext>
                </a:extLst>
              </a:tr>
              <a:tr h="951063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Formular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propuesta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cuadro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horas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pedagógicas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acuerdo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al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número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secciones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aprobado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criterios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normativa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vigente,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presentarlo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ante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 </a:t>
                      </a:r>
                      <a:r>
                        <a:rPr lang="es-ES" sz="1600" spc="-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UGEL/DRE</a:t>
                      </a:r>
                      <a:r>
                        <a:rPr lang="es-ES" sz="1600" spc="-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</a:t>
                      </a:r>
                      <a:r>
                        <a:rPr lang="es-ES" sz="16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incorporar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ajustes</a:t>
                      </a:r>
                      <a:r>
                        <a:rPr lang="es-ES" sz="16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solicitados,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corresponder,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hasta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su</a:t>
                      </a:r>
                      <a:r>
                        <a:rPr lang="es-ES" sz="16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validación.</a:t>
                      </a:r>
                      <a:endParaRPr lang="es-PE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512845"/>
                  </a:ext>
                </a:extLst>
              </a:tr>
              <a:tr h="951063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Implementar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 actividades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establecidas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para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proceso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contratación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personal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administrativo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profesionales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salud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institución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educativa,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acuerdo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su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competencia,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según</a:t>
                      </a:r>
                      <a:r>
                        <a:rPr lang="es-ES" sz="16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normativa</a:t>
                      </a:r>
                      <a:r>
                        <a:rPr lang="es-ES" sz="16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vigente.</a:t>
                      </a:r>
                      <a:endParaRPr lang="es-PE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419228"/>
                  </a:ext>
                </a:extLst>
              </a:tr>
              <a:tr h="309201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Promover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desarrollo</a:t>
                      </a:r>
                      <a:r>
                        <a:rPr lang="es-ES" sz="16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-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-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prácticas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-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asociadas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al</a:t>
                      </a:r>
                      <a:r>
                        <a:rPr lang="es-ES" sz="1600" spc="-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Compromiso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3.</a:t>
                      </a:r>
                      <a:endParaRPr lang="es-ES" sz="16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16157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257" y="244615"/>
            <a:ext cx="8839200" cy="1218717"/>
          </a:xfrm>
          <a:prstGeom prst="rect">
            <a:avLst/>
          </a:prstGeom>
        </p:spPr>
        <p:txBody>
          <a:bodyPr vert="horz" wrap="square" lIns="0" tIns="260146" rIns="0" bIns="0" rtlCol="0">
            <a:spAutoFit/>
          </a:bodyPr>
          <a:lstStyle/>
          <a:p>
            <a:pPr marL="12700">
              <a:lnSpc>
                <a:spcPts val="4210"/>
              </a:lnSpc>
              <a:spcBef>
                <a:spcPts val="100"/>
              </a:spcBef>
            </a:pPr>
            <a:r>
              <a:rPr spc="-14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</a:t>
            </a:r>
            <a:r>
              <a:rPr spc="-409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pc="-4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</a:t>
            </a:r>
            <a:r>
              <a:rPr spc="-4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Comités</a:t>
            </a:r>
            <a:r>
              <a:rPr spc="-42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pc="-4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pc="-42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Escolar: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12700">
              <a:lnSpc>
                <a:spcPts val="2890"/>
              </a:lnSpc>
            </a:pPr>
            <a:r>
              <a:rPr spc="8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</a:t>
            </a:r>
            <a:r>
              <a:rPr spc="-11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1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pc="-1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5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13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pedagógica</a:t>
            </a:r>
            <a:r>
              <a:rPr lang="es-PE" spc="-7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19911" y="2870961"/>
            <a:ext cx="831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405" dirty="0">
                <a:solidFill>
                  <a:srgbClr val="001F5F"/>
                </a:solidFill>
                <a:latin typeface="Arial Black"/>
                <a:cs typeface="Arial Black"/>
              </a:rPr>
              <a:t>1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17371" y="3419602"/>
            <a:ext cx="1003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60" dirty="0">
                <a:solidFill>
                  <a:srgbClr val="001F5F"/>
                </a:solidFill>
                <a:latin typeface="Arial Black"/>
                <a:cs typeface="Arial Black"/>
              </a:rPr>
              <a:t>2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01623" y="3968622"/>
            <a:ext cx="1181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001F5F"/>
                </a:solidFill>
                <a:latin typeface="Arial Black"/>
                <a:cs typeface="Arial Black"/>
              </a:rPr>
              <a:t>3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09751" y="4517263"/>
            <a:ext cx="1162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001F5F"/>
                </a:solidFill>
                <a:latin typeface="Arial Black"/>
                <a:cs typeface="Arial Black"/>
              </a:rPr>
              <a:t>4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98575" y="5065903"/>
            <a:ext cx="1244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001F5F"/>
                </a:solidFill>
                <a:latin typeface="Arial Black"/>
                <a:cs typeface="Arial Black"/>
              </a:rPr>
              <a:t>5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12799" y="5614822"/>
            <a:ext cx="1098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001F5F"/>
                </a:solidFill>
                <a:latin typeface="Arial Black"/>
                <a:cs typeface="Arial Black"/>
              </a:rPr>
              <a:t>6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07719" y="6123533"/>
            <a:ext cx="10731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14" dirty="0">
                <a:solidFill>
                  <a:srgbClr val="001F5F"/>
                </a:solidFill>
                <a:latin typeface="Arial Black"/>
                <a:cs typeface="Arial Black"/>
              </a:rPr>
              <a:t>7</a:t>
            </a:r>
            <a:endParaRPr sz="1200">
              <a:latin typeface="Arial Black"/>
              <a:cs typeface="Arial Black"/>
            </a:endParaRPr>
          </a:p>
        </p:txBody>
      </p:sp>
      <p:graphicFrame>
        <p:nvGraphicFramePr>
          <p:cNvPr id="27" name="Tabla 23">
            <a:extLst>
              <a:ext uri="{FF2B5EF4-FFF2-40B4-BE49-F238E27FC236}">
                <a16:creationId xmlns:a16="http://schemas.microsoft.com/office/drawing/2014/main" id="{69916C55-0BC1-4ECB-810A-6ABFA244A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411684"/>
              </p:ext>
            </p:extLst>
          </p:nvPr>
        </p:nvGraphicFramePr>
        <p:xfrm>
          <a:off x="457200" y="1463332"/>
          <a:ext cx="9932199" cy="5284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387">
                  <a:extLst>
                    <a:ext uri="{9D8B030D-6E8A-4147-A177-3AD203B41FA5}">
                      <a16:colId xmlns:a16="http://schemas.microsoft.com/office/drawing/2014/main" val="85817841"/>
                    </a:ext>
                  </a:extLst>
                </a:gridCol>
                <a:gridCol w="8782812">
                  <a:extLst>
                    <a:ext uri="{9D8B030D-6E8A-4147-A177-3AD203B41FA5}">
                      <a16:colId xmlns:a16="http://schemas.microsoft.com/office/drawing/2014/main" val="9681277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PE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/>
                        <a:t>FUNCIONES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908411"/>
                  </a:ext>
                </a:extLst>
              </a:tr>
              <a:tr h="676911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1143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Participar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elaboración,</a:t>
                      </a:r>
                      <a:r>
                        <a:rPr lang="es-ES" sz="14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actualización,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implementación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evaluación</a:t>
                      </a:r>
                      <a:r>
                        <a:rPr lang="es-ES" sz="14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instrumentos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institución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educativa,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contribuyendo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orientar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IE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al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logro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aprendizajes 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557168"/>
                  </a:ext>
                </a:extLst>
              </a:tr>
              <a:tr h="808862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Propiciar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generación</a:t>
                      </a:r>
                      <a:r>
                        <a:rPr lang="es-ES" sz="1400" spc="1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Comunidades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Aprendizaje</a:t>
                      </a:r>
                      <a:r>
                        <a:rPr lang="es-ES" sz="14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para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fortalecer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prácticas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pedagógicas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gestión,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considerando</a:t>
                      </a:r>
                      <a:r>
                        <a:rPr lang="es-ES" sz="1400" spc="1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 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necesidades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características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estudiantes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contexto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donde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PE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</a:t>
                      </a:r>
                      <a:r>
                        <a:rPr lang="es-PE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PE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brinda</a:t>
                      </a:r>
                      <a:r>
                        <a:rPr lang="es-PE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PE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PE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PE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servicio</a:t>
                      </a:r>
                      <a:r>
                        <a:rPr lang="es-PE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PE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educativo.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071429"/>
                  </a:ext>
                </a:extLst>
              </a:tr>
              <a:tr h="72611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Generar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espacios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promoción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lectura,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interaprendizaje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(entre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pares)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participación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voluntaria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concursos</a:t>
                      </a:r>
                      <a:r>
                        <a:rPr lang="es-ES" sz="1400" spc="1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actividades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escolares</a:t>
                      </a:r>
                      <a:r>
                        <a:rPr lang="es-ES" sz="1400" spc="1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promovidos</a:t>
                      </a:r>
                      <a:r>
                        <a:rPr lang="es-ES" sz="1400" spc="1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por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Minedu,</a:t>
                      </a:r>
                      <a:r>
                        <a:rPr lang="es-ES" sz="1400" spc="1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asegurando</a:t>
                      </a:r>
                      <a:r>
                        <a:rPr lang="es-ES" sz="1400" spc="1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accesibilidad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para</a:t>
                      </a:r>
                      <a:r>
                        <a:rPr lang="es-ES" sz="1400" spc="10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todas</a:t>
                      </a:r>
                      <a:r>
                        <a:rPr lang="es-ES" sz="1400" spc="10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todos</a:t>
                      </a:r>
                      <a:r>
                        <a:rPr lang="es-ES" sz="14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estudiantes.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943937"/>
                  </a:ext>
                </a:extLst>
              </a:tr>
              <a:tr h="81755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Desarrollar</a:t>
                      </a:r>
                      <a:r>
                        <a:rPr lang="es-ES" sz="14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procesos</a:t>
                      </a:r>
                      <a:r>
                        <a:rPr lang="es-ES" sz="14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convalidación,</a:t>
                      </a:r>
                      <a:r>
                        <a:rPr lang="es-ES" sz="14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revalidación,</a:t>
                      </a:r>
                      <a:r>
                        <a:rPr lang="es-ES" sz="14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prueba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ubicación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estudiantes,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reconocimiento</a:t>
                      </a:r>
                      <a:r>
                        <a:rPr lang="es-ES" sz="1400" spc="1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estudios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independientes,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y</a:t>
                      </a:r>
                      <a:r>
                        <a:rPr lang="es-ES" sz="14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supervisar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para</a:t>
                      </a:r>
                      <a:r>
                        <a:rPr lang="es-ES" sz="14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recuperación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pedagógica,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tomando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cuenta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atención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diversidad.</a:t>
                      </a:r>
                      <a:endParaRPr lang="es-ES"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512845"/>
                  </a:ext>
                </a:extLst>
              </a:tr>
              <a:tr h="75659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Promover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uso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pedagógico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recursos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materiales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educativos,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monitoreando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realización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adaptaciones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necesarias 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para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garantizar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su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calidad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pertinencia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procesos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pedagógicos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atención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diversidad.</a:t>
                      </a:r>
                      <a:endParaRPr lang="es-ES"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419228"/>
                  </a:ext>
                </a:extLst>
              </a:tr>
              <a:tr h="309201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Proyectos</a:t>
                      </a:r>
                      <a:r>
                        <a:rPr lang="es-ES" sz="14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Educativos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Ambientales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Integrados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(PEAI)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que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contengan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4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orientadas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mejora</a:t>
                      </a:r>
                      <a:r>
                        <a:rPr lang="es-ES" sz="14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entorno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educativo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al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logro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aprendizajes,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atención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diversidad,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asegurando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su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incorporación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Instrumentos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endParaRPr lang="es-ES"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161576"/>
                  </a:ext>
                </a:extLst>
              </a:tr>
              <a:tr h="309201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Promover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desarrollo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-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-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prácticas</a:t>
                      </a:r>
                      <a:r>
                        <a:rPr lang="es-ES" sz="1400" spc="-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-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asociadas</a:t>
                      </a:r>
                      <a:r>
                        <a:rPr lang="es-ES" sz="1400" spc="-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al</a:t>
                      </a:r>
                      <a:r>
                        <a:rPr lang="es-ES" sz="1400" spc="-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Compromiso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-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</a:t>
                      </a:r>
                      <a:r>
                        <a:rPr lang="es-ES" sz="14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4</a:t>
                      </a:r>
                      <a:endParaRPr lang="es-ES"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02794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40029" y="334341"/>
            <a:ext cx="853440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9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Comité</a:t>
            </a:r>
            <a:r>
              <a:rPr sz="4000" spc="-114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12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4000" spc="-13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5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z="4000" spc="-11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6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del</a:t>
            </a:r>
            <a:r>
              <a:rPr sz="4000" spc="-11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70" dirty="0" err="1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  <a:r>
              <a:rPr sz="4000" spc="7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ienestar</a:t>
            </a:r>
            <a:r>
              <a:rPr lang="es-PE" sz="4000" spc="-1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endParaRPr sz="40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-304800" y="1342578"/>
            <a:ext cx="3390900" cy="4843145"/>
            <a:chOff x="489648" y="2014854"/>
            <a:chExt cx="3390900" cy="4843145"/>
          </a:xfrm>
        </p:grpSpPr>
        <p:sp>
          <p:nvSpPr>
            <p:cNvPr id="21" name="object 21"/>
            <p:cNvSpPr/>
            <p:nvPr/>
          </p:nvSpPr>
          <p:spPr>
            <a:xfrm>
              <a:off x="924331" y="3474846"/>
              <a:ext cx="2734945" cy="2734945"/>
            </a:xfrm>
            <a:custGeom>
              <a:avLst/>
              <a:gdLst/>
              <a:ahLst/>
              <a:cxnLst/>
              <a:rect l="l" t="t" r="r" b="b"/>
              <a:pathLst>
                <a:path w="2734945" h="2734945">
                  <a:moveTo>
                    <a:pt x="1367383" y="0"/>
                  </a:moveTo>
                  <a:lnTo>
                    <a:pt x="1319381" y="826"/>
                  </a:lnTo>
                  <a:lnTo>
                    <a:pt x="1271794" y="3289"/>
                  </a:lnTo>
                  <a:lnTo>
                    <a:pt x="1224650" y="7361"/>
                  </a:lnTo>
                  <a:lnTo>
                    <a:pt x="1177975" y="13014"/>
                  </a:lnTo>
                  <a:lnTo>
                    <a:pt x="1131797" y="20222"/>
                  </a:lnTo>
                  <a:lnTo>
                    <a:pt x="1086143" y="28957"/>
                  </a:lnTo>
                  <a:lnTo>
                    <a:pt x="1041039" y="39193"/>
                  </a:lnTo>
                  <a:lnTo>
                    <a:pt x="996514" y="50901"/>
                  </a:lnTo>
                  <a:lnTo>
                    <a:pt x="952593" y="64056"/>
                  </a:lnTo>
                  <a:lnTo>
                    <a:pt x="909305" y="78629"/>
                  </a:lnTo>
                  <a:lnTo>
                    <a:pt x="866676" y="94594"/>
                  </a:lnTo>
                  <a:lnTo>
                    <a:pt x="824734" y="111924"/>
                  </a:lnTo>
                  <a:lnTo>
                    <a:pt x="783506" y="130592"/>
                  </a:lnTo>
                  <a:lnTo>
                    <a:pt x="743018" y="150569"/>
                  </a:lnTo>
                  <a:lnTo>
                    <a:pt x="703298" y="171830"/>
                  </a:lnTo>
                  <a:lnTo>
                    <a:pt x="664373" y="194347"/>
                  </a:lnTo>
                  <a:lnTo>
                    <a:pt x="626270" y="218093"/>
                  </a:lnTo>
                  <a:lnTo>
                    <a:pt x="589016" y="243041"/>
                  </a:lnTo>
                  <a:lnTo>
                    <a:pt x="552639" y="269164"/>
                  </a:lnTo>
                  <a:lnTo>
                    <a:pt x="517165" y="296434"/>
                  </a:lnTo>
                  <a:lnTo>
                    <a:pt x="482622" y="324825"/>
                  </a:lnTo>
                  <a:lnTo>
                    <a:pt x="449036" y="354309"/>
                  </a:lnTo>
                  <a:lnTo>
                    <a:pt x="416436" y="384859"/>
                  </a:lnTo>
                  <a:lnTo>
                    <a:pt x="384847" y="416449"/>
                  </a:lnTo>
                  <a:lnTo>
                    <a:pt x="354297" y="449050"/>
                  </a:lnTo>
                  <a:lnTo>
                    <a:pt x="324814" y="482636"/>
                  </a:lnTo>
                  <a:lnTo>
                    <a:pt x="296424" y="517180"/>
                  </a:lnTo>
                  <a:lnTo>
                    <a:pt x="269155" y="552655"/>
                  </a:lnTo>
                  <a:lnTo>
                    <a:pt x="243033" y="589033"/>
                  </a:lnTo>
                  <a:lnTo>
                    <a:pt x="218086" y="626287"/>
                  </a:lnTo>
                  <a:lnTo>
                    <a:pt x="194340" y="664391"/>
                  </a:lnTo>
                  <a:lnTo>
                    <a:pt x="171824" y="703317"/>
                  </a:lnTo>
                  <a:lnTo>
                    <a:pt x="150564" y="743038"/>
                  </a:lnTo>
                  <a:lnTo>
                    <a:pt x="130587" y="783526"/>
                  </a:lnTo>
                  <a:lnTo>
                    <a:pt x="111920" y="824755"/>
                  </a:lnTo>
                  <a:lnTo>
                    <a:pt x="94591" y="866698"/>
                  </a:lnTo>
                  <a:lnTo>
                    <a:pt x="78626" y="909328"/>
                  </a:lnTo>
                  <a:lnTo>
                    <a:pt x="64053" y="952616"/>
                  </a:lnTo>
                  <a:lnTo>
                    <a:pt x="50899" y="996537"/>
                  </a:lnTo>
                  <a:lnTo>
                    <a:pt x="39191" y="1041063"/>
                  </a:lnTo>
                  <a:lnTo>
                    <a:pt x="28956" y="1086167"/>
                  </a:lnTo>
                  <a:lnTo>
                    <a:pt x="20221" y="1131822"/>
                  </a:lnTo>
                  <a:lnTo>
                    <a:pt x="13014" y="1178000"/>
                  </a:lnTo>
                  <a:lnTo>
                    <a:pt x="7361" y="1224675"/>
                  </a:lnTo>
                  <a:lnTo>
                    <a:pt x="3289" y="1271820"/>
                  </a:lnTo>
                  <a:lnTo>
                    <a:pt x="826" y="1319407"/>
                  </a:lnTo>
                  <a:lnTo>
                    <a:pt x="0" y="1367408"/>
                  </a:lnTo>
                  <a:lnTo>
                    <a:pt x="826" y="1415414"/>
                  </a:lnTo>
                  <a:lnTo>
                    <a:pt x="3289" y="1463005"/>
                  </a:lnTo>
                  <a:lnTo>
                    <a:pt x="7361" y="1510152"/>
                  </a:lnTo>
                  <a:lnTo>
                    <a:pt x="13014" y="1556830"/>
                  </a:lnTo>
                  <a:lnTo>
                    <a:pt x="20221" y="1603011"/>
                  </a:lnTo>
                  <a:lnTo>
                    <a:pt x="28956" y="1648668"/>
                  </a:lnTo>
                  <a:lnTo>
                    <a:pt x="39191" y="1693774"/>
                  </a:lnTo>
                  <a:lnTo>
                    <a:pt x="50899" y="1738302"/>
                  </a:lnTo>
                  <a:lnTo>
                    <a:pt x="64053" y="1782225"/>
                  </a:lnTo>
                  <a:lnTo>
                    <a:pt x="78626" y="1825514"/>
                  </a:lnTo>
                  <a:lnTo>
                    <a:pt x="94591" y="1868145"/>
                  </a:lnTo>
                  <a:lnTo>
                    <a:pt x="111920" y="1910089"/>
                  </a:lnTo>
                  <a:lnTo>
                    <a:pt x="130587" y="1951318"/>
                  </a:lnTo>
                  <a:lnTo>
                    <a:pt x="150564" y="1991807"/>
                  </a:lnTo>
                  <a:lnTo>
                    <a:pt x="171824" y="2031528"/>
                  </a:lnTo>
                  <a:lnTo>
                    <a:pt x="194340" y="2070454"/>
                  </a:lnTo>
                  <a:lnTo>
                    <a:pt x="218086" y="2108558"/>
                  </a:lnTo>
                  <a:lnTo>
                    <a:pt x="243033" y="2145812"/>
                  </a:lnTo>
                  <a:lnTo>
                    <a:pt x="269155" y="2182189"/>
                  </a:lnTo>
                  <a:lnTo>
                    <a:pt x="296424" y="2217663"/>
                  </a:lnTo>
                  <a:lnTo>
                    <a:pt x="324814" y="2252207"/>
                  </a:lnTo>
                  <a:lnTo>
                    <a:pt x="354297" y="2285792"/>
                  </a:lnTo>
                  <a:lnTo>
                    <a:pt x="384847" y="2318393"/>
                  </a:lnTo>
                  <a:lnTo>
                    <a:pt x="416436" y="2349981"/>
                  </a:lnTo>
                  <a:lnTo>
                    <a:pt x="449036" y="2380530"/>
                  </a:lnTo>
                  <a:lnTo>
                    <a:pt x="482622" y="2410013"/>
                  </a:lnTo>
                  <a:lnTo>
                    <a:pt x="517165" y="2438403"/>
                  </a:lnTo>
                  <a:lnTo>
                    <a:pt x="552639" y="2465672"/>
                  </a:lnTo>
                  <a:lnTo>
                    <a:pt x="589016" y="2491793"/>
                  </a:lnTo>
                  <a:lnTo>
                    <a:pt x="626270" y="2516740"/>
                  </a:lnTo>
                  <a:lnTo>
                    <a:pt x="664373" y="2540484"/>
                  </a:lnTo>
                  <a:lnTo>
                    <a:pt x="703298" y="2563000"/>
                  </a:lnTo>
                  <a:lnTo>
                    <a:pt x="743018" y="2584260"/>
                  </a:lnTo>
                  <a:lnTo>
                    <a:pt x="783506" y="2604236"/>
                  </a:lnTo>
                  <a:lnTo>
                    <a:pt x="824734" y="2622902"/>
                  </a:lnTo>
                  <a:lnTo>
                    <a:pt x="866676" y="2640231"/>
                  </a:lnTo>
                  <a:lnTo>
                    <a:pt x="909305" y="2656195"/>
                  </a:lnTo>
                  <a:lnTo>
                    <a:pt x="952593" y="2670767"/>
                  </a:lnTo>
                  <a:lnTo>
                    <a:pt x="996514" y="2683920"/>
                  </a:lnTo>
                  <a:lnTo>
                    <a:pt x="1041039" y="2695628"/>
                  </a:lnTo>
                  <a:lnTo>
                    <a:pt x="1086143" y="2705862"/>
                  </a:lnTo>
                  <a:lnTo>
                    <a:pt x="1131797" y="2714597"/>
                  </a:lnTo>
                  <a:lnTo>
                    <a:pt x="1177975" y="2721804"/>
                  </a:lnTo>
                  <a:lnTo>
                    <a:pt x="1224650" y="2727457"/>
                  </a:lnTo>
                  <a:lnTo>
                    <a:pt x="1271794" y="2731528"/>
                  </a:lnTo>
                  <a:lnTo>
                    <a:pt x="1319381" y="2733991"/>
                  </a:lnTo>
                  <a:lnTo>
                    <a:pt x="1367383" y="2734817"/>
                  </a:lnTo>
                  <a:lnTo>
                    <a:pt x="1415393" y="2733991"/>
                  </a:lnTo>
                  <a:lnTo>
                    <a:pt x="1462987" y="2731528"/>
                  </a:lnTo>
                  <a:lnTo>
                    <a:pt x="1510138" y="2727457"/>
                  </a:lnTo>
                  <a:lnTo>
                    <a:pt x="1556819" y="2721804"/>
                  </a:lnTo>
                  <a:lnTo>
                    <a:pt x="1603002" y="2714597"/>
                  </a:lnTo>
                  <a:lnTo>
                    <a:pt x="1648662" y="2705862"/>
                  </a:lnTo>
                  <a:lnTo>
                    <a:pt x="1693770" y="2695628"/>
                  </a:lnTo>
                  <a:lnTo>
                    <a:pt x="1738299" y="2683920"/>
                  </a:lnTo>
                  <a:lnTo>
                    <a:pt x="1782223" y="2670767"/>
                  </a:lnTo>
                  <a:lnTo>
                    <a:pt x="1825514" y="2656195"/>
                  </a:lnTo>
                  <a:lnTo>
                    <a:pt x="1868146" y="2640231"/>
                  </a:lnTo>
                  <a:lnTo>
                    <a:pt x="1910090" y="2622902"/>
                  </a:lnTo>
                  <a:lnTo>
                    <a:pt x="1951321" y="2604236"/>
                  </a:lnTo>
                  <a:lnTo>
                    <a:pt x="1991810" y="2584260"/>
                  </a:lnTo>
                  <a:lnTo>
                    <a:pt x="2031531" y="2563000"/>
                  </a:lnTo>
                  <a:lnTo>
                    <a:pt x="2070457" y="2540484"/>
                  </a:lnTo>
                  <a:lnTo>
                    <a:pt x="2108560" y="2516740"/>
                  </a:lnTo>
                  <a:lnTo>
                    <a:pt x="2145814" y="2491793"/>
                  </a:lnTo>
                  <a:lnTo>
                    <a:pt x="2182191" y="2465672"/>
                  </a:lnTo>
                  <a:lnTo>
                    <a:pt x="2217665" y="2438403"/>
                  </a:lnTo>
                  <a:lnTo>
                    <a:pt x="2252207" y="2410013"/>
                  </a:lnTo>
                  <a:lnTo>
                    <a:pt x="2285792" y="2380530"/>
                  </a:lnTo>
                  <a:lnTo>
                    <a:pt x="2318392" y="2349981"/>
                  </a:lnTo>
                  <a:lnTo>
                    <a:pt x="2349979" y="2318393"/>
                  </a:lnTo>
                  <a:lnTo>
                    <a:pt x="2380527" y="2285792"/>
                  </a:lnTo>
                  <a:lnTo>
                    <a:pt x="2410009" y="2252207"/>
                  </a:lnTo>
                  <a:lnTo>
                    <a:pt x="2438397" y="2217663"/>
                  </a:lnTo>
                  <a:lnTo>
                    <a:pt x="2465665" y="2182189"/>
                  </a:lnTo>
                  <a:lnTo>
                    <a:pt x="2491785" y="2145812"/>
                  </a:lnTo>
                  <a:lnTo>
                    <a:pt x="2516730" y="2108558"/>
                  </a:lnTo>
                  <a:lnTo>
                    <a:pt x="2540474" y="2070454"/>
                  </a:lnTo>
                  <a:lnTo>
                    <a:pt x="2562988" y="2031528"/>
                  </a:lnTo>
                  <a:lnTo>
                    <a:pt x="2584246" y="1991807"/>
                  </a:lnTo>
                  <a:lnTo>
                    <a:pt x="2604221" y="1951318"/>
                  </a:lnTo>
                  <a:lnTo>
                    <a:pt x="2622886" y="1910089"/>
                  </a:lnTo>
                  <a:lnTo>
                    <a:pt x="2640213" y="1868145"/>
                  </a:lnTo>
                  <a:lnTo>
                    <a:pt x="2656176" y="1825514"/>
                  </a:lnTo>
                  <a:lnTo>
                    <a:pt x="2670747" y="1782225"/>
                  </a:lnTo>
                  <a:lnTo>
                    <a:pt x="2683900" y="1738302"/>
                  </a:lnTo>
                  <a:lnTo>
                    <a:pt x="2695606" y="1693774"/>
                  </a:lnTo>
                  <a:lnTo>
                    <a:pt x="2705840" y="1648668"/>
                  </a:lnTo>
                  <a:lnTo>
                    <a:pt x="2714573" y="1603011"/>
                  </a:lnTo>
                  <a:lnTo>
                    <a:pt x="2721780" y="1556830"/>
                  </a:lnTo>
                  <a:lnTo>
                    <a:pt x="2727432" y="1510152"/>
                  </a:lnTo>
                  <a:lnTo>
                    <a:pt x="2731503" y="1463005"/>
                  </a:lnTo>
                  <a:lnTo>
                    <a:pt x="2733965" y="1415414"/>
                  </a:lnTo>
                  <a:lnTo>
                    <a:pt x="2734792" y="1367408"/>
                  </a:lnTo>
                  <a:lnTo>
                    <a:pt x="2733965" y="1319407"/>
                  </a:lnTo>
                  <a:lnTo>
                    <a:pt x="2731503" y="1271820"/>
                  </a:lnTo>
                  <a:lnTo>
                    <a:pt x="2727432" y="1224675"/>
                  </a:lnTo>
                  <a:lnTo>
                    <a:pt x="2721780" y="1178000"/>
                  </a:lnTo>
                  <a:lnTo>
                    <a:pt x="2714573" y="1131822"/>
                  </a:lnTo>
                  <a:lnTo>
                    <a:pt x="2705840" y="1086167"/>
                  </a:lnTo>
                  <a:lnTo>
                    <a:pt x="2695606" y="1041063"/>
                  </a:lnTo>
                  <a:lnTo>
                    <a:pt x="2683900" y="996537"/>
                  </a:lnTo>
                  <a:lnTo>
                    <a:pt x="2670747" y="952616"/>
                  </a:lnTo>
                  <a:lnTo>
                    <a:pt x="2656176" y="909328"/>
                  </a:lnTo>
                  <a:lnTo>
                    <a:pt x="2640213" y="866698"/>
                  </a:lnTo>
                  <a:lnTo>
                    <a:pt x="2622886" y="824755"/>
                  </a:lnTo>
                  <a:lnTo>
                    <a:pt x="2604221" y="783526"/>
                  </a:lnTo>
                  <a:lnTo>
                    <a:pt x="2584246" y="743038"/>
                  </a:lnTo>
                  <a:lnTo>
                    <a:pt x="2562988" y="703317"/>
                  </a:lnTo>
                  <a:lnTo>
                    <a:pt x="2540474" y="664391"/>
                  </a:lnTo>
                  <a:lnTo>
                    <a:pt x="2516730" y="626287"/>
                  </a:lnTo>
                  <a:lnTo>
                    <a:pt x="2491785" y="589033"/>
                  </a:lnTo>
                  <a:lnTo>
                    <a:pt x="2465665" y="552655"/>
                  </a:lnTo>
                  <a:lnTo>
                    <a:pt x="2438397" y="517180"/>
                  </a:lnTo>
                  <a:lnTo>
                    <a:pt x="2410009" y="482636"/>
                  </a:lnTo>
                  <a:lnTo>
                    <a:pt x="2380527" y="449050"/>
                  </a:lnTo>
                  <a:lnTo>
                    <a:pt x="2349979" y="416449"/>
                  </a:lnTo>
                  <a:lnTo>
                    <a:pt x="2318392" y="384859"/>
                  </a:lnTo>
                  <a:lnTo>
                    <a:pt x="2285792" y="354309"/>
                  </a:lnTo>
                  <a:lnTo>
                    <a:pt x="2252207" y="324825"/>
                  </a:lnTo>
                  <a:lnTo>
                    <a:pt x="2217665" y="296434"/>
                  </a:lnTo>
                  <a:lnTo>
                    <a:pt x="2182191" y="269164"/>
                  </a:lnTo>
                  <a:lnTo>
                    <a:pt x="2145814" y="243041"/>
                  </a:lnTo>
                  <a:lnTo>
                    <a:pt x="2108560" y="218093"/>
                  </a:lnTo>
                  <a:lnTo>
                    <a:pt x="2070457" y="194347"/>
                  </a:lnTo>
                  <a:lnTo>
                    <a:pt x="2031531" y="171830"/>
                  </a:lnTo>
                  <a:lnTo>
                    <a:pt x="1991810" y="150569"/>
                  </a:lnTo>
                  <a:lnTo>
                    <a:pt x="1951321" y="130592"/>
                  </a:lnTo>
                  <a:lnTo>
                    <a:pt x="1910090" y="111924"/>
                  </a:lnTo>
                  <a:lnTo>
                    <a:pt x="1868146" y="94594"/>
                  </a:lnTo>
                  <a:lnTo>
                    <a:pt x="1825514" y="78629"/>
                  </a:lnTo>
                  <a:lnTo>
                    <a:pt x="1782223" y="64056"/>
                  </a:lnTo>
                  <a:lnTo>
                    <a:pt x="1738299" y="50901"/>
                  </a:lnTo>
                  <a:lnTo>
                    <a:pt x="1693770" y="39193"/>
                  </a:lnTo>
                  <a:lnTo>
                    <a:pt x="1648662" y="28957"/>
                  </a:lnTo>
                  <a:lnTo>
                    <a:pt x="1603002" y="20222"/>
                  </a:lnTo>
                  <a:lnTo>
                    <a:pt x="1556819" y="13014"/>
                  </a:lnTo>
                  <a:lnTo>
                    <a:pt x="1510138" y="7361"/>
                  </a:lnTo>
                  <a:lnTo>
                    <a:pt x="1462987" y="3289"/>
                  </a:lnTo>
                  <a:lnTo>
                    <a:pt x="1415393" y="826"/>
                  </a:lnTo>
                  <a:lnTo>
                    <a:pt x="136738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48" y="2014854"/>
              <a:ext cx="3390773" cy="4843142"/>
            </a:xfrm>
            <a:prstGeom prst="rect">
              <a:avLst/>
            </a:prstGeom>
          </p:spPr>
        </p:pic>
      </p:grpSp>
      <p:graphicFrame>
        <p:nvGraphicFramePr>
          <p:cNvPr id="25" name="Tabla 23">
            <a:extLst>
              <a:ext uri="{FF2B5EF4-FFF2-40B4-BE49-F238E27FC236}">
                <a16:creationId xmlns:a16="http://schemas.microsoft.com/office/drawing/2014/main" id="{2E84B0B5-1BAE-45EC-8789-D5932448F3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380674"/>
              </p:ext>
            </p:extLst>
          </p:nvPr>
        </p:nvGraphicFramePr>
        <p:xfrm>
          <a:off x="2743200" y="1142797"/>
          <a:ext cx="8381999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9992">
                  <a:extLst>
                    <a:ext uri="{9D8B030D-6E8A-4147-A177-3AD203B41FA5}">
                      <a16:colId xmlns:a16="http://schemas.microsoft.com/office/drawing/2014/main" val="85817841"/>
                    </a:ext>
                  </a:extLst>
                </a:gridCol>
                <a:gridCol w="7412007">
                  <a:extLst>
                    <a:ext uri="{9D8B030D-6E8A-4147-A177-3AD203B41FA5}">
                      <a16:colId xmlns:a16="http://schemas.microsoft.com/office/drawing/2014/main" val="9681277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s-PE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/>
                        <a:t>FUNCIONES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908411"/>
                  </a:ext>
                </a:extLst>
              </a:tr>
              <a:tr h="676911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1143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Participar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elaboración,</a:t>
                      </a:r>
                      <a:r>
                        <a:rPr lang="es-ES" sz="1600" spc="1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actualización,</a:t>
                      </a:r>
                      <a:r>
                        <a:rPr lang="es-ES" sz="1600" spc="10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implementación</a:t>
                      </a:r>
                      <a:r>
                        <a:rPr lang="es-ES" sz="16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evaluación</a:t>
                      </a:r>
                      <a:r>
                        <a:rPr lang="es-ES" sz="1600" spc="1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10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instrumentos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institución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educativa,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contribuyendo</a:t>
                      </a:r>
                      <a:r>
                        <a:rPr lang="es-ES" sz="16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una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bienestar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que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promueva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desarrollo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integral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estudiantes.</a:t>
                      </a:r>
                      <a:endParaRPr lang="es-PE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557168"/>
                  </a:ext>
                </a:extLst>
              </a:tr>
              <a:tr h="472643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Elaborar,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ejecutar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evaluar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Tutoría,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Orientación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Convivencia Escolar,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cuales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integran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Instrumentos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Gestión.</a:t>
                      </a:r>
                      <a:endParaRPr lang="es-PE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071429"/>
                  </a:ext>
                </a:extLst>
              </a:tr>
              <a:tr h="72611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Desarrollar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actividades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promover</a:t>
                      </a:r>
                      <a:r>
                        <a:rPr lang="es-ES" sz="16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uso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materiales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educativos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orientación</a:t>
                      </a:r>
                      <a:r>
                        <a:rPr lang="es-ES" sz="16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 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comunidad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relacionados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la</a:t>
                      </a:r>
                      <a:r>
                        <a:rPr lang="es-ES" sz="16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promoción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bienestar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escolar,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Tutoría,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Orientación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Convivencia</a:t>
                      </a:r>
                      <a:r>
                        <a:rPr lang="es-ES" sz="16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democrática 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intercultural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un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clima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positivo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inclusivo,</a:t>
                      </a:r>
                      <a:r>
                        <a:rPr lang="es-ES" sz="16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enfoque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de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atención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diversidad.</a:t>
                      </a:r>
                      <a:endParaRPr lang="es-ES" sz="16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943937"/>
                  </a:ext>
                </a:extLst>
              </a:tr>
              <a:tr h="914707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Contribuir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desarrollo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prevención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 atención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oportuna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casos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violencia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otras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situaciones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vulneración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derechos</a:t>
                      </a:r>
                      <a:r>
                        <a:rPr lang="es-ES" sz="16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considerando</a:t>
                      </a:r>
                      <a:r>
                        <a:rPr lang="es-ES" sz="16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orientaciones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protocolos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atención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seguimiento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propuesto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por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Sector,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coordinación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actores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comunidad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correspondientes.</a:t>
                      </a:r>
                      <a:endParaRPr lang="es-ES" sz="16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512845"/>
                  </a:ext>
                </a:extLst>
              </a:tr>
              <a:tr h="756590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2700"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Promover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reuniones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trabajo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colegiado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grupos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interaprendizaje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para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planificar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implementar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evaluar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6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Tutoría,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Orientación</a:t>
                      </a:r>
                      <a:r>
                        <a:rPr lang="es-ES" sz="16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</a:t>
                      </a:r>
                      <a:r>
                        <a:rPr lang="es-ES" sz="16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Convivencia</a:t>
                      </a:r>
                      <a:r>
                        <a:rPr lang="es-ES" sz="1600" spc="1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tutores,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docentes,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auxiliares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educación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actores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socioeducativos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IE.</a:t>
                      </a:r>
                      <a:endParaRPr lang="es-ES" sz="16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54192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357767"/>
            <a:ext cx="8574405" cy="473848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pc="95" dirty="0" err="1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Comité</a:t>
            </a:r>
            <a:r>
              <a:rPr spc="-114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12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pc="-13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5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pc="-11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6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del</a:t>
            </a:r>
            <a:r>
              <a:rPr spc="-11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pc="70" dirty="0" err="1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b</a:t>
            </a:r>
            <a:r>
              <a:rPr spc="7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ienestar</a:t>
            </a:r>
            <a:r>
              <a:rPr lang="es-PE" spc="-1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78877" y="5669152"/>
            <a:ext cx="6932930" cy="815340"/>
          </a:xfrm>
          <a:custGeom>
            <a:avLst/>
            <a:gdLst/>
            <a:ahLst/>
            <a:cxnLst/>
            <a:rect l="l" t="t" r="r" b="b"/>
            <a:pathLst>
              <a:path w="6932930" h="815339">
                <a:moveTo>
                  <a:pt x="6932587" y="0"/>
                </a:moveTo>
                <a:lnTo>
                  <a:pt x="382854" y="0"/>
                </a:lnTo>
                <a:lnTo>
                  <a:pt x="0" y="0"/>
                </a:lnTo>
                <a:lnTo>
                  <a:pt x="0" y="814997"/>
                </a:lnTo>
                <a:lnTo>
                  <a:pt x="382816" y="814997"/>
                </a:lnTo>
                <a:lnTo>
                  <a:pt x="6932587" y="814997"/>
                </a:lnTo>
                <a:lnTo>
                  <a:pt x="693258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107439" y="5097017"/>
            <a:ext cx="1244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001F5F"/>
                </a:solidFill>
                <a:latin typeface="Arial Black"/>
                <a:cs typeface="Arial Black"/>
              </a:rPr>
              <a:t>8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23188" y="5961684"/>
            <a:ext cx="1066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001F5F"/>
                </a:solidFill>
                <a:latin typeface="Arial Black"/>
                <a:cs typeface="Arial Black"/>
              </a:rPr>
              <a:t>9</a:t>
            </a:r>
            <a:endParaRPr sz="1200">
              <a:latin typeface="Arial Black"/>
              <a:cs typeface="Arial Black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8214106" y="1821179"/>
            <a:ext cx="3764279" cy="5036820"/>
            <a:chOff x="8214106" y="1821179"/>
            <a:chExt cx="3764279" cy="5036820"/>
          </a:xfrm>
        </p:grpSpPr>
        <p:sp>
          <p:nvSpPr>
            <p:cNvPr id="17" name="object 17"/>
            <p:cNvSpPr/>
            <p:nvPr/>
          </p:nvSpPr>
          <p:spPr>
            <a:xfrm>
              <a:off x="8728583" y="3170046"/>
              <a:ext cx="2734945" cy="2734945"/>
            </a:xfrm>
            <a:custGeom>
              <a:avLst/>
              <a:gdLst/>
              <a:ahLst/>
              <a:cxnLst/>
              <a:rect l="l" t="t" r="r" b="b"/>
              <a:pathLst>
                <a:path w="2734945" h="2734945">
                  <a:moveTo>
                    <a:pt x="1367409" y="0"/>
                  </a:moveTo>
                  <a:lnTo>
                    <a:pt x="1319407" y="826"/>
                  </a:lnTo>
                  <a:lnTo>
                    <a:pt x="1271820" y="3289"/>
                  </a:lnTo>
                  <a:lnTo>
                    <a:pt x="1224675" y="7361"/>
                  </a:lnTo>
                  <a:lnTo>
                    <a:pt x="1178000" y="13014"/>
                  </a:lnTo>
                  <a:lnTo>
                    <a:pt x="1131822" y="20222"/>
                  </a:lnTo>
                  <a:lnTo>
                    <a:pt x="1086167" y="28957"/>
                  </a:lnTo>
                  <a:lnTo>
                    <a:pt x="1041063" y="39193"/>
                  </a:lnTo>
                  <a:lnTo>
                    <a:pt x="996537" y="50901"/>
                  </a:lnTo>
                  <a:lnTo>
                    <a:pt x="952616" y="64056"/>
                  </a:lnTo>
                  <a:lnTo>
                    <a:pt x="909328" y="78629"/>
                  </a:lnTo>
                  <a:lnTo>
                    <a:pt x="866698" y="94594"/>
                  </a:lnTo>
                  <a:lnTo>
                    <a:pt x="824755" y="111924"/>
                  </a:lnTo>
                  <a:lnTo>
                    <a:pt x="783526" y="130592"/>
                  </a:lnTo>
                  <a:lnTo>
                    <a:pt x="743038" y="150569"/>
                  </a:lnTo>
                  <a:lnTo>
                    <a:pt x="703317" y="171830"/>
                  </a:lnTo>
                  <a:lnTo>
                    <a:pt x="664391" y="194347"/>
                  </a:lnTo>
                  <a:lnTo>
                    <a:pt x="626287" y="218093"/>
                  </a:lnTo>
                  <a:lnTo>
                    <a:pt x="589033" y="243041"/>
                  </a:lnTo>
                  <a:lnTo>
                    <a:pt x="552655" y="269164"/>
                  </a:lnTo>
                  <a:lnTo>
                    <a:pt x="517180" y="296434"/>
                  </a:lnTo>
                  <a:lnTo>
                    <a:pt x="482636" y="324825"/>
                  </a:lnTo>
                  <a:lnTo>
                    <a:pt x="449050" y="354309"/>
                  </a:lnTo>
                  <a:lnTo>
                    <a:pt x="416449" y="384859"/>
                  </a:lnTo>
                  <a:lnTo>
                    <a:pt x="384859" y="416449"/>
                  </a:lnTo>
                  <a:lnTo>
                    <a:pt x="354309" y="449050"/>
                  </a:lnTo>
                  <a:lnTo>
                    <a:pt x="324825" y="482636"/>
                  </a:lnTo>
                  <a:lnTo>
                    <a:pt x="296434" y="517180"/>
                  </a:lnTo>
                  <a:lnTo>
                    <a:pt x="269164" y="552655"/>
                  </a:lnTo>
                  <a:lnTo>
                    <a:pt x="243041" y="589033"/>
                  </a:lnTo>
                  <a:lnTo>
                    <a:pt x="218093" y="626287"/>
                  </a:lnTo>
                  <a:lnTo>
                    <a:pt x="194347" y="664391"/>
                  </a:lnTo>
                  <a:lnTo>
                    <a:pt x="171830" y="703317"/>
                  </a:lnTo>
                  <a:lnTo>
                    <a:pt x="150569" y="743038"/>
                  </a:lnTo>
                  <a:lnTo>
                    <a:pt x="130592" y="783526"/>
                  </a:lnTo>
                  <a:lnTo>
                    <a:pt x="111924" y="824755"/>
                  </a:lnTo>
                  <a:lnTo>
                    <a:pt x="94594" y="866698"/>
                  </a:lnTo>
                  <a:lnTo>
                    <a:pt x="78629" y="909328"/>
                  </a:lnTo>
                  <a:lnTo>
                    <a:pt x="64056" y="952616"/>
                  </a:lnTo>
                  <a:lnTo>
                    <a:pt x="50901" y="996537"/>
                  </a:lnTo>
                  <a:lnTo>
                    <a:pt x="39193" y="1041063"/>
                  </a:lnTo>
                  <a:lnTo>
                    <a:pt x="28957" y="1086167"/>
                  </a:lnTo>
                  <a:lnTo>
                    <a:pt x="20222" y="1131822"/>
                  </a:lnTo>
                  <a:lnTo>
                    <a:pt x="13014" y="1178000"/>
                  </a:lnTo>
                  <a:lnTo>
                    <a:pt x="7361" y="1224675"/>
                  </a:lnTo>
                  <a:lnTo>
                    <a:pt x="3289" y="1271820"/>
                  </a:lnTo>
                  <a:lnTo>
                    <a:pt x="826" y="1319407"/>
                  </a:lnTo>
                  <a:lnTo>
                    <a:pt x="0" y="1367408"/>
                  </a:lnTo>
                  <a:lnTo>
                    <a:pt x="826" y="1415410"/>
                  </a:lnTo>
                  <a:lnTo>
                    <a:pt x="3289" y="1462997"/>
                  </a:lnTo>
                  <a:lnTo>
                    <a:pt x="7361" y="1510142"/>
                  </a:lnTo>
                  <a:lnTo>
                    <a:pt x="13014" y="1556817"/>
                  </a:lnTo>
                  <a:lnTo>
                    <a:pt x="20222" y="1602995"/>
                  </a:lnTo>
                  <a:lnTo>
                    <a:pt x="28957" y="1648650"/>
                  </a:lnTo>
                  <a:lnTo>
                    <a:pt x="39193" y="1693754"/>
                  </a:lnTo>
                  <a:lnTo>
                    <a:pt x="50901" y="1738280"/>
                  </a:lnTo>
                  <a:lnTo>
                    <a:pt x="64056" y="1782201"/>
                  </a:lnTo>
                  <a:lnTo>
                    <a:pt x="78629" y="1825489"/>
                  </a:lnTo>
                  <a:lnTo>
                    <a:pt x="94594" y="1868119"/>
                  </a:lnTo>
                  <a:lnTo>
                    <a:pt x="111924" y="1910062"/>
                  </a:lnTo>
                  <a:lnTo>
                    <a:pt x="130592" y="1951291"/>
                  </a:lnTo>
                  <a:lnTo>
                    <a:pt x="150569" y="1991779"/>
                  </a:lnTo>
                  <a:lnTo>
                    <a:pt x="171830" y="2031500"/>
                  </a:lnTo>
                  <a:lnTo>
                    <a:pt x="194347" y="2070426"/>
                  </a:lnTo>
                  <a:lnTo>
                    <a:pt x="218093" y="2108530"/>
                  </a:lnTo>
                  <a:lnTo>
                    <a:pt x="243041" y="2145784"/>
                  </a:lnTo>
                  <a:lnTo>
                    <a:pt x="269164" y="2182162"/>
                  </a:lnTo>
                  <a:lnTo>
                    <a:pt x="296434" y="2217637"/>
                  </a:lnTo>
                  <a:lnTo>
                    <a:pt x="324825" y="2252181"/>
                  </a:lnTo>
                  <a:lnTo>
                    <a:pt x="354309" y="2285767"/>
                  </a:lnTo>
                  <a:lnTo>
                    <a:pt x="384859" y="2318368"/>
                  </a:lnTo>
                  <a:lnTo>
                    <a:pt x="416449" y="2349958"/>
                  </a:lnTo>
                  <a:lnTo>
                    <a:pt x="449050" y="2380508"/>
                  </a:lnTo>
                  <a:lnTo>
                    <a:pt x="482636" y="2409992"/>
                  </a:lnTo>
                  <a:lnTo>
                    <a:pt x="517180" y="2438383"/>
                  </a:lnTo>
                  <a:lnTo>
                    <a:pt x="552655" y="2465653"/>
                  </a:lnTo>
                  <a:lnTo>
                    <a:pt x="589033" y="2491776"/>
                  </a:lnTo>
                  <a:lnTo>
                    <a:pt x="626287" y="2516724"/>
                  </a:lnTo>
                  <a:lnTo>
                    <a:pt x="664391" y="2540470"/>
                  </a:lnTo>
                  <a:lnTo>
                    <a:pt x="703317" y="2562987"/>
                  </a:lnTo>
                  <a:lnTo>
                    <a:pt x="743038" y="2584248"/>
                  </a:lnTo>
                  <a:lnTo>
                    <a:pt x="783526" y="2604225"/>
                  </a:lnTo>
                  <a:lnTo>
                    <a:pt x="824755" y="2622893"/>
                  </a:lnTo>
                  <a:lnTo>
                    <a:pt x="866698" y="2640223"/>
                  </a:lnTo>
                  <a:lnTo>
                    <a:pt x="909328" y="2656188"/>
                  </a:lnTo>
                  <a:lnTo>
                    <a:pt x="952616" y="2670761"/>
                  </a:lnTo>
                  <a:lnTo>
                    <a:pt x="996537" y="2683916"/>
                  </a:lnTo>
                  <a:lnTo>
                    <a:pt x="1041063" y="2695624"/>
                  </a:lnTo>
                  <a:lnTo>
                    <a:pt x="1086167" y="2705860"/>
                  </a:lnTo>
                  <a:lnTo>
                    <a:pt x="1131822" y="2714595"/>
                  </a:lnTo>
                  <a:lnTo>
                    <a:pt x="1178000" y="2721803"/>
                  </a:lnTo>
                  <a:lnTo>
                    <a:pt x="1224675" y="2727456"/>
                  </a:lnTo>
                  <a:lnTo>
                    <a:pt x="1271820" y="2731528"/>
                  </a:lnTo>
                  <a:lnTo>
                    <a:pt x="1319407" y="2733991"/>
                  </a:lnTo>
                  <a:lnTo>
                    <a:pt x="1367409" y="2734817"/>
                  </a:lnTo>
                  <a:lnTo>
                    <a:pt x="1415418" y="2733991"/>
                  </a:lnTo>
                  <a:lnTo>
                    <a:pt x="1463012" y="2731528"/>
                  </a:lnTo>
                  <a:lnTo>
                    <a:pt x="1510163" y="2727456"/>
                  </a:lnTo>
                  <a:lnTo>
                    <a:pt x="1556844" y="2721803"/>
                  </a:lnTo>
                  <a:lnTo>
                    <a:pt x="1603028" y="2714595"/>
                  </a:lnTo>
                  <a:lnTo>
                    <a:pt x="1648687" y="2705860"/>
                  </a:lnTo>
                  <a:lnTo>
                    <a:pt x="1693795" y="2695624"/>
                  </a:lnTo>
                  <a:lnTo>
                    <a:pt x="1738324" y="2683916"/>
                  </a:lnTo>
                  <a:lnTo>
                    <a:pt x="1782248" y="2670761"/>
                  </a:lnTo>
                  <a:lnTo>
                    <a:pt x="1825540" y="2656188"/>
                  </a:lnTo>
                  <a:lnTo>
                    <a:pt x="1868171" y="2640223"/>
                  </a:lnTo>
                  <a:lnTo>
                    <a:pt x="1910116" y="2622893"/>
                  </a:lnTo>
                  <a:lnTo>
                    <a:pt x="1951346" y="2604225"/>
                  </a:lnTo>
                  <a:lnTo>
                    <a:pt x="1991835" y="2584248"/>
                  </a:lnTo>
                  <a:lnTo>
                    <a:pt x="2031556" y="2562987"/>
                  </a:lnTo>
                  <a:lnTo>
                    <a:pt x="2070482" y="2540470"/>
                  </a:lnTo>
                  <a:lnTo>
                    <a:pt x="2108586" y="2516724"/>
                  </a:lnTo>
                  <a:lnTo>
                    <a:pt x="2145839" y="2491776"/>
                  </a:lnTo>
                  <a:lnTo>
                    <a:pt x="2182217" y="2465653"/>
                  </a:lnTo>
                  <a:lnTo>
                    <a:pt x="2217690" y="2438383"/>
                  </a:lnTo>
                  <a:lnTo>
                    <a:pt x="2252233" y="2409992"/>
                  </a:lnTo>
                  <a:lnTo>
                    <a:pt x="2285817" y="2380508"/>
                  </a:lnTo>
                  <a:lnTo>
                    <a:pt x="2318417" y="2349958"/>
                  </a:lnTo>
                  <a:lnTo>
                    <a:pt x="2350004" y="2318368"/>
                  </a:lnTo>
                  <a:lnTo>
                    <a:pt x="2380553" y="2285767"/>
                  </a:lnTo>
                  <a:lnTo>
                    <a:pt x="2410034" y="2252181"/>
                  </a:lnTo>
                  <a:lnTo>
                    <a:pt x="2438423" y="2217637"/>
                  </a:lnTo>
                  <a:lnTo>
                    <a:pt x="2465690" y="2182162"/>
                  </a:lnTo>
                  <a:lnTo>
                    <a:pt x="2491810" y="2145784"/>
                  </a:lnTo>
                  <a:lnTo>
                    <a:pt x="2516756" y="2108530"/>
                  </a:lnTo>
                  <a:lnTo>
                    <a:pt x="2540499" y="2070426"/>
                  </a:lnTo>
                  <a:lnTo>
                    <a:pt x="2563013" y="2031500"/>
                  </a:lnTo>
                  <a:lnTo>
                    <a:pt x="2584272" y="1991779"/>
                  </a:lnTo>
                  <a:lnTo>
                    <a:pt x="2604247" y="1951291"/>
                  </a:lnTo>
                  <a:lnTo>
                    <a:pt x="2622911" y="1910062"/>
                  </a:lnTo>
                  <a:lnTo>
                    <a:pt x="2640239" y="1868119"/>
                  </a:lnTo>
                  <a:lnTo>
                    <a:pt x="2656201" y="1825489"/>
                  </a:lnTo>
                  <a:lnTo>
                    <a:pt x="2670773" y="1782201"/>
                  </a:lnTo>
                  <a:lnTo>
                    <a:pt x="2683925" y="1738280"/>
                  </a:lnTo>
                  <a:lnTo>
                    <a:pt x="2695632" y="1693754"/>
                  </a:lnTo>
                  <a:lnTo>
                    <a:pt x="2705865" y="1648650"/>
                  </a:lnTo>
                  <a:lnTo>
                    <a:pt x="2714599" y="1602995"/>
                  </a:lnTo>
                  <a:lnTo>
                    <a:pt x="2721805" y="1556817"/>
                  </a:lnTo>
                  <a:lnTo>
                    <a:pt x="2727457" y="1510142"/>
                  </a:lnTo>
                  <a:lnTo>
                    <a:pt x="2731528" y="1462997"/>
                  </a:lnTo>
                  <a:lnTo>
                    <a:pt x="2733991" y="1415410"/>
                  </a:lnTo>
                  <a:lnTo>
                    <a:pt x="2734818" y="1367408"/>
                  </a:lnTo>
                  <a:lnTo>
                    <a:pt x="2733991" y="1319407"/>
                  </a:lnTo>
                  <a:lnTo>
                    <a:pt x="2731528" y="1271820"/>
                  </a:lnTo>
                  <a:lnTo>
                    <a:pt x="2727457" y="1224675"/>
                  </a:lnTo>
                  <a:lnTo>
                    <a:pt x="2721805" y="1178000"/>
                  </a:lnTo>
                  <a:lnTo>
                    <a:pt x="2714599" y="1131822"/>
                  </a:lnTo>
                  <a:lnTo>
                    <a:pt x="2705865" y="1086167"/>
                  </a:lnTo>
                  <a:lnTo>
                    <a:pt x="2695632" y="1041063"/>
                  </a:lnTo>
                  <a:lnTo>
                    <a:pt x="2683925" y="996537"/>
                  </a:lnTo>
                  <a:lnTo>
                    <a:pt x="2670773" y="952616"/>
                  </a:lnTo>
                  <a:lnTo>
                    <a:pt x="2656201" y="909328"/>
                  </a:lnTo>
                  <a:lnTo>
                    <a:pt x="2640239" y="866698"/>
                  </a:lnTo>
                  <a:lnTo>
                    <a:pt x="2622911" y="824755"/>
                  </a:lnTo>
                  <a:lnTo>
                    <a:pt x="2604247" y="783526"/>
                  </a:lnTo>
                  <a:lnTo>
                    <a:pt x="2584272" y="743038"/>
                  </a:lnTo>
                  <a:lnTo>
                    <a:pt x="2563013" y="703317"/>
                  </a:lnTo>
                  <a:lnTo>
                    <a:pt x="2540499" y="664391"/>
                  </a:lnTo>
                  <a:lnTo>
                    <a:pt x="2516756" y="626287"/>
                  </a:lnTo>
                  <a:lnTo>
                    <a:pt x="2491810" y="589033"/>
                  </a:lnTo>
                  <a:lnTo>
                    <a:pt x="2465690" y="552655"/>
                  </a:lnTo>
                  <a:lnTo>
                    <a:pt x="2438423" y="517180"/>
                  </a:lnTo>
                  <a:lnTo>
                    <a:pt x="2410034" y="482636"/>
                  </a:lnTo>
                  <a:lnTo>
                    <a:pt x="2380553" y="449050"/>
                  </a:lnTo>
                  <a:lnTo>
                    <a:pt x="2350004" y="416449"/>
                  </a:lnTo>
                  <a:lnTo>
                    <a:pt x="2318417" y="384859"/>
                  </a:lnTo>
                  <a:lnTo>
                    <a:pt x="2285817" y="354309"/>
                  </a:lnTo>
                  <a:lnTo>
                    <a:pt x="2252233" y="324825"/>
                  </a:lnTo>
                  <a:lnTo>
                    <a:pt x="2217690" y="296434"/>
                  </a:lnTo>
                  <a:lnTo>
                    <a:pt x="2182217" y="269164"/>
                  </a:lnTo>
                  <a:lnTo>
                    <a:pt x="2145839" y="243041"/>
                  </a:lnTo>
                  <a:lnTo>
                    <a:pt x="2108586" y="218093"/>
                  </a:lnTo>
                  <a:lnTo>
                    <a:pt x="2070482" y="194347"/>
                  </a:lnTo>
                  <a:lnTo>
                    <a:pt x="2031556" y="171830"/>
                  </a:lnTo>
                  <a:lnTo>
                    <a:pt x="1991835" y="150569"/>
                  </a:lnTo>
                  <a:lnTo>
                    <a:pt x="1951346" y="130592"/>
                  </a:lnTo>
                  <a:lnTo>
                    <a:pt x="1910116" y="111924"/>
                  </a:lnTo>
                  <a:lnTo>
                    <a:pt x="1868171" y="94594"/>
                  </a:lnTo>
                  <a:lnTo>
                    <a:pt x="1825540" y="78629"/>
                  </a:lnTo>
                  <a:lnTo>
                    <a:pt x="1782248" y="64056"/>
                  </a:lnTo>
                  <a:lnTo>
                    <a:pt x="1738324" y="50901"/>
                  </a:lnTo>
                  <a:lnTo>
                    <a:pt x="1693795" y="39193"/>
                  </a:lnTo>
                  <a:lnTo>
                    <a:pt x="1648687" y="28957"/>
                  </a:lnTo>
                  <a:lnTo>
                    <a:pt x="1603028" y="20222"/>
                  </a:lnTo>
                  <a:lnTo>
                    <a:pt x="1556844" y="13014"/>
                  </a:lnTo>
                  <a:lnTo>
                    <a:pt x="1510163" y="7361"/>
                  </a:lnTo>
                  <a:lnTo>
                    <a:pt x="1463012" y="3289"/>
                  </a:lnTo>
                  <a:lnTo>
                    <a:pt x="1415418" y="826"/>
                  </a:lnTo>
                  <a:lnTo>
                    <a:pt x="136740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14106" y="1821179"/>
              <a:ext cx="3763772" cy="5036817"/>
            </a:xfrm>
            <a:prstGeom prst="rect">
              <a:avLst/>
            </a:prstGeom>
          </p:spPr>
        </p:pic>
      </p:grpSp>
      <p:graphicFrame>
        <p:nvGraphicFramePr>
          <p:cNvPr id="19" name="Tabla 23">
            <a:extLst>
              <a:ext uri="{FF2B5EF4-FFF2-40B4-BE49-F238E27FC236}">
                <a16:creationId xmlns:a16="http://schemas.microsoft.com/office/drawing/2014/main" id="{91677EEC-2DF2-4B13-8DE4-D56D729560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955731"/>
              </p:ext>
            </p:extLst>
          </p:nvPr>
        </p:nvGraphicFramePr>
        <p:xfrm>
          <a:off x="171621" y="1120012"/>
          <a:ext cx="8018672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566">
                  <a:extLst>
                    <a:ext uri="{9D8B030D-6E8A-4147-A177-3AD203B41FA5}">
                      <a16:colId xmlns:a16="http://schemas.microsoft.com/office/drawing/2014/main" val="85817841"/>
                    </a:ext>
                  </a:extLst>
                </a:gridCol>
                <a:gridCol w="6456106">
                  <a:extLst>
                    <a:ext uri="{9D8B030D-6E8A-4147-A177-3AD203B41FA5}">
                      <a16:colId xmlns:a16="http://schemas.microsoft.com/office/drawing/2014/main" val="968127779"/>
                    </a:ext>
                  </a:extLst>
                </a:gridCol>
              </a:tblGrid>
              <a:tr h="135593">
                <a:tc>
                  <a:txBody>
                    <a:bodyPr/>
                    <a:lstStyle/>
                    <a:p>
                      <a:r>
                        <a:rPr lang="es-PE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dirty="0"/>
                        <a:t>FUNCIONES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908411"/>
                  </a:ext>
                </a:extLst>
              </a:tr>
              <a:tr h="1547819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1143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E" sz="1600" dirty="0">
                          <a:latin typeface="Georgia" panose="02040502050405020303" pitchFamily="18" charset="0"/>
                        </a:rPr>
                        <a:t>Articular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6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6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instituciones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públicas</a:t>
                      </a:r>
                      <a:r>
                        <a:rPr lang="es-ES" sz="16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privadas,</a:t>
                      </a:r>
                      <a:r>
                        <a:rPr lang="es-ES" sz="16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autoridades</a:t>
                      </a:r>
                      <a:r>
                        <a:rPr lang="es-ES" sz="16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comunales</a:t>
                      </a:r>
                      <a:r>
                        <a:rPr lang="es-ES" sz="1600" spc="1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locales, con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fin</a:t>
                      </a:r>
                      <a:r>
                        <a:rPr lang="es-ES" sz="16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consolidar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una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red</a:t>
                      </a:r>
                      <a:r>
                        <a:rPr lang="es-ES" sz="16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apoyo</a:t>
                      </a:r>
                      <a:r>
                        <a:rPr lang="es-ES" sz="16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Tutoría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Orientación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</a:t>
                      </a:r>
                      <a:r>
                        <a:rPr lang="es-ES" sz="16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promoción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-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convivencia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escolar,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así</a:t>
                      </a:r>
                      <a:r>
                        <a:rPr lang="es-ES" sz="16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como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prevención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atención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la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violencia,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casos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críticos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que afecten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bienestar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-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-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estudiantes.</a:t>
                      </a:r>
                      <a:endParaRPr lang="es-PE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768460"/>
                  </a:ext>
                </a:extLst>
              </a:tr>
              <a:tr h="1062229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1143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Elaborar,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Promover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ejercicio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la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disciplina,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ciudadanía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sana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convivencia,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basado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un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enfoque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derechos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interculturalidad,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garantizando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que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no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apliquen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castigos</a:t>
                      </a:r>
                      <a:r>
                        <a:rPr lang="es-ES" sz="16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físicos</a:t>
                      </a:r>
                      <a:r>
                        <a:rPr lang="es-ES" sz="16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humillantes,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ni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actos</a:t>
                      </a:r>
                      <a:r>
                        <a:rPr lang="es-ES" sz="16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discriminatorios.</a:t>
                      </a:r>
                      <a:endParaRPr lang="es-PE" sz="16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219971"/>
                  </a:ext>
                </a:extLst>
              </a:tr>
              <a:tr h="1062229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2700" marR="5080">
                        <a:lnSpc>
                          <a:spcPct val="100299"/>
                        </a:lnSpc>
                        <a:spcBef>
                          <a:spcPts val="95"/>
                        </a:spcBef>
                      </a:pP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Conformar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brigadas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integrantes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comunidad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fin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implementar</a:t>
                      </a:r>
                      <a:r>
                        <a:rPr lang="es-ES" sz="16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que</a:t>
                      </a:r>
                      <a:r>
                        <a:rPr lang="es-ES" sz="16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promuevan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atención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estudiantes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aquellas</a:t>
                      </a:r>
                      <a:r>
                        <a:rPr lang="es-ES" sz="16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situaciones</a:t>
                      </a:r>
                      <a:r>
                        <a:rPr lang="es-ES" sz="1600" spc="1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que</a:t>
                      </a:r>
                      <a:r>
                        <a:rPr lang="es-ES" sz="16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afecten</a:t>
                      </a:r>
                      <a:r>
                        <a:rPr lang="es-ES" sz="16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su</a:t>
                      </a:r>
                      <a:r>
                        <a:rPr lang="es-ES" sz="16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bienestar</a:t>
                      </a:r>
                      <a:r>
                        <a:rPr lang="es-ES" sz="16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(peligro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inminente,</a:t>
                      </a:r>
                      <a:r>
                        <a:rPr lang="es-ES" sz="16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incidentes,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emergencias,</a:t>
                      </a:r>
                      <a:r>
                        <a:rPr lang="es-ES" sz="1600" spc="1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desastres</a:t>
                      </a:r>
                      <a:r>
                        <a:rPr lang="es-ES" sz="1600" spc="1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u</a:t>
                      </a:r>
                      <a:r>
                        <a:rPr lang="es-ES" sz="1600" spc="1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otros).</a:t>
                      </a:r>
                      <a:endParaRPr lang="es-ES" sz="16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943937"/>
                  </a:ext>
                </a:extLst>
              </a:tr>
              <a:tr h="1305024">
                <a:tc>
                  <a:txBody>
                    <a:bodyPr/>
                    <a:lstStyle/>
                    <a:p>
                      <a:pPr algn="ctr"/>
                      <a:r>
                        <a:rPr lang="es-PE" sz="2000" dirty="0">
                          <a:latin typeface="Georgia" panose="02040502050405020303" pitchFamily="18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R="5080" algn="just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Contribuir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6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desarrollo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prevención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 atención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oportuna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casos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violencia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escolar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otras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situaciones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vulneración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derechos</a:t>
                      </a:r>
                      <a:r>
                        <a:rPr lang="es-ES" sz="16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considerando</a:t>
                      </a:r>
                      <a:r>
                        <a:rPr lang="es-ES" sz="16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orientaciones</a:t>
                      </a:r>
                      <a:r>
                        <a:rPr lang="es-ES" sz="16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protocolos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atención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6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seguimiento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propuesto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por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6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Sector,</a:t>
                      </a:r>
                      <a:r>
                        <a:rPr lang="es-ES" sz="16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coordinación</a:t>
                      </a:r>
                      <a:r>
                        <a:rPr lang="es-ES" sz="16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6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actores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6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comunidad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</a:t>
                      </a:r>
                      <a:r>
                        <a:rPr lang="es-ES" sz="16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6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correspondientes.</a:t>
                      </a:r>
                      <a:endParaRPr lang="es-ES" sz="16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5128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362489"/>
            <a:ext cx="9448800" cy="107529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200" spc="-14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</a:t>
            </a:r>
            <a:r>
              <a:rPr sz="3200" spc="-409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200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3200" spc="-4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2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</a:t>
            </a:r>
            <a:r>
              <a:rPr sz="3200" spc="-4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2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Comités</a:t>
            </a:r>
            <a:r>
              <a:rPr sz="3200" spc="-42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200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3200" spc="-4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2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z="3200" spc="-42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200" spc="-17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Escolar </a:t>
            </a:r>
            <a:r>
              <a:rPr sz="3200" spc="-9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relacionadas</a:t>
            </a:r>
            <a:r>
              <a:rPr sz="3200" spc="-42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20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  <a:r>
              <a:rPr sz="3200" spc="-39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200" spc="-16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lo</a:t>
            </a:r>
            <a:r>
              <a:rPr sz="32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</a:t>
            </a:r>
            <a:r>
              <a:rPr sz="3200" spc="-38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200" spc="-3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IIGG:</a:t>
            </a:r>
            <a:endParaRPr sz="32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0879" y="1645312"/>
            <a:ext cx="5336540" cy="9175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600" spc="-3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Comité</a:t>
            </a:r>
            <a:r>
              <a:rPr sz="1600" spc="-114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3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-100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4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gestión</a:t>
            </a:r>
            <a:r>
              <a:rPr sz="1600" spc="-110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3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-100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5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condiciones</a:t>
            </a:r>
            <a:r>
              <a:rPr sz="1600" spc="-9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3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operativas</a:t>
            </a:r>
            <a:r>
              <a:rPr sz="1600" spc="-5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(Función</a:t>
            </a:r>
            <a:r>
              <a:rPr sz="1600" spc="-1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1)</a:t>
            </a:r>
            <a:endParaRPr sz="1600" dirty="0"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23215" algn="just">
              <a:lnSpc>
                <a:spcPct val="100000"/>
              </a:lnSpc>
              <a:spcBef>
                <a:spcPts val="1285"/>
              </a:spcBef>
            </a:pP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Participar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en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elaboración,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actualización,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 err="1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implementación</a:t>
            </a:r>
            <a:r>
              <a:rPr sz="1600" spc="9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y</a:t>
            </a:r>
            <a:r>
              <a:rPr lang="es-PE" sz="1600" spc="-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evaluación de los instrumentos</a:t>
            </a:r>
            <a:endParaRPr sz="1600" dirty="0"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304" y="2562871"/>
            <a:ext cx="5455285" cy="42317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215" marR="324485">
              <a:lnSpc>
                <a:spcPct val="105100"/>
              </a:lnSpc>
              <a:spcBef>
                <a:spcPts val="100"/>
              </a:spcBef>
            </a:pP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gestión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institución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educativa,</a:t>
            </a:r>
            <a:r>
              <a:rPr sz="1600" spc="1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contribuyendo</a:t>
            </a:r>
            <a:r>
              <a:rPr sz="1600" spc="1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al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sostenimiento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del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servicio educativo.</a:t>
            </a:r>
            <a:endParaRPr sz="1600" dirty="0"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sz="1600" spc="-3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Comité</a:t>
            </a:r>
            <a:r>
              <a:rPr sz="1600" spc="-114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3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-100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4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gestión</a:t>
            </a:r>
            <a:r>
              <a:rPr sz="1600" spc="-110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2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pedagógica</a:t>
            </a:r>
            <a:r>
              <a:rPr sz="1600" spc="-5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(Función</a:t>
            </a:r>
            <a:r>
              <a:rPr sz="1600" spc="-1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1)</a:t>
            </a:r>
            <a:endParaRPr sz="1600" dirty="0"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23215" marR="5080">
              <a:lnSpc>
                <a:spcPct val="105200"/>
              </a:lnSpc>
              <a:spcBef>
                <a:spcPts val="1190"/>
              </a:spcBef>
            </a:pP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Participar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en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elaboración,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actualización,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implementación</a:t>
            </a:r>
            <a:r>
              <a:rPr sz="1600" spc="9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y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evaluación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los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instrumentos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gestión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institución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educativa,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contribuyendo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6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a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orientar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gestión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IE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al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logro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los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aprendizajes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previstos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en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CNEB.</a:t>
            </a:r>
            <a:endParaRPr sz="1600" dirty="0"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sz="1600" spc="-3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Comité</a:t>
            </a:r>
            <a:r>
              <a:rPr sz="1600" spc="-114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3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-10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4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gestión</a:t>
            </a:r>
            <a:r>
              <a:rPr sz="1600" spc="-110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4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del</a:t>
            </a:r>
            <a:r>
              <a:rPr sz="1600" spc="-10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4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bienestar</a:t>
            </a:r>
            <a:r>
              <a:rPr sz="1600" spc="-65" dirty="0">
                <a:solidFill>
                  <a:srgbClr val="CC0000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(Función</a:t>
            </a:r>
            <a:r>
              <a:rPr sz="1600" spc="-10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1)</a:t>
            </a:r>
            <a:endParaRPr sz="1600" dirty="0">
              <a:latin typeface="Georgia" panose="02040502050405020303" pitchFamily="18" charset="0"/>
              <a:cs typeface="Aharoni" panose="02010803020104030203" pitchFamily="2" charset="-79"/>
            </a:endParaRPr>
          </a:p>
          <a:p>
            <a:pPr marL="323215" marR="43815">
              <a:lnSpc>
                <a:spcPct val="104900"/>
              </a:lnSpc>
              <a:spcBef>
                <a:spcPts val="1205"/>
              </a:spcBef>
            </a:pP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Participar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en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elaboración,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actualización,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implementación</a:t>
            </a:r>
            <a:r>
              <a:rPr sz="1600" spc="9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y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evaluación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los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instrumentos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gestión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institución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educativa,</a:t>
            </a:r>
            <a:r>
              <a:rPr sz="1600" spc="1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contribuyendo</a:t>
            </a:r>
            <a:r>
              <a:rPr sz="1600" spc="16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a</a:t>
            </a:r>
            <a:r>
              <a:rPr sz="1600" spc="9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una</a:t>
            </a:r>
            <a:r>
              <a:rPr sz="1600" spc="114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gestión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del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bienestar</a:t>
            </a:r>
            <a:r>
              <a:rPr sz="1600" spc="9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escolar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que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promueva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el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desarrollo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integral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las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y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los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estudiantes.</a:t>
            </a:r>
            <a:endParaRPr sz="1600" dirty="0"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696200" y="3233889"/>
            <a:ext cx="3135630" cy="2409825"/>
          </a:xfrm>
          <a:custGeom>
            <a:avLst/>
            <a:gdLst/>
            <a:ahLst/>
            <a:cxnLst/>
            <a:rect l="l" t="t" r="r" b="b"/>
            <a:pathLst>
              <a:path w="3135629" h="2409825">
                <a:moveTo>
                  <a:pt x="0" y="2409571"/>
                </a:moveTo>
                <a:lnTo>
                  <a:pt x="3135249" y="2409571"/>
                </a:lnTo>
                <a:lnTo>
                  <a:pt x="3135249" y="0"/>
                </a:lnTo>
                <a:lnTo>
                  <a:pt x="0" y="0"/>
                </a:lnTo>
                <a:lnTo>
                  <a:pt x="0" y="2409571"/>
                </a:lnTo>
                <a:close/>
              </a:path>
            </a:pathLst>
          </a:custGeom>
          <a:ln w="9525">
            <a:solidFill>
              <a:srgbClr val="E20412"/>
            </a:solidFill>
            <a:prstDash val="dot"/>
          </a:ln>
        </p:spPr>
        <p:txBody>
          <a:bodyPr wrap="square" lIns="0" tIns="0" rIns="0" bIns="0" rtlCol="0"/>
          <a:lstStyle/>
          <a:p>
            <a:endParaRPr sz="1600"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88910" y="3890059"/>
            <a:ext cx="2950210" cy="17350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00200"/>
              </a:lnSpc>
              <a:spcBef>
                <a:spcPts val="90"/>
              </a:spcBef>
            </a:pP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Definir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responsables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por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comité 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para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la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elaboración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y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actualización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los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IIGG,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o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del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Doc.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gestión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en 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caso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de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II.EE.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multigrado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o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unidocentes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o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programas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que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no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pertenezcan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15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a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una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red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haroni" panose="02010803020104030203" pitchFamily="2" charset="-79"/>
              </a:rPr>
              <a:t>educativa.</a:t>
            </a:r>
            <a:endParaRPr sz="1600" dirty="0">
              <a:latin typeface="Georgia" panose="02040502050405020303" pitchFamily="18" charset="0"/>
              <a:cs typeface="Aharoni" panose="02010803020104030203" pitchFamily="2" charset="-79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9065894" y="2435605"/>
            <a:ext cx="1440180" cy="1423035"/>
            <a:chOff x="9065894" y="2435605"/>
            <a:chExt cx="1440180" cy="1423035"/>
          </a:xfrm>
        </p:grpSpPr>
        <p:sp>
          <p:nvSpPr>
            <p:cNvPr id="13" name="object 13"/>
            <p:cNvSpPr/>
            <p:nvPr/>
          </p:nvSpPr>
          <p:spPr>
            <a:xfrm>
              <a:off x="9106915" y="2435605"/>
              <a:ext cx="1358900" cy="1358900"/>
            </a:xfrm>
            <a:custGeom>
              <a:avLst/>
              <a:gdLst/>
              <a:ahLst/>
              <a:cxnLst/>
              <a:rect l="l" t="t" r="r" b="b"/>
              <a:pathLst>
                <a:path w="1358900" h="1358900">
                  <a:moveTo>
                    <a:pt x="679195" y="0"/>
                  </a:moveTo>
                  <a:lnTo>
                    <a:pt x="630699" y="1705"/>
                  </a:lnTo>
                  <a:lnTo>
                    <a:pt x="583122" y="6743"/>
                  </a:lnTo>
                  <a:lnTo>
                    <a:pt x="536579" y="15001"/>
                  </a:lnTo>
                  <a:lnTo>
                    <a:pt x="491185" y="26362"/>
                  </a:lnTo>
                  <a:lnTo>
                    <a:pt x="447054" y="40712"/>
                  </a:lnTo>
                  <a:lnTo>
                    <a:pt x="404303" y="57937"/>
                  </a:lnTo>
                  <a:lnTo>
                    <a:pt x="363045" y="77920"/>
                  </a:lnTo>
                  <a:lnTo>
                    <a:pt x="323397" y="100548"/>
                  </a:lnTo>
                  <a:lnTo>
                    <a:pt x="285473" y="125706"/>
                  </a:lnTo>
                  <a:lnTo>
                    <a:pt x="249388" y="153278"/>
                  </a:lnTo>
                  <a:lnTo>
                    <a:pt x="215257" y="183151"/>
                  </a:lnTo>
                  <a:lnTo>
                    <a:pt x="183196" y="215208"/>
                  </a:lnTo>
                  <a:lnTo>
                    <a:pt x="153319" y="249335"/>
                  </a:lnTo>
                  <a:lnTo>
                    <a:pt x="125742" y="285418"/>
                  </a:lnTo>
                  <a:lnTo>
                    <a:pt x="100578" y="323341"/>
                  </a:lnTo>
                  <a:lnTo>
                    <a:pt x="77945" y="362989"/>
                  </a:lnTo>
                  <a:lnTo>
                    <a:pt x="57956" y="404248"/>
                  </a:lnTo>
                  <a:lnTo>
                    <a:pt x="40726" y="447003"/>
                  </a:lnTo>
                  <a:lnTo>
                    <a:pt x="26371" y="491139"/>
                  </a:lnTo>
                  <a:lnTo>
                    <a:pt x="15006" y="536541"/>
                  </a:lnTo>
                  <a:lnTo>
                    <a:pt x="6746" y="583095"/>
                  </a:lnTo>
                  <a:lnTo>
                    <a:pt x="1705" y="630684"/>
                  </a:lnTo>
                  <a:lnTo>
                    <a:pt x="0" y="679196"/>
                  </a:lnTo>
                  <a:lnTo>
                    <a:pt x="1705" y="727707"/>
                  </a:lnTo>
                  <a:lnTo>
                    <a:pt x="6746" y="775296"/>
                  </a:lnTo>
                  <a:lnTo>
                    <a:pt x="15006" y="821850"/>
                  </a:lnTo>
                  <a:lnTo>
                    <a:pt x="26371" y="867252"/>
                  </a:lnTo>
                  <a:lnTo>
                    <a:pt x="40726" y="911388"/>
                  </a:lnTo>
                  <a:lnTo>
                    <a:pt x="57956" y="954143"/>
                  </a:lnTo>
                  <a:lnTo>
                    <a:pt x="77945" y="995402"/>
                  </a:lnTo>
                  <a:lnTo>
                    <a:pt x="100578" y="1035050"/>
                  </a:lnTo>
                  <a:lnTo>
                    <a:pt x="125742" y="1072973"/>
                  </a:lnTo>
                  <a:lnTo>
                    <a:pt x="153319" y="1109056"/>
                  </a:lnTo>
                  <a:lnTo>
                    <a:pt x="183196" y="1143183"/>
                  </a:lnTo>
                  <a:lnTo>
                    <a:pt x="215257" y="1175240"/>
                  </a:lnTo>
                  <a:lnTo>
                    <a:pt x="249388" y="1205113"/>
                  </a:lnTo>
                  <a:lnTo>
                    <a:pt x="285473" y="1232685"/>
                  </a:lnTo>
                  <a:lnTo>
                    <a:pt x="323397" y="1257843"/>
                  </a:lnTo>
                  <a:lnTo>
                    <a:pt x="363045" y="1280471"/>
                  </a:lnTo>
                  <a:lnTo>
                    <a:pt x="404303" y="1300454"/>
                  </a:lnTo>
                  <a:lnTo>
                    <a:pt x="447054" y="1317679"/>
                  </a:lnTo>
                  <a:lnTo>
                    <a:pt x="491185" y="1332029"/>
                  </a:lnTo>
                  <a:lnTo>
                    <a:pt x="536579" y="1343390"/>
                  </a:lnTo>
                  <a:lnTo>
                    <a:pt x="583122" y="1351648"/>
                  </a:lnTo>
                  <a:lnTo>
                    <a:pt x="630699" y="1356686"/>
                  </a:lnTo>
                  <a:lnTo>
                    <a:pt x="679195" y="1358392"/>
                  </a:lnTo>
                  <a:lnTo>
                    <a:pt x="727707" y="1356686"/>
                  </a:lnTo>
                  <a:lnTo>
                    <a:pt x="775296" y="1351648"/>
                  </a:lnTo>
                  <a:lnTo>
                    <a:pt x="821850" y="1343390"/>
                  </a:lnTo>
                  <a:lnTo>
                    <a:pt x="867252" y="1332029"/>
                  </a:lnTo>
                  <a:lnTo>
                    <a:pt x="911388" y="1317679"/>
                  </a:lnTo>
                  <a:lnTo>
                    <a:pt x="954143" y="1300454"/>
                  </a:lnTo>
                  <a:lnTo>
                    <a:pt x="995402" y="1280471"/>
                  </a:lnTo>
                  <a:lnTo>
                    <a:pt x="1035050" y="1257843"/>
                  </a:lnTo>
                  <a:lnTo>
                    <a:pt x="1072973" y="1232685"/>
                  </a:lnTo>
                  <a:lnTo>
                    <a:pt x="1109056" y="1205113"/>
                  </a:lnTo>
                  <a:lnTo>
                    <a:pt x="1143183" y="1175240"/>
                  </a:lnTo>
                  <a:lnTo>
                    <a:pt x="1175240" y="1143183"/>
                  </a:lnTo>
                  <a:lnTo>
                    <a:pt x="1205113" y="1109056"/>
                  </a:lnTo>
                  <a:lnTo>
                    <a:pt x="1232685" y="1072973"/>
                  </a:lnTo>
                  <a:lnTo>
                    <a:pt x="1257843" y="1035050"/>
                  </a:lnTo>
                  <a:lnTo>
                    <a:pt x="1280471" y="995402"/>
                  </a:lnTo>
                  <a:lnTo>
                    <a:pt x="1300454" y="954143"/>
                  </a:lnTo>
                  <a:lnTo>
                    <a:pt x="1317679" y="911388"/>
                  </a:lnTo>
                  <a:lnTo>
                    <a:pt x="1332029" y="867252"/>
                  </a:lnTo>
                  <a:lnTo>
                    <a:pt x="1343390" y="821850"/>
                  </a:lnTo>
                  <a:lnTo>
                    <a:pt x="1351648" y="775296"/>
                  </a:lnTo>
                  <a:lnTo>
                    <a:pt x="1356686" y="727707"/>
                  </a:lnTo>
                  <a:lnTo>
                    <a:pt x="1358391" y="679196"/>
                  </a:lnTo>
                  <a:lnTo>
                    <a:pt x="1356686" y="630684"/>
                  </a:lnTo>
                  <a:lnTo>
                    <a:pt x="1351648" y="583095"/>
                  </a:lnTo>
                  <a:lnTo>
                    <a:pt x="1343390" y="536541"/>
                  </a:lnTo>
                  <a:lnTo>
                    <a:pt x="1332029" y="491139"/>
                  </a:lnTo>
                  <a:lnTo>
                    <a:pt x="1317679" y="447003"/>
                  </a:lnTo>
                  <a:lnTo>
                    <a:pt x="1300454" y="404248"/>
                  </a:lnTo>
                  <a:lnTo>
                    <a:pt x="1280471" y="362989"/>
                  </a:lnTo>
                  <a:lnTo>
                    <a:pt x="1257843" y="323341"/>
                  </a:lnTo>
                  <a:lnTo>
                    <a:pt x="1232685" y="285418"/>
                  </a:lnTo>
                  <a:lnTo>
                    <a:pt x="1205113" y="249335"/>
                  </a:lnTo>
                  <a:lnTo>
                    <a:pt x="1175240" y="215208"/>
                  </a:lnTo>
                  <a:lnTo>
                    <a:pt x="1143183" y="183151"/>
                  </a:lnTo>
                  <a:lnTo>
                    <a:pt x="1109056" y="153278"/>
                  </a:lnTo>
                  <a:lnTo>
                    <a:pt x="1072973" y="125706"/>
                  </a:lnTo>
                  <a:lnTo>
                    <a:pt x="1035050" y="100548"/>
                  </a:lnTo>
                  <a:lnTo>
                    <a:pt x="995402" y="77920"/>
                  </a:lnTo>
                  <a:lnTo>
                    <a:pt x="954143" y="57937"/>
                  </a:lnTo>
                  <a:lnTo>
                    <a:pt x="911388" y="40712"/>
                  </a:lnTo>
                  <a:lnTo>
                    <a:pt x="867252" y="26362"/>
                  </a:lnTo>
                  <a:lnTo>
                    <a:pt x="821850" y="15001"/>
                  </a:lnTo>
                  <a:lnTo>
                    <a:pt x="775296" y="6743"/>
                  </a:lnTo>
                  <a:lnTo>
                    <a:pt x="727707" y="1705"/>
                  </a:lnTo>
                  <a:lnTo>
                    <a:pt x="6791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00">
                <a:latin typeface="Georgia" panose="02040502050405020303" pitchFamily="18" charset="0"/>
                <a:cs typeface="Aharoni" panose="02010803020104030203" pitchFamily="2" charset="-79"/>
              </a:endParaRPr>
            </a:p>
          </p:txBody>
        </p:sp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65894" y="2609392"/>
              <a:ext cx="1440179" cy="1248994"/>
            </a:xfrm>
            <a:prstGeom prst="rect">
              <a:avLst/>
            </a:prstGeom>
          </p:spPr>
        </p:pic>
      </p:grpSp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71740" y="3794505"/>
            <a:ext cx="315284" cy="82512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2">
            <a:extLst>
              <a:ext uri="{FF2B5EF4-FFF2-40B4-BE49-F238E27FC236}">
                <a16:creationId xmlns:a16="http://schemas.microsoft.com/office/drawing/2014/main" id="{64D6017A-7632-47D3-B12F-00141E6174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44161" y="2860929"/>
            <a:ext cx="35001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445" dirty="0">
                <a:solidFill>
                  <a:srgbClr val="FF0000"/>
                </a:solidFill>
              </a:rPr>
              <a:t>GRACIAS</a:t>
            </a:r>
            <a:endParaRPr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79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3748" y="207874"/>
            <a:ext cx="8596668" cy="1013353"/>
          </a:xfrm>
          <a:prstGeom prst="rect">
            <a:avLst/>
          </a:prstGeom>
        </p:spPr>
        <p:txBody>
          <a:bodyPr vert="horz" wrap="square" lIns="0" tIns="39395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Comités</a:t>
            </a:r>
            <a:r>
              <a:rPr sz="4000" spc="-44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0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4000" spc="-45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7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Ge</a:t>
            </a:r>
            <a:r>
              <a:rPr sz="4000" spc="-17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stión</a:t>
            </a:r>
            <a:r>
              <a:rPr sz="4000" spc="-44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9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Escolar</a:t>
            </a:r>
            <a:endParaRPr sz="40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8200" y="1868278"/>
            <a:ext cx="4043882" cy="14888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065" marR="5080" algn="just">
              <a:lnSpc>
                <a:spcPct val="100400"/>
              </a:lnSpc>
              <a:spcBef>
                <a:spcPts val="90"/>
              </a:spcBef>
              <a:buClr>
                <a:srgbClr val="E20412"/>
              </a:buClr>
              <a:tabLst>
                <a:tab pos="241300" algn="l"/>
              </a:tabLst>
            </a:pPr>
            <a:r>
              <a:rPr sz="2400" spc="-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24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comités</a:t>
            </a:r>
            <a:r>
              <a:rPr sz="2400" spc="-114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están</a:t>
            </a:r>
            <a:r>
              <a:rPr sz="2400" spc="-114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alineados </a:t>
            </a:r>
            <a:r>
              <a:rPr sz="2400" spc="2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24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dimensiones</a:t>
            </a:r>
            <a:r>
              <a:rPr sz="24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24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2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24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los </a:t>
            </a:r>
            <a:r>
              <a:rPr sz="24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compromisos</a:t>
            </a:r>
            <a:r>
              <a:rPr sz="2400" spc="-10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3,</a:t>
            </a:r>
            <a:r>
              <a:rPr sz="2400" spc="-8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-1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4,</a:t>
            </a:r>
            <a:r>
              <a:rPr sz="2400" spc="-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2400" spc="-9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5</a:t>
            </a:r>
            <a:r>
              <a:rPr sz="24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9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2400" spc="-9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3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 </a:t>
            </a:r>
            <a:r>
              <a:rPr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gestión</a:t>
            </a:r>
            <a:r>
              <a:rPr sz="24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escolar:</a:t>
            </a:r>
            <a:endParaRPr sz="24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Lucida Sans Unicode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57800" y="1869705"/>
            <a:ext cx="5943600" cy="458800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38200" y="4352515"/>
            <a:ext cx="4043882" cy="2105192"/>
          </a:xfrm>
          <a:prstGeom prst="rect">
            <a:avLst/>
          </a:prstGeom>
          <a:ln w="9525">
            <a:solidFill>
              <a:srgbClr val="E2041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14325" marR="308610" algn="just">
              <a:lnSpc>
                <a:spcPct val="95000"/>
              </a:lnSpc>
            </a:pPr>
            <a:r>
              <a:rPr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Son</a:t>
            </a:r>
            <a:r>
              <a:rPr sz="24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los equipos</a:t>
            </a:r>
            <a:r>
              <a:rPr sz="24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18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24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cargo</a:t>
            </a:r>
            <a:r>
              <a:rPr sz="24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 </a:t>
            </a:r>
            <a:r>
              <a:rPr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desarrollar</a:t>
            </a:r>
            <a:r>
              <a:rPr sz="24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24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prácticas</a:t>
            </a:r>
            <a:r>
              <a:rPr sz="24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 </a:t>
            </a:r>
            <a:r>
              <a:rPr sz="24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gestión</a:t>
            </a:r>
            <a:r>
              <a:rPr sz="2400" spc="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propuestas</a:t>
            </a:r>
            <a:r>
              <a:rPr sz="24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por</a:t>
            </a:r>
            <a:r>
              <a:rPr sz="2400" spc="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los </a:t>
            </a:r>
            <a:r>
              <a:rPr sz="24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compromisos</a:t>
            </a:r>
            <a:r>
              <a:rPr sz="2400" spc="9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2400" spc="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gestión</a:t>
            </a:r>
            <a:r>
              <a:rPr sz="2400" spc="8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escolar </a:t>
            </a:r>
            <a:r>
              <a:rPr sz="2400" spc="-1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3,</a:t>
            </a:r>
            <a:r>
              <a:rPr sz="2400" spc="-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4</a:t>
            </a:r>
            <a:r>
              <a:rPr sz="2400" spc="-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2400" spc="-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24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5.</a:t>
            </a:r>
            <a:endParaRPr sz="24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3437479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1658" y="147444"/>
            <a:ext cx="10807004" cy="604012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4000" spc="-9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¿Cuál</a:t>
            </a:r>
            <a:r>
              <a:rPr sz="4000" spc="-42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21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</a:t>
            </a:r>
            <a:r>
              <a:rPr sz="4000" spc="-4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7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</a:t>
            </a:r>
            <a:r>
              <a:rPr sz="4000" spc="-4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1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rol</a:t>
            </a:r>
            <a:r>
              <a:rPr sz="4000" spc="-4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4000" spc="-4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</a:t>
            </a:r>
            <a:r>
              <a:rPr sz="4000" spc="-434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7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Comités </a:t>
            </a:r>
            <a:r>
              <a:rPr sz="4000" spc="-9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4000" spc="-409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5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z="4000" spc="-434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8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Escol</a:t>
            </a:r>
            <a:r>
              <a:rPr sz="4000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ar?</a:t>
            </a:r>
            <a:endParaRPr sz="40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10358" y="872938"/>
            <a:ext cx="9653270" cy="465734"/>
          </a:xfrm>
          <a:custGeom>
            <a:avLst/>
            <a:gdLst/>
            <a:ahLst/>
            <a:cxnLst/>
            <a:rect l="l" t="t" r="r" b="b"/>
            <a:pathLst>
              <a:path w="9653270" h="548639">
                <a:moveTo>
                  <a:pt x="2082800" y="0"/>
                </a:moveTo>
                <a:lnTo>
                  <a:pt x="0" y="0"/>
                </a:lnTo>
                <a:lnTo>
                  <a:pt x="0" y="548614"/>
                </a:lnTo>
                <a:lnTo>
                  <a:pt x="2082800" y="548614"/>
                </a:lnTo>
                <a:lnTo>
                  <a:pt x="2082800" y="0"/>
                </a:lnTo>
                <a:close/>
              </a:path>
              <a:path w="9653270" h="548639">
                <a:moveTo>
                  <a:pt x="9652952" y="0"/>
                </a:moveTo>
                <a:lnTo>
                  <a:pt x="2082863" y="0"/>
                </a:lnTo>
                <a:lnTo>
                  <a:pt x="2082863" y="548614"/>
                </a:lnTo>
                <a:lnTo>
                  <a:pt x="9652952" y="548614"/>
                </a:lnTo>
                <a:lnTo>
                  <a:pt x="9652952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sz="150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8525" y="2996226"/>
            <a:ext cx="9653270" cy="1727636"/>
          </a:xfrm>
          <a:custGeom>
            <a:avLst/>
            <a:gdLst/>
            <a:ahLst/>
            <a:cxnLst/>
            <a:rect l="l" t="t" r="r" b="b"/>
            <a:pathLst>
              <a:path w="9653270" h="1188720">
                <a:moveTo>
                  <a:pt x="2082800" y="0"/>
                </a:moveTo>
                <a:lnTo>
                  <a:pt x="0" y="0"/>
                </a:lnTo>
                <a:lnTo>
                  <a:pt x="0" y="1188694"/>
                </a:lnTo>
                <a:lnTo>
                  <a:pt x="2082800" y="1188694"/>
                </a:lnTo>
                <a:lnTo>
                  <a:pt x="2082800" y="0"/>
                </a:lnTo>
                <a:close/>
              </a:path>
              <a:path w="9653270" h="1188720">
                <a:moveTo>
                  <a:pt x="9652952" y="0"/>
                </a:moveTo>
                <a:lnTo>
                  <a:pt x="2082863" y="0"/>
                </a:lnTo>
                <a:lnTo>
                  <a:pt x="2082863" y="1188694"/>
                </a:lnTo>
                <a:lnTo>
                  <a:pt x="9652952" y="1188694"/>
                </a:lnTo>
                <a:lnTo>
                  <a:pt x="9652952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sz="1500">
              <a:latin typeface="Georgia" panose="02040502050405020303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57458" y="861677"/>
            <a:ext cx="1957261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8155" marR="5080" indent="-478790">
              <a:lnSpc>
                <a:spcPct val="100000"/>
              </a:lnSpc>
              <a:spcBef>
                <a:spcPts val="100"/>
              </a:spcBef>
            </a:pPr>
            <a:r>
              <a:rPr sz="1500" b="1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Comités</a:t>
            </a:r>
            <a:r>
              <a:rPr sz="1500" b="1" spc="-10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b="1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500" b="1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b="1" spc="-6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Gestió</a:t>
            </a:r>
            <a:r>
              <a:rPr lang="es-PE" sz="1500" b="1" spc="-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500" b="1" spc="-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b="1" spc="-1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Escol</a:t>
            </a:r>
            <a:r>
              <a:rPr lang="es-PE" sz="1500" b="1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500" b="1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r</a:t>
            </a:r>
            <a:endParaRPr sz="1500" b="1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81600" y="890994"/>
            <a:ext cx="2280824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500" b="1" spc="-4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Respo</a:t>
            </a:r>
            <a:r>
              <a:rPr lang="es-PE" sz="1500" b="1" spc="-4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nsa</a:t>
            </a:r>
            <a:r>
              <a:rPr sz="1500" b="1" spc="-4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bilid</a:t>
            </a:r>
            <a:r>
              <a:rPr lang="es-PE" sz="1500" b="1" spc="-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500" b="1" spc="-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des</a:t>
            </a:r>
            <a:endParaRPr sz="1500" b="1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78207" y="1436555"/>
            <a:ext cx="1755775" cy="70596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05"/>
              </a:spcBef>
            </a:pPr>
            <a:r>
              <a:rPr sz="15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Comité</a:t>
            </a:r>
            <a:r>
              <a:rPr sz="15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5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Gestión</a:t>
            </a:r>
            <a:r>
              <a:rPr sz="1500" spc="-114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de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Arial Black"/>
            </a:endParaRPr>
          </a:p>
          <a:p>
            <a:pPr algn="just">
              <a:lnSpc>
                <a:spcPct val="100000"/>
              </a:lnSpc>
            </a:pPr>
            <a:r>
              <a:rPr sz="1500" spc="-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Condiciones</a:t>
            </a:r>
            <a:r>
              <a:rPr sz="15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Operativas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19480" y="1397291"/>
            <a:ext cx="7420355" cy="15010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1150" indent="-298450">
              <a:spcBef>
                <a:spcPts val="400"/>
              </a:spcBef>
              <a:buFont typeface="Times New Roman"/>
              <a:buChar char="●"/>
              <a:tabLst>
                <a:tab pos="311150" algn="l"/>
              </a:tabLst>
            </a:pP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Gestiona</a:t>
            </a:r>
            <a:r>
              <a:rPr sz="1500" spc="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prácticas</a:t>
            </a:r>
            <a:r>
              <a:rPr sz="1500" spc="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vinculadas</a:t>
            </a:r>
            <a:r>
              <a:rPr sz="1500" spc="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al</a:t>
            </a:r>
            <a:r>
              <a:rPr sz="15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CGE</a:t>
            </a:r>
            <a:r>
              <a:rPr sz="15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3.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Lucida Sans Unicode"/>
            </a:endParaRPr>
          </a:p>
          <a:p>
            <a:pPr marL="311150" marR="22225" indent="-299085">
              <a:spcBef>
                <a:spcPts val="400"/>
              </a:spcBef>
              <a:buFont typeface="Times New Roman"/>
              <a:buChar char="●"/>
              <a:tabLst>
                <a:tab pos="311150" algn="l"/>
              </a:tabLst>
            </a:pP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Concentra</a:t>
            </a:r>
            <a:r>
              <a:rPr sz="1500" spc="8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funciones</a:t>
            </a:r>
            <a:r>
              <a:rPr sz="1500" spc="1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1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competencias</a:t>
            </a:r>
            <a:r>
              <a:rPr sz="1500" spc="8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ligadas</a:t>
            </a:r>
            <a:r>
              <a:rPr sz="1500" spc="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500" spc="1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8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gestión</a:t>
            </a:r>
            <a:r>
              <a:rPr sz="1500" spc="8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500" spc="8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riesgo,</a:t>
            </a:r>
            <a:r>
              <a:rPr sz="1500" spc="9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logística,</a:t>
            </a:r>
            <a:r>
              <a:rPr sz="1500" spc="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gestión</a:t>
            </a:r>
            <a:r>
              <a:rPr sz="1500" spc="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financiera,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contratación,</a:t>
            </a:r>
            <a:r>
              <a:rPr sz="1500" spc="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mantenimiento</a:t>
            </a:r>
            <a:r>
              <a:rPr sz="1500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5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local</a:t>
            </a:r>
            <a:r>
              <a:rPr sz="1500" spc="3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3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5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materiales,</a:t>
            </a:r>
            <a:r>
              <a:rPr sz="15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inventario,</a:t>
            </a:r>
            <a:r>
              <a:rPr sz="1500" spc="3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entre</a:t>
            </a:r>
            <a:r>
              <a:rPr sz="15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otros.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Lucida Sans Unicode"/>
            </a:endParaRPr>
          </a:p>
          <a:p>
            <a:pPr marL="311150" indent="-298450">
              <a:spcBef>
                <a:spcPts val="400"/>
              </a:spcBef>
              <a:buFont typeface="Times New Roman"/>
              <a:buChar char="●"/>
              <a:tabLst>
                <a:tab pos="311150" algn="l"/>
              </a:tabLst>
            </a:pP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500" spc="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500" spc="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instituciones</a:t>
            </a:r>
            <a:r>
              <a:rPr sz="1500" spc="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educativas</a:t>
            </a:r>
            <a:r>
              <a:rPr sz="15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que</a:t>
            </a:r>
            <a:r>
              <a:rPr sz="1500" spc="8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reciben</a:t>
            </a:r>
            <a:r>
              <a:rPr sz="1500" spc="8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Qali</a:t>
            </a:r>
            <a:r>
              <a:rPr sz="1500" spc="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Warma,</a:t>
            </a:r>
            <a:r>
              <a:rPr sz="15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1500" spc="8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Comité</a:t>
            </a:r>
            <a:r>
              <a:rPr sz="1500" spc="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Alimentación</a:t>
            </a:r>
            <a:r>
              <a:rPr sz="1500" spc="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Escolar</a:t>
            </a:r>
            <a:r>
              <a:rPr sz="15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(CAE)</a:t>
            </a:r>
            <a:r>
              <a:rPr sz="1500" spc="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lang="es-PE"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conforma</a:t>
            </a:r>
            <a:r>
              <a:rPr lang="es-PE"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n</a:t>
            </a:r>
            <a:r>
              <a:rPr sz="15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partir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500" spc="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integrantes</a:t>
            </a:r>
            <a:r>
              <a:rPr sz="1500" spc="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este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comité.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78207" y="3536345"/>
            <a:ext cx="1519237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2570" marR="5080" indent="-230504">
              <a:lnSpc>
                <a:spcPct val="100000"/>
              </a:lnSpc>
              <a:spcBef>
                <a:spcPts val="100"/>
              </a:spcBef>
            </a:pPr>
            <a:r>
              <a:rPr sz="1500" spc="-3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Comité</a:t>
            </a:r>
            <a:r>
              <a:rPr sz="1500" spc="-10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lang="es-PE" sz="1500" spc="-10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5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Gestión</a:t>
            </a:r>
            <a:r>
              <a:rPr lang="es-PE" sz="1500" spc="-5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1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Pedagógica</a:t>
            </a:r>
            <a:endParaRPr sz="1500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219481" y="3043915"/>
            <a:ext cx="7420354" cy="16799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150" indent="-298450" algn="just">
              <a:spcBef>
                <a:spcPts val="400"/>
              </a:spcBef>
              <a:buFont typeface="Times New Roman"/>
              <a:buChar char="●"/>
              <a:tabLst>
                <a:tab pos="311150" algn="l"/>
              </a:tabLst>
            </a:pP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Gestiona</a:t>
            </a:r>
            <a:r>
              <a:rPr sz="15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5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prácticas</a:t>
            </a:r>
            <a:r>
              <a:rPr sz="15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vinculadas</a:t>
            </a:r>
            <a:r>
              <a:rPr sz="15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al</a:t>
            </a:r>
            <a:r>
              <a:rPr sz="15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CGE</a:t>
            </a:r>
            <a:r>
              <a:rPr sz="15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4.</a:t>
            </a:r>
            <a:endParaRPr sz="1500" dirty="0">
              <a:latin typeface="Georgia" panose="02040502050405020303" pitchFamily="18" charset="0"/>
              <a:cs typeface="Lucida Sans Unicode"/>
            </a:endParaRPr>
          </a:p>
          <a:p>
            <a:pPr marL="311150" marR="5080" indent="-299085" algn="just">
              <a:spcBef>
                <a:spcPts val="400"/>
              </a:spcBef>
              <a:buFont typeface="Times New Roman"/>
              <a:buChar char="●"/>
              <a:tabLst>
                <a:tab pos="311150" algn="l"/>
              </a:tabLst>
            </a:pP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Concentra</a:t>
            </a:r>
            <a:r>
              <a:rPr sz="1500" spc="1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funciones</a:t>
            </a:r>
            <a:r>
              <a:rPr sz="1500" spc="1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1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competencias</a:t>
            </a:r>
            <a:r>
              <a:rPr sz="1500" spc="10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ligadas</a:t>
            </a:r>
            <a:r>
              <a:rPr sz="15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1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organización</a:t>
            </a:r>
            <a:r>
              <a:rPr sz="15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de</a:t>
            </a:r>
            <a:r>
              <a:rPr sz="1500" spc="1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espacios</a:t>
            </a:r>
            <a:r>
              <a:rPr sz="1500" spc="1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1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interaprendizaje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profesional</a:t>
            </a:r>
            <a:r>
              <a:rPr sz="15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trabajo</a:t>
            </a:r>
            <a:r>
              <a:rPr sz="15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colegiado,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15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monitoreo</a:t>
            </a:r>
            <a:r>
              <a:rPr sz="15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acompañamiento</a:t>
            </a:r>
            <a:r>
              <a:rPr sz="15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práctica</a:t>
            </a:r>
            <a:r>
              <a:rPr sz="15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docente,</a:t>
            </a:r>
            <a:r>
              <a:rPr sz="15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desarrollo</a:t>
            </a:r>
            <a:r>
              <a:rPr sz="15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profesional</a:t>
            </a:r>
            <a:r>
              <a:rPr sz="15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docente,</a:t>
            </a:r>
            <a:r>
              <a:rPr sz="15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planificación</a:t>
            </a:r>
            <a:r>
              <a:rPr sz="15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adaptación</a:t>
            </a:r>
            <a:r>
              <a:rPr sz="15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curricular,</a:t>
            </a:r>
            <a:r>
              <a:rPr sz="15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evaluación</a:t>
            </a:r>
            <a:r>
              <a:rPr sz="15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aprendizajes,</a:t>
            </a:r>
            <a:r>
              <a:rPr sz="15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 monitoreo</a:t>
            </a:r>
            <a:r>
              <a:rPr sz="15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5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progreso</a:t>
            </a:r>
            <a:r>
              <a:rPr sz="15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las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5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estudiantes</a:t>
            </a:r>
            <a:r>
              <a:rPr sz="15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</a:t>
            </a:r>
            <a:r>
              <a:rPr sz="15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largo</a:t>
            </a:r>
            <a:r>
              <a:rPr sz="15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 </a:t>
            </a:r>
            <a:r>
              <a:rPr sz="15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año</a:t>
            </a:r>
            <a:r>
              <a:rPr sz="15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 </a:t>
            </a:r>
            <a:r>
              <a:rPr sz="15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calendarización</a:t>
            </a:r>
            <a:r>
              <a:rPr sz="15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5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tiempo</a:t>
            </a:r>
            <a:r>
              <a:rPr sz="15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lectivo.</a:t>
            </a:r>
            <a:endParaRPr sz="15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62964" y="5736742"/>
            <a:ext cx="174625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100"/>
              </a:spcBef>
            </a:pPr>
            <a:r>
              <a:rPr sz="15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Comité</a:t>
            </a:r>
            <a:r>
              <a:rPr sz="15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5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Gestión</a:t>
            </a:r>
            <a:r>
              <a:rPr sz="1500" spc="-114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del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Arial Black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Bienestar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19480" y="4821745"/>
            <a:ext cx="7420355" cy="19620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1150" indent="-298450" algn="just">
              <a:spcBef>
                <a:spcPts val="400"/>
              </a:spcBef>
              <a:buFont typeface="Times New Roman"/>
              <a:buChar char="●"/>
              <a:tabLst>
                <a:tab pos="311150" algn="l"/>
              </a:tabLst>
            </a:pP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Gestiona</a:t>
            </a:r>
            <a:r>
              <a:rPr sz="1500" spc="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prácticas</a:t>
            </a:r>
            <a:r>
              <a:rPr sz="1500" spc="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vinculadas</a:t>
            </a:r>
            <a:r>
              <a:rPr sz="1500" spc="7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al</a:t>
            </a:r>
            <a:r>
              <a:rPr sz="15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CGE</a:t>
            </a:r>
            <a:r>
              <a:rPr sz="15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5.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Lucida Sans Unicode"/>
            </a:endParaRPr>
          </a:p>
          <a:p>
            <a:pPr marL="311150" marR="5080" indent="-299085" algn="just">
              <a:spcBef>
                <a:spcPts val="400"/>
              </a:spcBef>
              <a:buFont typeface="Times New Roman"/>
              <a:buChar char="●"/>
              <a:tabLst>
                <a:tab pos="311150" algn="l"/>
              </a:tabLst>
            </a:pP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Concentra</a:t>
            </a:r>
            <a:r>
              <a:rPr sz="1500" spc="9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funciones</a:t>
            </a:r>
            <a:r>
              <a:rPr sz="1500" spc="13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114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competencias</a:t>
            </a:r>
            <a:r>
              <a:rPr sz="1500" spc="9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ligadas</a:t>
            </a:r>
            <a:r>
              <a:rPr sz="1500" spc="5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1500" spc="1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9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gestión</a:t>
            </a:r>
            <a:r>
              <a:rPr sz="15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114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espacios</a:t>
            </a:r>
            <a:r>
              <a:rPr sz="1500" spc="8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114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participación,</a:t>
            </a:r>
            <a:r>
              <a:rPr sz="1500" spc="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elaboración</a:t>
            </a:r>
            <a:r>
              <a:rPr sz="1500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participativa</a:t>
            </a:r>
            <a:r>
              <a:rPr sz="1500" spc="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difusión</a:t>
            </a:r>
            <a:r>
              <a:rPr sz="15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500" spc="4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normas</a:t>
            </a:r>
            <a:r>
              <a:rPr sz="15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convivencia</a:t>
            </a:r>
            <a:r>
              <a:rPr sz="1500" spc="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IE,</a:t>
            </a:r>
            <a:r>
              <a:rPr sz="15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gestión</a:t>
            </a:r>
            <a:r>
              <a:rPr sz="15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prevención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violencia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escolar,</a:t>
            </a:r>
            <a:r>
              <a:rPr sz="15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atención</a:t>
            </a:r>
            <a:r>
              <a:rPr sz="15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oportuna</a:t>
            </a:r>
            <a:r>
              <a:rPr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1500" spc="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casos</a:t>
            </a:r>
            <a:r>
              <a:rPr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violencia,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restitución</a:t>
            </a:r>
            <a:r>
              <a:rPr sz="15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la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convivencia</a:t>
            </a:r>
            <a:r>
              <a:rPr sz="1500" spc="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lang="es-PE" sz="1500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resolución</a:t>
            </a:r>
            <a:r>
              <a:rPr sz="1500" spc="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conflictos</a:t>
            </a:r>
            <a:r>
              <a:rPr sz="1500" spc="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gestión</a:t>
            </a:r>
            <a:r>
              <a:rPr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red</a:t>
            </a:r>
            <a:r>
              <a:rPr sz="1500" spc="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institucional</a:t>
            </a:r>
            <a:r>
              <a:rPr sz="15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protección</a:t>
            </a:r>
            <a:r>
              <a:rPr sz="15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junto</a:t>
            </a:r>
            <a:r>
              <a:rPr sz="1500" spc="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500" spc="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otras</a:t>
            </a:r>
            <a:r>
              <a:rPr sz="15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instituciones.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Lucida Sans Unicode"/>
            </a:endParaRPr>
          </a:p>
          <a:p>
            <a:pPr marL="311150" marR="726440" indent="-299085" algn="just">
              <a:spcBef>
                <a:spcPts val="400"/>
              </a:spcBef>
              <a:buFont typeface="Times New Roman"/>
              <a:buChar char="●"/>
              <a:tabLst>
                <a:tab pos="311150" algn="l"/>
              </a:tabLst>
            </a:pPr>
            <a:r>
              <a:rPr sz="1500" spc="-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1500" spc="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Comité</a:t>
            </a:r>
            <a:r>
              <a:rPr sz="1500" spc="-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Intervención</a:t>
            </a:r>
            <a:r>
              <a:rPr sz="1500" spc="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frente</a:t>
            </a:r>
            <a:r>
              <a:rPr sz="1500" spc="4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al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Hostigamiento</a:t>
            </a:r>
            <a:r>
              <a:rPr sz="1500" spc="-1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Sexual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500" spc="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conforma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500" spc="2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base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1500" spc="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500" spc="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5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los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integrantes</a:t>
            </a:r>
            <a:r>
              <a:rPr sz="15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este</a:t>
            </a:r>
            <a:r>
              <a:rPr sz="1500" spc="3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Lucida Sans Unicode"/>
              </a:rPr>
              <a:t>comité.</a:t>
            </a:r>
            <a:endParaRPr sz="15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Lucida Sans Unicod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5998" y="265709"/>
            <a:ext cx="8501760" cy="1104148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4000" spc="-11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Integrantes</a:t>
            </a:r>
            <a:r>
              <a:rPr sz="4000" spc="-409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4000" spc="-39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</a:t>
            </a:r>
            <a:r>
              <a:rPr sz="4000" spc="-39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1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comités </a:t>
            </a:r>
            <a:r>
              <a:rPr sz="4000" spc="-9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4000" spc="-40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1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z="4000" spc="-42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escol</a:t>
            </a:r>
            <a:r>
              <a:rPr sz="4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ar</a:t>
            </a:r>
            <a:endParaRPr sz="40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31812" y="1473084"/>
            <a:ext cx="9047290" cy="4851515"/>
            <a:chOff x="446379" y="2327046"/>
            <a:chExt cx="9349105" cy="3870960"/>
          </a:xfrm>
        </p:grpSpPr>
        <p:sp>
          <p:nvSpPr>
            <p:cNvPr id="9" name="object 9"/>
            <p:cNvSpPr/>
            <p:nvPr/>
          </p:nvSpPr>
          <p:spPr>
            <a:xfrm>
              <a:off x="446379" y="2327046"/>
              <a:ext cx="9349105" cy="487680"/>
            </a:xfrm>
            <a:custGeom>
              <a:avLst/>
              <a:gdLst/>
              <a:ahLst/>
              <a:cxnLst/>
              <a:rect l="l" t="t" r="r" b="b"/>
              <a:pathLst>
                <a:path w="9349105" h="487680">
                  <a:moveTo>
                    <a:pt x="2112264" y="0"/>
                  </a:moveTo>
                  <a:lnTo>
                    <a:pt x="0" y="0"/>
                  </a:lnTo>
                  <a:lnTo>
                    <a:pt x="0" y="487654"/>
                  </a:lnTo>
                  <a:lnTo>
                    <a:pt x="2112264" y="487654"/>
                  </a:lnTo>
                  <a:lnTo>
                    <a:pt x="2112264" y="0"/>
                  </a:lnTo>
                  <a:close/>
                </a:path>
                <a:path w="9349105" h="487680">
                  <a:moveTo>
                    <a:pt x="6231585" y="0"/>
                  </a:moveTo>
                  <a:lnTo>
                    <a:pt x="5210962" y="0"/>
                  </a:lnTo>
                  <a:lnTo>
                    <a:pt x="3158045" y="0"/>
                  </a:lnTo>
                  <a:lnTo>
                    <a:pt x="2112289" y="0"/>
                  </a:lnTo>
                  <a:lnTo>
                    <a:pt x="2112289" y="487654"/>
                  </a:lnTo>
                  <a:lnTo>
                    <a:pt x="3158007" y="487654"/>
                  </a:lnTo>
                  <a:lnTo>
                    <a:pt x="5210962" y="487654"/>
                  </a:lnTo>
                  <a:lnTo>
                    <a:pt x="6231585" y="487654"/>
                  </a:lnTo>
                  <a:lnTo>
                    <a:pt x="6231585" y="0"/>
                  </a:lnTo>
                  <a:close/>
                </a:path>
                <a:path w="9349105" h="487680">
                  <a:moveTo>
                    <a:pt x="9348876" y="0"/>
                  </a:moveTo>
                  <a:lnTo>
                    <a:pt x="8310905" y="0"/>
                  </a:lnTo>
                  <a:lnTo>
                    <a:pt x="8310778" y="0"/>
                  </a:lnTo>
                  <a:lnTo>
                    <a:pt x="6231661" y="0"/>
                  </a:lnTo>
                  <a:lnTo>
                    <a:pt x="6231661" y="487654"/>
                  </a:lnTo>
                  <a:lnTo>
                    <a:pt x="8310778" y="487654"/>
                  </a:lnTo>
                  <a:lnTo>
                    <a:pt x="8310905" y="487654"/>
                  </a:lnTo>
                  <a:lnTo>
                    <a:pt x="9348876" y="487654"/>
                  </a:lnTo>
                  <a:lnTo>
                    <a:pt x="9348876" y="0"/>
                  </a:lnTo>
                  <a:close/>
                </a:path>
              </a:pathLst>
            </a:custGeom>
            <a:solidFill>
              <a:srgbClr val="CC0000"/>
            </a:solidFill>
          </p:spPr>
          <p:txBody>
            <a:bodyPr wrap="square" lIns="0" tIns="0" rIns="0" bIns="0" rtlCol="0"/>
            <a:lstStyle/>
            <a:p>
              <a:endParaRPr sz="1000">
                <a:latin typeface="Georgia" panose="02040502050405020303" pitchFamily="18" charset="0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46379" y="2814726"/>
              <a:ext cx="8311515" cy="3383279"/>
            </a:xfrm>
            <a:custGeom>
              <a:avLst/>
              <a:gdLst/>
              <a:ahLst/>
              <a:cxnLst/>
              <a:rect l="l" t="t" r="r" b="b"/>
              <a:pathLst>
                <a:path w="8311515" h="3383279">
                  <a:moveTo>
                    <a:pt x="2112264" y="2148713"/>
                  </a:moveTo>
                  <a:lnTo>
                    <a:pt x="0" y="2148713"/>
                  </a:lnTo>
                  <a:lnTo>
                    <a:pt x="0" y="2605875"/>
                  </a:lnTo>
                  <a:lnTo>
                    <a:pt x="0" y="3063049"/>
                  </a:lnTo>
                  <a:lnTo>
                    <a:pt x="0" y="3383064"/>
                  </a:lnTo>
                  <a:lnTo>
                    <a:pt x="2112264" y="3383064"/>
                  </a:lnTo>
                  <a:lnTo>
                    <a:pt x="2112264" y="3063049"/>
                  </a:lnTo>
                  <a:lnTo>
                    <a:pt x="2112264" y="2605887"/>
                  </a:lnTo>
                  <a:lnTo>
                    <a:pt x="2112264" y="2148713"/>
                  </a:lnTo>
                  <a:close/>
                </a:path>
                <a:path w="8311515" h="3383279">
                  <a:moveTo>
                    <a:pt x="2112264" y="1554353"/>
                  </a:moveTo>
                  <a:lnTo>
                    <a:pt x="0" y="1554353"/>
                  </a:lnTo>
                  <a:lnTo>
                    <a:pt x="0" y="2148687"/>
                  </a:lnTo>
                  <a:lnTo>
                    <a:pt x="2112264" y="2148687"/>
                  </a:lnTo>
                  <a:lnTo>
                    <a:pt x="2112264" y="1554353"/>
                  </a:lnTo>
                  <a:close/>
                </a:path>
                <a:path w="8311515" h="3383279">
                  <a:moveTo>
                    <a:pt x="2112264" y="777240"/>
                  </a:moveTo>
                  <a:lnTo>
                    <a:pt x="0" y="777240"/>
                  </a:lnTo>
                  <a:lnTo>
                    <a:pt x="0" y="1097165"/>
                  </a:lnTo>
                  <a:lnTo>
                    <a:pt x="0" y="1554327"/>
                  </a:lnTo>
                  <a:lnTo>
                    <a:pt x="2112264" y="1554327"/>
                  </a:lnTo>
                  <a:lnTo>
                    <a:pt x="2112264" y="1097254"/>
                  </a:lnTo>
                  <a:lnTo>
                    <a:pt x="2112264" y="777240"/>
                  </a:lnTo>
                  <a:close/>
                </a:path>
                <a:path w="8311515" h="3383279">
                  <a:moveTo>
                    <a:pt x="2112264" y="320040"/>
                  </a:moveTo>
                  <a:lnTo>
                    <a:pt x="0" y="320040"/>
                  </a:lnTo>
                  <a:lnTo>
                    <a:pt x="0" y="777214"/>
                  </a:lnTo>
                  <a:lnTo>
                    <a:pt x="2112264" y="777214"/>
                  </a:lnTo>
                  <a:lnTo>
                    <a:pt x="2112264" y="320040"/>
                  </a:lnTo>
                  <a:close/>
                </a:path>
                <a:path w="8311515" h="3383279">
                  <a:moveTo>
                    <a:pt x="2112264" y="0"/>
                  </a:moveTo>
                  <a:lnTo>
                    <a:pt x="0" y="0"/>
                  </a:lnTo>
                  <a:lnTo>
                    <a:pt x="0" y="320014"/>
                  </a:lnTo>
                  <a:lnTo>
                    <a:pt x="2112264" y="320014"/>
                  </a:lnTo>
                  <a:lnTo>
                    <a:pt x="2112264" y="0"/>
                  </a:lnTo>
                  <a:close/>
                </a:path>
                <a:path w="8311515" h="3383279">
                  <a:moveTo>
                    <a:pt x="5210962" y="2148713"/>
                  </a:moveTo>
                  <a:lnTo>
                    <a:pt x="3158007" y="2148713"/>
                  </a:lnTo>
                  <a:lnTo>
                    <a:pt x="3158007" y="2605875"/>
                  </a:lnTo>
                  <a:lnTo>
                    <a:pt x="3158007" y="3063049"/>
                  </a:lnTo>
                  <a:lnTo>
                    <a:pt x="3158007" y="3383064"/>
                  </a:lnTo>
                  <a:lnTo>
                    <a:pt x="5210962" y="3383064"/>
                  </a:lnTo>
                  <a:lnTo>
                    <a:pt x="5210962" y="3063049"/>
                  </a:lnTo>
                  <a:lnTo>
                    <a:pt x="5210962" y="2605887"/>
                  </a:lnTo>
                  <a:lnTo>
                    <a:pt x="5210962" y="2148713"/>
                  </a:lnTo>
                  <a:close/>
                </a:path>
                <a:path w="8311515" h="3383279">
                  <a:moveTo>
                    <a:pt x="5210962" y="1554353"/>
                  </a:moveTo>
                  <a:lnTo>
                    <a:pt x="3158007" y="1554353"/>
                  </a:lnTo>
                  <a:lnTo>
                    <a:pt x="3158007" y="2148687"/>
                  </a:lnTo>
                  <a:lnTo>
                    <a:pt x="5210962" y="2148687"/>
                  </a:lnTo>
                  <a:lnTo>
                    <a:pt x="5210962" y="1554353"/>
                  </a:lnTo>
                  <a:close/>
                </a:path>
                <a:path w="8311515" h="3383279">
                  <a:moveTo>
                    <a:pt x="5210962" y="777240"/>
                  </a:moveTo>
                  <a:lnTo>
                    <a:pt x="3158007" y="777240"/>
                  </a:lnTo>
                  <a:lnTo>
                    <a:pt x="3158007" y="1097165"/>
                  </a:lnTo>
                  <a:lnTo>
                    <a:pt x="3158007" y="1554327"/>
                  </a:lnTo>
                  <a:lnTo>
                    <a:pt x="5210962" y="1554327"/>
                  </a:lnTo>
                  <a:lnTo>
                    <a:pt x="5210962" y="1097254"/>
                  </a:lnTo>
                  <a:lnTo>
                    <a:pt x="5210962" y="777240"/>
                  </a:lnTo>
                  <a:close/>
                </a:path>
                <a:path w="8311515" h="3383279">
                  <a:moveTo>
                    <a:pt x="5210962" y="320040"/>
                  </a:moveTo>
                  <a:lnTo>
                    <a:pt x="3158007" y="320040"/>
                  </a:lnTo>
                  <a:lnTo>
                    <a:pt x="3158007" y="777214"/>
                  </a:lnTo>
                  <a:lnTo>
                    <a:pt x="5210962" y="777214"/>
                  </a:lnTo>
                  <a:lnTo>
                    <a:pt x="5210962" y="320040"/>
                  </a:lnTo>
                  <a:close/>
                </a:path>
                <a:path w="8311515" h="3383279">
                  <a:moveTo>
                    <a:pt x="5210962" y="0"/>
                  </a:moveTo>
                  <a:lnTo>
                    <a:pt x="3158007" y="0"/>
                  </a:lnTo>
                  <a:lnTo>
                    <a:pt x="3158007" y="320014"/>
                  </a:lnTo>
                  <a:lnTo>
                    <a:pt x="5210962" y="320014"/>
                  </a:lnTo>
                  <a:lnTo>
                    <a:pt x="5210962" y="0"/>
                  </a:lnTo>
                  <a:close/>
                </a:path>
                <a:path w="8311515" h="3383279">
                  <a:moveTo>
                    <a:pt x="8310905" y="2148713"/>
                  </a:moveTo>
                  <a:lnTo>
                    <a:pt x="6231661" y="2148713"/>
                  </a:lnTo>
                  <a:lnTo>
                    <a:pt x="6231661" y="2605875"/>
                  </a:lnTo>
                  <a:lnTo>
                    <a:pt x="6231661" y="3063049"/>
                  </a:lnTo>
                  <a:lnTo>
                    <a:pt x="6231661" y="3383064"/>
                  </a:lnTo>
                  <a:lnTo>
                    <a:pt x="8310905" y="3383064"/>
                  </a:lnTo>
                  <a:lnTo>
                    <a:pt x="8310905" y="3063049"/>
                  </a:lnTo>
                  <a:lnTo>
                    <a:pt x="8310905" y="2605887"/>
                  </a:lnTo>
                  <a:lnTo>
                    <a:pt x="8310905" y="2148713"/>
                  </a:lnTo>
                  <a:close/>
                </a:path>
                <a:path w="8311515" h="3383279">
                  <a:moveTo>
                    <a:pt x="8310905" y="1554353"/>
                  </a:moveTo>
                  <a:lnTo>
                    <a:pt x="6231661" y="1554353"/>
                  </a:lnTo>
                  <a:lnTo>
                    <a:pt x="6231661" y="2148687"/>
                  </a:lnTo>
                  <a:lnTo>
                    <a:pt x="8310905" y="2148687"/>
                  </a:lnTo>
                  <a:lnTo>
                    <a:pt x="8310905" y="1554353"/>
                  </a:lnTo>
                  <a:close/>
                </a:path>
                <a:path w="8311515" h="3383279">
                  <a:moveTo>
                    <a:pt x="8310905" y="777240"/>
                  </a:moveTo>
                  <a:lnTo>
                    <a:pt x="6231661" y="777240"/>
                  </a:lnTo>
                  <a:lnTo>
                    <a:pt x="6231661" y="1097165"/>
                  </a:lnTo>
                  <a:lnTo>
                    <a:pt x="6231661" y="1554327"/>
                  </a:lnTo>
                  <a:lnTo>
                    <a:pt x="8310905" y="1554327"/>
                  </a:lnTo>
                  <a:lnTo>
                    <a:pt x="8310905" y="1097254"/>
                  </a:lnTo>
                  <a:lnTo>
                    <a:pt x="8310905" y="777240"/>
                  </a:lnTo>
                  <a:close/>
                </a:path>
                <a:path w="8311515" h="3383279">
                  <a:moveTo>
                    <a:pt x="8310905" y="320040"/>
                  </a:moveTo>
                  <a:lnTo>
                    <a:pt x="6231661" y="320040"/>
                  </a:lnTo>
                  <a:lnTo>
                    <a:pt x="6231661" y="777214"/>
                  </a:lnTo>
                  <a:lnTo>
                    <a:pt x="8310905" y="777214"/>
                  </a:lnTo>
                  <a:lnTo>
                    <a:pt x="8310905" y="320040"/>
                  </a:lnTo>
                  <a:close/>
                </a:path>
                <a:path w="8311515" h="3383279">
                  <a:moveTo>
                    <a:pt x="8310905" y="0"/>
                  </a:moveTo>
                  <a:lnTo>
                    <a:pt x="6231661" y="0"/>
                  </a:lnTo>
                  <a:lnTo>
                    <a:pt x="6231661" y="320014"/>
                  </a:lnTo>
                  <a:lnTo>
                    <a:pt x="8310905" y="320014"/>
                  </a:lnTo>
                  <a:lnTo>
                    <a:pt x="8310905" y="0"/>
                  </a:lnTo>
                  <a:close/>
                </a:path>
              </a:pathLst>
            </a:custGeom>
            <a:solidFill>
              <a:srgbClr val="D9D9D9"/>
            </a:solidFill>
          </p:spPr>
          <p:txBody>
            <a:bodyPr wrap="square" lIns="0" tIns="0" rIns="0" bIns="0" rtlCol="0"/>
            <a:lstStyle/>
            <a:p>
              <a:endParaRPr sz="1000" dirty="0">
                <a:latin typeface="Georgia" panose="02040502050405020303" pitchFamily="18" charset="0"/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84962" y="1488652"/>
            <a:ext cx="1892935" cy="432683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68580">
              <a:lnSpc>
                <a:spcPct val="101000"/>
              </a:lnSpc>
              <a:spcBef>
                <a:spcPts val="80"/>
              </a:spcBef>
            </a:pPr>
            <a:r>
              <a:rPr sz="1400" spc="-3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Comité</a:t>
            </a:r>
            <a:r>
              <a:rPr sz="1400" spc="-8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400" spc="-7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50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gestió</a:t>
            </a:r>
            <a:r>
              <a:rPr lang="es-PE" sz="1400" spc="-5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n </a:t>
            </a:r>
            <a:r>
              <a:rPr sz="1400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de </a:t>
            </a:r>
            <a:r>
              <a:rPr sz="1400" spc="-5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co</a:t>
            </a:r>
            <a:r>
              <a:rPr lang="es-PE" sz="1400" spc="-55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ndicione</a:t>
            </a:r>
            <a:r>
              <a:rPr sz="1400" spc="-5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400" spc="2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35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oper</a:t>
            </a:r>
            <a:r>
              <a:rPr lang="es-PE" sz="1400" spc="-35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ativas</a:t>
            </a:r>
            <a:endParaRPr sz="1400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96082" y="2397379"/>
            <a:ext cx="77279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510">
              <a:lnSpc>
                <a:spcPct val="100000"/>
              </a:lnSpc>
              <a:spcBef>
                <a:spcPts val="95"/>
              </a:spcBef>
            </a:pPr>
            <a:r>
              <a:rPr sz="1000" spc="-4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Número</a:t>
            </a:r>
            <a:r>
              <a:rPr sz="1000" spc="-4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000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de </a:t>
            </a:r>
            <a:r>
              <a:rPr sz="1000" spc="-5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ifitegr6fites</a:t>
            </a:r>
            <a:endParaRPr sz="1000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75391" y="1509340"/>
            <a:ext cx="144398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0185" marR="5080" indent="-198120">
              <a:lnSpc>
                <a:spcPct val="100000"/>
              </a:lnSpc>
              <a:spcBef>
                <a:spcPts val="95"/>
              </a:spcBef>
            </a:pPr>
            <a:r>
              <a:rPr sz="1400" spc="-3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Comité</a:t>
            </a:r>
            <a:r>
              <a:rPr sz="1400" spc="-8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400" spc="-7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50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gestió</a:t>
            </a:r>
            <a:r>
              <a:rPr lang="es-PE" sz="1400" spc="-5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400" spc="-5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ped</a:t>
            </a:r>
            <a:r>
              <a:rPr lang="es-PE" sz="1400" spc="-1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agógica</a:t>
            </a:r>
            <a:endParaRPr sz="1400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81547" y="2397379"/>
            <a:ext cx="77279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510">
              <a:lnSpc>
                <a:spcPct val="100000"/>
              </a:lnSpc>
              <a:spcBef>
                <a:spcPts val="95"/>
              </a:spcBef>
            </a:pPr>
            <a:r>
              <a:rPr sz="1000" spc="-4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Número</a:t>
            </a:r>
            <a:r>
              <a:rPr sz="1000" spc="-4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000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de </a:t>
            </a:r>
            <a:r>
              <a:rPr sz="1000" spc="-5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ifitegr6fites</a:t>
            </a:r>
            <a:endParaRPr sz="100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15345" y="1536306"/>
            <a:ext cx="174761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8305" marR="5080" indent="-396240">
              <a:lnSpc>
                <a:spcPct val="100000"/>
              </a:lnSpc>
              <a:spcBef>
                <a:spcPts val="95"/>
              </a:spcBef>
            </a:pPr>
            <a:r>
              <a:rPr sz="1400" spc="-3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Comité</a:t>
            </a:r>
            <a:r>
              <a:rPr sz="1400" spc="-8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400" spc="-7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50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gestió</a:t>
            </a:r>
            <a:r>
              <a:rPr lang="es-PE" sz="1400" spc="-5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400" spc="-3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4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del </a:t>
            </a:r>
            <a:r>
              <a:rPr sz="1400" spc="-10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bie</a:t>
            </a:r>
            <a:r>
              <a:rPr lang="es-PE" sz="1400" spc="-10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nestar</a:t>
            </a:r>
            <a:endParaRPr sz="1400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90761" y="2397379"/>
            <a:ext cx="77343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510">
              <a:lnSpc>
                <a:spcPct val="100000"/>
              </a:lnSpc>
              <a:spcBef>
                <a:spcPts val="95"/>
              </a:spcBef>
            </a:pPr>
            <a:r>
              <a:rPr sz="1000" spc="-4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Número</a:t>
            </a:r>
            <a:r>
              <a:rPr sz="1000" spc="-6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000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de </a:t>
            </a:r>
            <a:r>
              <a:rPr sz="1000" spc="-5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ifitegr6fites</a:t>
            </a:r>
            <a:endParaRPr sz="100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2299" y="2177351"/>
            <a:ext cx="102933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Director/a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0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35935" y="2256134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96144" y="2216186"/>
            <a:ext cx="102933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Director/a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0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08636" y="2356432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57543" y="2885059"/>
            <a:ext cx="102933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Director/a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0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188703" y="2326035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22299" y="2635109"/>
            <a:ext cx="144399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114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los/las estudiantes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08740" y="3072776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639818" y="2691590"/>
            <a:ext cx="144399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114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los/las estudiantes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108636" y="2787151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57543" y="3205098"/>
            <a:ext cx="158051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El/la</a:t>
            </a:r>
            <a:r>
              <a:rPr sz="10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coordinador</a:t>
            </a:r>
            <a:r>
              <a:rPr sz="10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tutoría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229280" y="2834627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42904" y="3119789"/>
            <a:ext cx="143891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1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CONEI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995771" y="2718003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616547" y="3159503"/>
            <a:ext cx="143891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1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CONEI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138164" y="3276961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757543" y="3662298"/>
            <a:ext cx="189420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El/la</a:t>
            </a:r>
            <a:r>
              <a:rPr sz="10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responsable</a:t>
            </a:r>
            <a:r>
              <a:rPr sz="10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convivencia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218230" y="3276948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11979" y="3581690"/>
            <a:ext cx="189293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familias,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tutores</a:t>
            </a:r>
            <a:r>
              <a:rPr sz="10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legales</a:t>
            </a:r>
            <a:r>
              <a:rPr sz="10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</a:t>
            </a:r>
            <a:r>
              <a:rPr sz="10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apoderados/as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008740" y="3637527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615436" y="3549076"/>
            <a:ext cx="189293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familias,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tutores</a:t>
            </a:r>
            <a:r>
              <a:rPr sz="10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legales</a:t>
            </a:r>
            <a:r>
              <a:rPr sz="10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</a:t>
            </a:r>
            <a:r>
              <a:rPr sz="10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apoderados/as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138164" y="4051172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757543" y="3982034"/>
            <a:ext cx="170624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El/la</a:t>
            </a:r>
            <a:r>
              <a:rPr sz="10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responsable</a:t>
            </a:r>
            <a:r>
              <a:rPr sz="10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inclusión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218230" y="3680223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97726" y="4100169"/>
            <a:ext cx="186943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1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administrativo,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cuando</a:t>
            </a:r>
            <a:r>
              <a:rPr sz="1000" spc="9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cuenta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administrativo</a:t>
            </a:r>
            <a:r>
              <a:rPr sz="10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035935" y="4576953"/>
            <a:ext cx="9080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2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595975" y="4023565"/>
            <a:ext cx="186943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1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administrativo,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cuando</a:t>
            </a:r>
            <a:r>
              <a:rPr sz="1000" spc="9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cuenta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administrativo</a:t>
            </a:r>
            <a:r>
              <a:rPr sz="10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150151" y="4202278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757543" y="4441317"/>
            <a:ext cx="1892935" cy="4705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05"/>
              </a:spcBef>
            </a:pPr>
            <a:r>
              <a:rPr sz="1000" dirty="0">
                <a:solidFill>
                  <a:srgbClr val="1F3863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140" dirty="0">
                <a:solidFill>
                  <a:srgbClr val="1F3863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1F3863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000" spc="80" dirty="0">
                <a:solidFill>
                  <a:srgbClr val="1F3863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1F3863"/>
                </a:solidFill>
                <a:latin typeface="Georgia" panose="02040502050405020303" pitchFamily="18" charset="0"/>
                <a:cs typeface="Lucida Sans Unicode"/>
              </a:rPr>
              <a:t>CONEI</a:t>
            </a:r>
            <a:r>
              <a:rPr sz="1000" spc="-1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*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0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familias,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tutores</a:t>
            </a:r>
            <a:r>
              <a:rPr sz="10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legales</a:t>
            </a:r>
            <a:r>
              <a:rPr sz="10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</a:t>
            </a:r>
            <a:r>
              <a:rPr sz="10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apoderados/as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9234930" y="3997471"/>
            <a:ext cx="5905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1F3863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97726" y="4850891"/>
            <a:ext cx="159575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1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 docente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035935" y="4118922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653346" y="4805830"/>
            <a:ext cx="159575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1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 docente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05163" y="5474878"/>
            <a:ext cx="861694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4732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Máximo</a:t>
            </a:r>
            <a:r>
              <a:rPr sz="1000" spc="-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3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(uno</a:t>
            </a:r>
            <a:r>
              <a:rPr sz="10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por</a:t>
            </a:r>
            <a:r>
              <a:rPr sz="10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ciclo)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757543" y="5034153"/>
            <a:ext cx="1920239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Psicólogo,</a:t>
            </a:r>
            <a:r>
              <a:rPr sz="10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cuando</a:t>
            </a:r>
            <a:r>
              <a:rPr sz="10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exista</a:t>
            </a:r>
            <a:r>
              <a:rPr sz="10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10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cargo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0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0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9230740" y="4950115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57814" y="5334455"/>
            <a:ext cx="1597660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Responsable</a:t>
            </a:r>
            <a:r>
              <a:rPr sz="10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gestión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riesgo</a:t>
            </a:r>
            <a:r>
              <a:rPr sz="10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desastres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039649" y="5243984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757543" y="5491378"/>
            <a:ext cx="1518285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0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0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0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estudiantes.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247758" y="5491378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52100" y="5834806"/>
            <a:ext cx="12401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Opcional:</a:t>
            </a:r>
            <a:r>
              <a:rPr sz="10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subdirector</a:t>
            </a:r>
            <a:endParaRPr sz="10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051079" y="5749008"/>
            <a:ext cx="5905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3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1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25272" y="6460642"/>
            <a:ext cx="8125206" cy="214802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>
              <a:lnSpc>
                <a:spcPts val="650"/>
              </a:lnSpc>
              <a:spcBef>
                <a:spcPts val="180"/>
              </a:spcBef>
            </a:pPr>
            <a:r>
              <a:rPr sz="10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*</a:t>
            </a:r>
            <a:r>
              <a:rPr sz="1000" spc="5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Según</a:t>
            </a:r>
            <a:r>
              <a:rPr sz="900" spc="1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lo</a:t>
            </a:r>
            <a:r>
              <a:rPr sz="900" spc="7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regulado</a:t>
            </a:r>
            <a:r>
              <a:rPr sz="900" spc="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spc="6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900" spc="4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través</a:t>
            </a:r>
            <a:r>
              <a:rPr sz="900" spc="3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900" spc="4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900" spc="3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spc="-1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"Disposiciones</a:t>
            </a:r>
            <a:r>
              <a:rPr sz="900" spc="2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para</a:t>
            </a:r>
            <a:r>
              <a:rPr sz="900" spc="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900" spc="5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funcionamiento</a:t>
            </a:r>
            <a:r>
              <a:rPr sz="900" spc="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900" spc="5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Consejo</a:t>
            </a:r>
            <a:r>
              <a:rPr sz="900" spc="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Educativo</a:t>
            </a:r>
            <a:r>
              <a:rPr sz="900" spc="2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spc="-1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Institucional</a:t>
            </a:r>
            <a:r>
              <a:rPr sz="900" spc="-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900" spc="4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900" spc="2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instituciones</a:t>
            </a:r>
            <a:r>
              <a:rPr sz="900" spc="-1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educativas públicas</a:t>
            </a:r>
            <a:r>
              <a:rPr sz="900" spc="-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900" spc="4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900" spc="4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Educación</a:t>
            </a:r>
            <a:r>
              <a:rPr sz="900" spc="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Básica"</a:t>
            </a:r>
            <a:r>
              <a:rPr sz="900" spc="2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aprobadas</a:t>
            </a:r>
            <a:r>
              <a:rPr sz="900" spc="-2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spc="-1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mediante</a:t>
            </a:r>
            <a:r>
              <a:rPr sz="900" spc="5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Resolución</a:t>
            </a:r>
            <a:r>
              <a:rPr sz="900" spc="2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spc="-2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Ministerial</a:t>
            </a:r>
            <a:r>
              <a:rPr sz="900" spc="1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N°</a:t>
            </a:r>
            <a:r>
              <a:rPr sz="900" spc="6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900" spc="-75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168-</a:t>
            </a:r>
            <a:r>
              <a:rPr sz="900" spc="-3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2025-</a:t>
            </a:r>
            <a:r>
              <a:rPr sz="900" spc="-10" dirty="0">
                <a:solidFill>
                  <a:srgbClr val="2E5496"/>
                </a:solidFill>
                <a:latin typeface="Georgia" panose="02040502050405020303" pitchFamily="18" charset="0"/>
                <a:cs typeface="Lucida Sans Unicode"/>
              </a:rPr>
              <a:t>MINEDU</a:t>
            </a:r>
            <a:r>
              <a:rPr sz="900" spc="-10" dirty="0">
                <a:solidFill>
                  <a:srgbClr val="E20412"/>
                </a:solidFill>
                <a:latin typeface="Georgia" panose="02040502050405020303" pitchFamily="18" charset="0"/>
                <a:cs typeface="Lucida Sans Unicode"/>
              </a:rPr>
              <a:t>.</a:t>
            </a:r>
            <a:endParaRPr sz="9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9942607" y="3239488"/>
            <a:ext cx="2061845" cy="2958492"/>
          </a:xfrm>
          <a:custGeom>
            <a:avLst/>
            <a:gdLst/>
            <a:ahLst/>
            <a:cxnLst/>
            <a:rect l="l" t="t" r="r" b="b"/>
            <a:pathLst>
              <a:path w="2061845" h="3383279">
                <a:moveTo>
                  <a:pt x="0" y="3383153"/>
                </a:moveTo>
                <a:lnTo>
                  <a:pt x="2061337" y="3383153"/>
                </a:lnTo>
                <a:lnTo>
                  <a:pt x="2061337" y="0"/>
                </a:lnTo>
                <a:lnTo>
                  <a:pt x="0" y="0"/>
                </a:lnTo>
                <a:lnTo>
                  <a:pt x="0" y="3383153"/>
                </a:lnTo>
                <a:close/>
              </a:path>
            </a:pathLst>
          </a:custGeom>
          <a:solidFill>
            <a:schemeClr val="bg1"/>
          </a:solidFill>
          <a:ln w="9524">
            <a:solidFill>
              <a:srgbClr val="E20412"/>
            </a:solidFill>
          </a:ln>
        </p:spPr>
        <p:txBody>
          <a:bodyPr wrap="square" lIns="0" tIns="0" rIns="0" bIns="0" rtlCol="0"/>
          <a:lstStyle/>
          <a:p>
            <a:endParaRPr sz="1000" dirty="0">
              <a:latin typeface="Georgia" panose="02040502050405020303" pitchFamily="18" charset="0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0113644" y="3330702"/>
            <a:ext cx="1738630" cy="10594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4900"/>
              </a:lnSpc>
              <a:spcBef>
                <a:spcPts val="95"/>
              </a:spcBef>
            </a:pPr>
            <a:r>
              <a:rPr sz="10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0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escuela</a:t>
            </a:r>
            <a:r>
              <a:rPr sz="10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</a:t>
            </a:r>
            <a:r>
              <a:rPr sz="10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autónoma </a:t>
            </a:r>
            <a:r>
              <a:rPr sz="10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para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incorporar</a:t>
            </a:r>
            <a:r>
              <a:rPr sz="10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10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10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más</a:t>
            </a:r>
            <a:r>
              <a:rPr sz="10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integrantes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0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0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Comités,</a:t>
            </a:r>
            <a:r>
              <a:rPr sz="10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0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señalarlo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10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Reglamento</a:t>
            </a:r>
            <a:r>
              <a:rPr sz="10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Interno</a:t>
            </a:r>
            <a:r>
              <a:rPr sz="10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para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brindarle</a:t>
            </a:r>
            <a:r>
              <a:rPr sz="1000" spc="9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institucionalidad</a:t>
            </a:r>
            <a:r>
              <a:rPr sz="1000" spc="1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000" spc="-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acuerdos.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0106025" y="4429759"/>
            <a:ext cx="1752600" cy="159037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270" algn="ctr">
              <a:lnSpc>
                <a:spcPct val="114999"/>
              </a:lnSpc>
              <a:spcBef>
                <a:spcPts val="95"/>
              </a:spcBef>
            </a:pP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También</a:t>
            </a:r>
            <a:r>
              <a:rPr sz="10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</a:t>
            </a:r>
            <a:r>
              <a:rPr sz="10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posible</a:t>
            </a:r>
            <a:r>
              <a:rPr sz="1000" spc="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conformar</a:t>
            </a:r>
            <a:r>
              <a:rPr sz="10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equipos</a:t>
            </a:r>
            <a:r>
              <a:rPr sz="1000" spc="10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0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trabajo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adicionales</a:t>
            </a:r>
            <a:r>
              <a:rPr sz="1000" spc="254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 </a:t>
            </a:r>
            <a:r>
              <a:rPr sz="10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responsabilidades</a:t>
            </a:r>
            <a:r>
              <a:rPr sz="1000" spc="1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 </a:t>
            </a:r>
            <a:r>
              <a:rPr sz="10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actividades</a:t>
            </a:r>
            <a:r>
              <a:rPr sz="1000" spc="2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específicas, </a:t>
            </a:r>
            <a:r>
              <a:rPr sz="10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especialmente</a:t>
            </a:r>
            <a:r>
              <a:rPr sz="10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0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escuelas</a:t>
            </a:r>
            <a:r>
              <a:rPr sz="1000" spc="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0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un</a:t>
            </a:r>
            <a:r>
              <a:rPr sz="10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gran</a:t>
            </a:r>
            <a:r>
              <a:rPr sz="10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número</a:t>
            </a:r>
            <a:r>
              <a:rPr sz="10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estudiantes,</a:t>
            </a:r>
            <a:r>
              <a:rPr sz="1000" spc="1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docentes</a:t>
            </a:r>
            <a:r>
              <a:rPr sz="1000" spc="1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000" spc="-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 </a:t>
            </a:r>
            <a:r>
              <a:rPr sz="10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secciones.</a:t>
            </a:r>
            <a:endParaRPr sz="1000">
              <a:latin typeface="Georgia" panose="02040502050405020303" pitchFamily="18" charset="0"/>
              <a:cs typeface="Lucida Sans Unicode"/>
            </a:endParaRPr>
          </a:p>
        </p:txBody>
      </p:sp>
      <p:pic>
        <p:nvPicPr>
          <p:cNvPr id="63" name="object 6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51091" y="2409391"/>
            <a:ext cx="830097" cy="83009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87514" y="286878"/>
            <a:ext cx="8661286" cy="604012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  <a:tabLst>
                <a:tab pos="3823335" algn="l"/>
              </a:tabLst>
            </a:pPr>
            <a:r>
              <a:rPr sz="4000" spc="-9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¿Cómo</a:t>
            </a:r>
            <a:r>
              <a:rPr sz="4000" spc="-4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21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</a:t>
            </a:r>
            <a:r>
              <a:rPr sz="4000" spc="-409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eligen</a:t>
            </a:r>
            <a:r>
              <a:rPr sz="4000" spc="-434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  <a:r>
              <a:rPr sz="4000" spc="-409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 </a:t>
            </a:r>
            <a:r>
              <a:rPr sz="4000" spc="-1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integrantes?</a:t>
            </a:r>
            <a:r>
              <a:rPr sz="400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endParaRPr sz="40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00125" y="1195331"/>
            <a:ext cx="9958070" cy="908989"/>
          </a:xfrm>
          <a:custGeom>
            <a:avLst/>
            <a:gdLst/>
            <a:ahLst/>
            <a:cxnLst/>
            <a:rect l="l" t="t" r="r" b="b"/>
            <a:pathLst>
              <a:path w="9958070" h="822960">
                <a:moveTo>
                  <a:pt x="9957600" y="0"/>
                </a:moveTo>
                <a:lnTo>
                  <a:pt x="6524803" y="0"/>
                </a:lnTo>
                <a:lnTo>
                  <a:pt x="0" y="38"/>
                </a:lnTo>
                <a:lnTo>
                  <a:pt x="0" y="822934"/>
                </a:lnTo>
                <a:lnTo>
                  <a:pt x="6524879" y="822934"/>
                </a:lnTo>
                <a:lnTo>
                  <a:pt x="6524879" y="335254"/>
                </a:lnTo>
                <a:lnTo>
                  <a:pt x="9957600" y="335254"/>
                </a:lnTo>
                <a:lnTo>
                  <a:pt x="9957600" y="0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endParaRPr sz="140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77200" y="2743200"/>
            <a:ext cx="161861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0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Método </a:t>
            </a:r>
            <a:r>
              <a:rPr sz="1400" spc="-3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400" spc="-65" dirty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400" spc="-4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elecci</a:t>
            </a:r>
            <a:r>
              <a:rPr lang="es-PE" sz="1400" spc="-45" dirty="0" err="1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  <a:cs typeface="Arial Black"/>
              </a:rPr>
              <a:t>ones</a:t>
            </a:r>
            <a:endParaRPr sz="14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  <a:cs typeface="Arial Black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675697"/>
              </p:ext>
            </p:extLst>
          </p:nvPr>
        </p:nvGraphicFramePr>
        <p:xfrm>
          <a:off x="1000125" y="1524000"/>
          <a:ext cx="9956799" cy="4882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99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3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893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Arial Black"/>
                        </a:rPr>
                        <a:t>I</a:t>
                      </a:r>
                      <a:r>
                        <a:rPr lang="es-PE" sz="1800" spc="-1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Arial Black"/>
                        </a:rPr>
                        <a:t>n</a:t>
                      </a:r>
                      <a:r>
                        <a:rPr sz="1800" spc="-10" dirty="0" err="1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Arial Black"/>
                        </a:rPr>
                        <a:t>tegr</a:t>
                      </a:r>
                      <a:r>
                        <a:rPr lang="es-PE" sz="1800" spc="-10" dirty="0" err="1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Arial Black"/>
                        </a:rPr>
                        <a:t>ant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Arial Black"/>
                        </a:rPr>
                        <a:t>es</a:t>
                      </a:r>
                      <a:endParaRPr sz="1800" dirty="0">
                        <a:latin typeface="Georgia" panose="02040502050405020303" pitchFamily="18" charset="0"/>
                        <a:cs typeface="Arial Black"/>
                      </a:endParaRPr>
                    </a:p>
                  </a:txBody>
                  <a:tcPr marL="0" marR="0" marT="5715" marB="0"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85090" algn="ctr">
                        <a:lnSpc>
                          <a:spcPts val="1150"/>
                        </a:lnSpc>
                        <a:spcBef>
                          <a:spcPts val="76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Designación</a:t>
                      </a:r>
                      <a:r>
                        <a:rPr sz="1200" spc="185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del/de</a:t>
                      </a:r>
                      <a:r>
                        <a:rPr sz="1200" spc="14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spc="25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endParaRPr sz="12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97155" marB="0"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60325" algn="ctr">
                        <a:lnSpc>
                          <a:spcPts val="1150"/>
                        </a:lnSpc>
                        <a:spcBef>
                          <a:spcPts val="765"/>
                        </a:spcBef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Votación</a:t>
                      </a:r>
                      <a:r>
                        <a:rPr sz="1200" spc="125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entre</a:t>
                      </a:r>
                      <a:r>
                        <a:rPr sz="1200" spc="114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pares</a:t>
                      </a:r>
                      <a:endParaRPr sz="120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97155" marB="0"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6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85725" algn="ctr">
                        <a:lnSpc>
                          <a:spcPts val="1150"/>
                        </a:lnSpc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director/a</a:t>
                      </a:r>
                      <a:r>
                        <a:rPr sz="1200" spc="4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sz="1200" spc="2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sz="1200" spc="2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spc="-2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IE</a:t>
                      </a:r>
                      <a:r>
                        <a:rPr sz="1200" spc="35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</a:t>
                      </a:r>
                      <a:r>
                        <a:rPr sz="1200" spc="25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spc="-25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</a:t>
                      </a:r>
                      <a:endParaRPr sz="12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0" marB="0"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60325" algn="ctr">
                        <a:lnSpc>
                          <a:spcPts val="1150"/>
                        </a:lnSpc>
                      </a:pPr>
                      <a:r>
                        <a:rPr sz="1200" spc="5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vía</a:t>
                      </a:r>
                      <a:r>
                        <a:rPr sz="1200" spc="-6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sz="1200" spc="50" dirty="0">
                          <a:solidFill>
                            <a:srgbClr val="FFFFF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asamblea</a:t>
                      </a:r>
                      <a:endParaRPr sz="12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0" marB="0"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39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Representante</a:t>
                      </a:r>
                      <a:r>
                        <a:rPr sz="1400" spc="3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sz="1400" spc="3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las</a:t>
                      </a:r>
                      <a:r>
                        <a:rPr sz="1400" spc="4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y</a:t>
                      </a:r>
                      <a:r>
                        <a:rPr sz="1400" spc="4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los</a:t>
                      </a:r>
                      <a:r>
                        <a:rPr sz="1400" spc="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estudiantes</a:t>
                      </a:r>
                      <a:endParaRPr sz="14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255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84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Representante</a:t>
                      </a:r>
                      <a:r>
                        <a:rPr sz="1400" spc="3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del</a:t>
                      </a:r>
                      <a:r>
                        <a:rPr sz="1400" spc="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CONEI</a:t>
                      </a:r>
                      <a:r>
                        <a:rPr sz="1400" spc="5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sz="1400" spc="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del</a:t>
                      </a:r>
                      <a:r>
                        <a:rPr sz="1400" spc="3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Consejo</a:t>
                      </a:r>
                      <a:r>
                        <a:rPr sz="1400" spc="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Educativo</a:t>
                      </a:r>
                      <a:r>
                        <a:rPr sz="1400" spc="4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sz="1400" spc="3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Red</a:t>
                      </a:r>
                      <a:endParaRPr sz="14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825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255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6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Representante</a:t>
                      </a:r>
                      <a:r>
                        <a:rPr sz="1400" spc="3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5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sz="1400" spc="4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los</a:t>
                      </a:r>
                      <a:r>
                        <a:rPr sz="1400" spc="4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padres</a:t>
                      </a:r>
                      <a:r>
                        <a:rPr sz="1400" spc="6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y</a:t>
                      </a:r>
                      <a:r>
                        <a:rPr sz="1400" spc="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madres</a:t>
                      </a:r>
                      <a:r>
                        <a:rPr sz="1400" spc="6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5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sz="1400" spc="4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familia,</a:t>
                      </a:r>
                      <a:r>
                        <a:rPr sz="1400" spc="4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tutores</a:t>
                      </a:r>
                      <a:r>
                        <a:rPr sz="1400" spc="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legales</a:t>
                      </a:r>
                      <a:r>
                        <a:rPr sz="1400" spc="4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sz="1400" spc="3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apoderados/as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255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43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Representante</a:t>
                      </a:r>
                      <a:r>
                        <a:rPr sz="1400" spc="1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del personal</a:t>
                      </a:r>
                      <a:r>
                        <a:rPr sz="1400" spc="4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administrativo,</a:t>
                      </a:r>
                      <a:r>
                        <a:rPr sz="1400" spc="2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cuando</a:t>
                      </a:r>
                      <a:r>
                        <a:rPr sz="1400" spc="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se</a:t>
                      </a:r>
                      <a:r>
                        <a:rPr sz="1400" spc="1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cuente</a:t>
                      </a:r>
                      <a:r>
                        <a:rPr sz="1400" spc="1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con</a:t>
                      </a:r>
                      <a:r>
                        <a:rPr sz="1400" spc="1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personal</a:t>
                      </a:r>
                      <a:r>
                        <a:rPr sz="1400" spc="4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administrativo en</a:t>
                      </a:r>
                      <a:r>
                        <a:rPr sz="1400" spc="2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la 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IE</a:t>
                      </a:r>
                      <a:endParaRPr sz="14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825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255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6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Representante</a:t>
                      </a:r>
                      <a:r>
                        <a:rPr sz="1400" spc="8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del</a:t>
                      </a:r>
                      <a:r>
                        <a:rPr sz="1400" spc="7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personal</a:t>
                      </a:r>
                      <a:r>
                        <a:rPr sz="1400" spc="1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docente</a:t>
                      </a:r>
                      <a:endParaRPr sz="14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23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255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6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Coordinador/a</a:t>
                      </a:r>
                      <a:r>
                        <a:rPr sz="1400" spc="1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sz="1400" spc="1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tutoría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25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25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Georgia" panose="02040502050405020303" pitchFamily="18" charset="0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339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Responsable</a:t>
                      </a:r>
                      <a:r>
                        <a:rPr sz="1400" spc="14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sz="1400" spc="1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convivencia</a:t>
                      </a:r>
                      <a:endParaRPr sz="1400">
                        <a:latin typeface="Lucida Sans Unicode"/>
                        <a:cs typeface="Lucida Sans Unicode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255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Georgia" panose="02040502050405020303" pitchFamily="18" charset="0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26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Responsable</a:t>
                      </a:r>
                      <a:r>
                        <a:rPr sz="1400" spc="9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5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sz="1400" spc="6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inclusión</a:t>
                      </a:r>
                      <a:endParaRPr sz="14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825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25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Georgia" panose="02040502050405020303" pitchFamily="18" charset="0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26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Psicólogo,</a:t>
                      </a:r>
                      <a:r>
                        <a:rPr sz="1400" spc="5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cuando</a:t>
                      </a:r>
                      <a:r>
                        <a:rPr sz="1400" spc="5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1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exista</a:t>
                      </a:r>
                      <a:r>
                        <a:rPr sz="1400" spc="6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el</a:t>
                      </a:r>
                      <a:r>
                        <a:rPr sz="1400" spc="3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cargo</a:t>
                      </a:r>
                      <a:r>
                        <a:rPr sz="1400" spc="5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en</a:t>
                      </a:r>
                      <a:r>
                        <a:rPr sz="1400" spc="5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la</a:t>
                      </a:r>
                      <a:r>
                        <a:rPr sz="1400" spc="4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IE</a:t>
                      </a:r>
                      <a:endParaRPr sz="14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83185" marB="0"/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318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Georgia" panose="02040502050405020303" pitchFamily="18" charset="0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263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Subdirectores</a:t>
                      </a:r>
                      <a:r>
                        <a:rPr sz="1400" spc="7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sz="1400" spc="5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la</a:t>
                      </a:r>
                      <a:r>
                        <a:rPr sz="1400" spc="50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sz="1400" spc="-25" dirty="0">
                          <a:solidFill>
                            <a:srgbClr val="001F5F"/>
                          </a:solidFill>
                          <a:latin typeface="Lucida Sans Unicode"/>
                          <a:cs typeface="Lucida Sans Unicode"/>
                        </a:rPr>
                        <a:t>IE</a:t>
                      </a:r>
                      <a:endParaRPr sz="1400" dirty="0">
                        <a:latin typeface="Lucida Sans Unicode"/>
                        <a:cs typeface="Lucida Sans Unicode"/>
                      </a:endParaRPr>
                    </a:p>
                  </a:txBody>
                  <a:tcPr marL="0" marR="0" marT="8318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86360"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400" spc="-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x</a:t>
                      </a:r>
                      <a:endParaRPr sz="1400" dirty="0">
                        <a:latin typeface="Georgia" panose="02040502050405020303" pitchFamily="18" charset="0"/>
                        <a:cs typeface="Lucida Sans Unicode"/>
                      </a:endParaRPr>
                    </a:p>
                  </a:txBody>
                  <a:tcPr marL="0" marR="0" marT="8318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Georgia" panose="02040502050405020303" pitchFamily="18" charset="0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121479"/>
            <a:ext cx="9561830" cy="1104148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4000" spc="-7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Conformación</a:t>
            </a:r>
            <a:r>
              <a:rPr sz="4000" spc="-44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4000" spc="-4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</a:t>
            </a:r>
            <a:r>
              <a:rPr sz="4000" spc="-4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Comités</a:t>
            </a:r>
            <a:r>
              <a:rPr sz="4000" spc="-4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4000" spc="-4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14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Gestión </a:t>
            </a:r>
            <a:r>
              <a:rPr sz="4000" spc="-20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Escolar</a:t>
            </a:r>
            <a:r>
              <a:rPr sz="4000" spc="-42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9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en</a:t>
            </a:r>
            <a:r>
              <a:rPr sz="4000" spc="-434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40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II.EE.</a:t>
            </a:r>
            <a:r>
              <a:rPr sz="4000" spc="-434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2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  <a:r>
              <a:rPr sz="4000" spc="-1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</a:t>
            </a:r>
            <a:r>
              <a:rPr sz="4000" spc="-44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55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10</a:t>
            </a:r>
            <a:r>
              <a:rPr lang="es-PE" sz="4000" spc="-55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4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</a:t>
            </a:r>
            <a:r>
              <a:rPr sz="4000" spc="-434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menos</a:t>
            </a:r>
            <a:r>
              <a:rPr sz="4000" spc="-4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docentes</a:t>
            </a:r>
            <a:endParaRPr sz="40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563751" y="3091463"/>
            <a:ext cx="9064625" cy="2005607"/>
          </a:xfrm>
          <a:custGeom>
            <a:avLst/>
            <a:gdLst/>
            <a:ahLst/>
            <a:cxnLst/>
            <a:rect l="l" t="t" r="r" b="b"/>
            <a:pathLst>
              <a:path w="9064625" h="1097279">
                <a:moveTo>
                  <a:pt x="9064498" y="0"/>
                </a:moveTo>
                <a:lnTo>
                  <a:pt x="3188716" y="0"/>
                </a:lnTo>
                <a:lnTo>
                  <a:pt x="0" y="0"/>
                </a:lnTo>
                <a:lnTo>
                  <a:pt x="0" y="1097241"/>
                </a:lnTo>
                <a:lnTo>
                  <a:pt x="3188716" y="1097241"/>
                </a:lnTo>
                <a:lnTo>
                  <a:pt x="9064498" y="1097241"/>
                </a:lnTo>
                <a:lnTo>
                  <a:pt x="906449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sz="1600">
              <a:latin typeface="Georgia" panose="02040502050405020303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6424" y="1394736"/>
            <a:ext cx="9251825" cy="38792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wrap="square" lIns="0" tIns="140335" rIns="0" bIns="0" rtlCol="0">
            <a:spAutoFit/>
          </a:bodyPr>
          <a:lstStyle/>
          <a:p>
            <a:pPr marL="858519">
              <a:lnSpc>
                <a:spcPct val="100000"/>
              </a:lnSpc>
              <a:spcBef>
                <a:spcPts val="1105"/>
              </a:spcBef>
              <a:tabLst>
                <a:tab pos="5581650" algn="l"/>
              </a:tabLst>
            </a:pPr>
            <a:r>
              <a:rPr sz="1600" b="1" spc="-5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C</a:t>
            </a:r>
            <a:r>
              <a:rPr lang="es-PE" sz="1600" b="1" spc="-5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b="1" spc="-5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r</a:t>
            </a:r>
            <a:r>
              <a:rPr lang="es-PE" sz="1600" b="1" spc="-5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b="1" spc="-55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cterístic</a:t>
            </a:r>
            <a:r>
              <a:rPr lang="es-PE" sz="1600" b="1" spc="-5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b="1" spc="-5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b="1" spc="-3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de</a:t>
            </a:r>
            <a:r>
              <a:rPr sz="1600" b="1" spc="-4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l</a:t>
            </a:r>
            <a:r>
              <a:rPr lang="es-PE" sz="1600" b="1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b="1" spc="-5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b="1" spc="-25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IE</a:t>
            </a:r>
            <a:r>
              <a:rPr sz="1600" b="1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	</a:t>
            </a:r>
            <a:r>
              <a:rPr sz="1600" b="1" spc="-1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Co</a:t>
            </a:r>
            <a:r>
              <a:rPr lang="es-PE" sz="1600" b="1" spc="-10" dirty="0" err="1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nsideraciones</a:t>
            </a:r>
            <a:endParaRPr sz="1600" b="1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42616" y="1878455"/>
            <a:ext cx="1252983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Unidocente</a:t>
            </a:r>
            <a:endParaRPr sz="1600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94581" y="1841765"/>
            <a:ext cx="6219380" cy="1153906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304800" marR="5080" indent="-292735" algn="just">
              <a:lnSpc>
                <a:spcPct val="101000"/>
              </a:lnSpc>
              <a:spcBef>
                <a:spcPts val="80"/>
              </a:spcBef>
              <a:buFont typeface="Times New Roman"/>
              <a:buChar char="●"/>
              <a:tabLst>
                <a:tab pos="304800" algn="l"/>
              </a:tabLst>
            </a:pP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El/la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director/a)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asume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responsabilidades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600" spc="3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CONEI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apoya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cumplimiento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distintas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funciones.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  <a:p>
            <a:pPr marL="304800" marR="140970" indent="-292735" algn="just">
              <a:lnSpc>
                <a:spcPct val="100000"/>
              </a:lnSpc>
              <a:spcBef>
                <a:spcPts val="1190"/>
              </a:spcBef>
              <a:buFont typeface="Times New Roman"/>
              <a:buChar char="●"/>
              <a:tabLst>
                <a:tab pos="304800" algn="l"/>
              </a:tabLst>
            </a:pP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representantes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APAFA,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madres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padres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familia,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tutores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legales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apoderados/as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estudiantes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mantienen.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42616" y="3733800"/>
            <a:ext cx="235902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Multigrado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hasta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cinco</a:t>
            </a:r>
            <a:r>
              <a:rPr sz="1600" spc="-7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docentes</a:t>
            </a:r>
            <a:endParaRPr sz="1600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70895" y="3272566"/>
            <a:ext cx="6243066" cy="164339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04800" indent="-292100" algn="just">
              <a:lnSpc>
                <a:spcPct val="100000"/>
              </a:lnSpc>
              <a:spcBef>
                <a:spcPts val="95"/>
              </a:spcBef>
              <a:buFont typeface="Times New Roman"/>
              <a:buChar char="●"/>
              <a:tabLst>
                <a:tab pos="304800" algn="l"/>
              </a:tabLst>
            </a:pP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Cada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conforma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el/la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director/a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un/a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</a:t>
            </a:r>
            <a:r>
              <a:rPr lang="es-PE"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 err="1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docente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y/o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administrativo,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caso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cuente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administrativo.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  <a:p>
            <a:pPr marL="304800" marR="395605" indent="-292735" algn="just">
              <a:lnSpc>
                <a:spcPct val="100000"/>
              </a:lnSpc>
              <a:spcBef>
                <a:spcPts val="1190"/>
              </a:spcBef>
              <a:buFont typeface="Times New Roman"/>
              <a:buChar char="●"/>
              <a:tabLst>
                <a:tab pos="304800" algn="l"/>
              </a:tabLst>
            </a:pP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representantes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APAFA;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madres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padres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familia,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tutores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legales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apoderados/as;</a:t>
            </a:r>
            <a:r>
              <a:rPr sz="1600" spc="10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estudiantes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CONEI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mantienen.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42617" y="5300598"/>
            <a:ext cx="2803525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Multigrado</a:t>
            </a:r>
            <a:r>
              <a:rPr sz="1600" spc="-6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hasta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cinco</a:t>
            </a:r>
            <a:r>
              <a:rPr sz="1600" spc="-7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docentes</a:t>
            </a:r>
            <a:r>
              <a:rPr sz="1600" spc="-8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6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10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II.</a:t>
            </a:r>
            <a:r>
              <a:rPr sz="1600" spc="-6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1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EE. 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polidocentes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completas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con</a:t>
            </a:r>
            <a:r>
              <a:rPr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6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seis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hasta</a:t>
            </a:r>
            <a:r>
              <a:rPr sz="1600" spc="-7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10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docentes</a:t>
            </a:r>
            <a:endParaRPr sz="160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46142" y="5118771"/>
            <a:ext cx="6167819" cy="164275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04800" marR="5080" indent="-292735" algn="just">
              <a:lnSpc>
                <a:spcPct val="100499"/>
              </a:lnSpc>
              <a:spcBef>
                <a:spcPts val="90"/>
              </a:spcBef>
              <a:buFont typeface="Times New Roman"/>
              <a:buChar char="●"/>
              <a:tabLst>
                <a:tab pos="304800" algn="l"/>
              </a:tabLst>
            </a:pP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Cada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conforma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el/la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director/a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dos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representantes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docente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y/o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administrativo,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caso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cuente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personal administrativo.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  <a:p>
            <a:pPr marL="304800" marR="278765" indent="-292735" algn="just">
              <a:lnSpc>
                <a:spcPct val="100000"/>
              </a:lnSpc>
              <a:spcBef>
                <a:spcPts val="1190"/>
              </a:spcBef>
              <a:buFont typeface="Times New Roman"/>
              <a:buChar char="●"/>
              <a:tabLst>
                <a:tab pos="304800" algn="l"/>
              </a:tabLst>
            </a:pP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representantes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APAFA;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madres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padres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familia,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tutores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legales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apoderados/as;</a:t>
            </a:r>
            <a:r>
              <a:rPr sz="1600" spc="10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estudiantes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CONEI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mantienen.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7933" y="41843"/>
            <a:ext cx="8596668" cy="1277708"/>
          </a:xfrm>
          <a:prstGeom prst="rect">
            <a:avLst/>
          </a:prstGeom>
        </p:spPr>
        <p:txBody>
          <a:bodyPr vert="horz" wrap="square" lIns="0" tIns="246176" rIns="0" bIns="0" rtlCol="0">
            <a:spAutoFit/>
          </a:bodyPr>
          <a:lstStyle/>
          <a:p>
            <a:pPr marL="12700" marR="5080" algn="just">
              <a:lnSpc>
                <a:spcPts val="3890"/>
              </a:lnSpc>
              <a:spcBef>
                <a:spcPts val="585"/>
              </a:spcBef>
            </a:pPr>
            <a:r>
              <a:rPr sz="4000" spc="-5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¿Cuándo</a:t>
            </a:r>
            <a:r>
              <a:rPr sz="4000" spc="-4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21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</a:t>
            </a:r>
            <a:r>
              <a:rPr sz="4000" spc="-4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5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conforman</a:t>
            </a:r>
            <a:r>
              <a:rPr sz="4000" spc="-4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</a:t>
            </a:r>
            <a:r>
              <a:rPr sz="4000" spc="-4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Comités</a:t>
            </a:r>
            <a:r>
              <a:rPr sz="4000" spc="-434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2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 </a:t>
            </a:r>
            <a:r>
              <a:rPr sz="4000" spc="-15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z="4000" spc="-409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4000" spc="-8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Escolar?</a:t>
            </a:r>
            <a:endParaRPr sz="40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83999" y="1476254"/>
            <a:ext cx="5400040" cy="3242362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203200" marR="5080" indent="-190500" algn="just">
              <a:lnSpc>
                <a:spcPct val="105000"/>
              </a:lnSpc>
              <a:spcBef>
                <a:spcPts val="25"/>
              </a:spcBef>
              <a:buClr>
                <a:srgbClr val="CC0000"/>
              </a:buClr>
              <a:buFont typeface="Arial MT"/>
              <a:buChar char="•"/>
              <a:tabLst>
                <a:tab pos="203200" algn="l"/>
              </a:tabLst>
            </a:pP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Comité</a:t>
            </a:r>
            <a:r>
              <a:rPr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7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Gestió</a:t>
            </a:r>
            <a:r>
              <a:rPr lang="es-PE"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Co</a:t>
            </a:r>
            <a:r>
              <a:rPr lang="es-PE"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ndicione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spc="-10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Oper</a:t>
            </a:r>
            <a:r>
              <a:rPr lang="es-PE" sz="1600" spc="-4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ativa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conformado, 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mediante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Resolución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Directoral,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dentro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primer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o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b="1" u="sng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dos</a:t>
            </a:r>
            <a:r>
              <a:rPr sz="1600" b="1" u="sng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b="1" u="sng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(2) </a:t>
            </a:r>
            <a:r>
              <a:rPr sz="1600" b="1" u="sng" spc="-3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sem</a:t>
            </a:r>
            <a:r>
              <a:rPr lang="es-PE" sz="1600" b="1" u="sng" spc="-3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ana</a:t>
            </a:r>
            <a:r>
              <a:rPr sz="1600" b="1" u="sng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b="1" u="sng" spc="-114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b="1" u="sng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600" b="1" u="sng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lang="es-PE" sz="1600" b="1" u="sng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b="1" u="sng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oviembre</a:t>
            </a:r>
            <a:r>
              <a:rPr sz="1600" b="1" u="sng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b="1" u="sng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600" b="1" u="sng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b="1" u="sng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</a:t>
            </a:r>
            <a:r>
              <a:rPr lang="es-PE" sz="1600" b="1" u="sng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b="1" u="sng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</a:t>
            </a:r>
            <a:r>
              <a:rPr lang="es-PE" sz="1600" b="1" u="sng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b="1" u="sng" spc="-8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lang="es-PE" sz="1600" b="1" u="sng" spc="-2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b="1" u="sng" spc="-2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ño</a:t>
            </a:r>
            <a:r>
              <a:rPr sz="1600" b="1" u="sng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y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sus</a:t>
            </a:r>
            <a:r>
              <a:rPr sz="1600" spc="-10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miembros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perm</a:t>
            </a:r>
            <a:r>
              <a:rPr lang="es-PE" sz="1600" spc="-1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anecen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</a:t>
            </a:r>
            <a:r>
              <a:rPr lang="es-PE" sz="1600" spc="-5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 </a:t>
            </a:r>
            <a:r>
              <a:rPr sz="1600" spc="-7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el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rgo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h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st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1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lang="es-PE"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3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oviembre</a:t>
            </a:r>
            <a:r>
              <a:rPr sz="1600" spc="-10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del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siguie</a:t>
            </a:r>
            <a:r>
              <a:rPr lang="es-PE" sz="1600" spc="-5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te</a:t>
            </a:r>
            <a:r>
              <a:rPr sz="1600" spc="-1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lang="es-PE"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3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ño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.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Aquellos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que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9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ya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no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9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encuentren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deben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ser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reemplazados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según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corresponda.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  <a:p>
            <a:pPr marL="203200" marR="67310" indent="-190500" algn="just">
              <a:lnSpc>
                <a:spcPct val="105000"/>
              </a:lnSpc>
              <a:spcBef>
                <a:spcPts val="1200"/>
              </a:spcBef>
              <a:buClr>
                <a:srgbClr val="CC0000"/>
              </a:buClr>
              <a:buChar char="•"/>
              <a:tabLst>
                <a:tab pos="203200" algn="l"/>
              </a:tabLst>
            </a:pP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Comités</a:t>
            </a:r>
            <a:r>
              <a:rPr sz="1600" spc="-10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600" spc="-7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7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Gestió</a:t>
            </a:r>
            <a:r>
              <a:rPr lang="es-PE"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114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Ped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agógica</a:t>
            </a:r>
            <a:r>
              <a:rPr sz="1600" spc="-1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y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7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Gesti</a:t>
            </a:r>
            <a:r>
              <a:rPr lang="es-PE" sz="1600" spc="-7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ón</a:t>
            </a:r>
            <a:r>
              <a:rPr sz="1600" spc="-10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del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7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Bie</a:t>
            </a:r>
            <a:r>
              <a:rPr lang="es-PE" sz="1600" spc="-7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nesta</a:t>
            </a:r>
            <a:r>
              <a:rPr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r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son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conformados,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mediante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Resolución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Directoral,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máximo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hasta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dos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(2)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primer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spc="-6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sem</a:t>
            </a:r>
            <a:r>
              <a:rPr lang="es-PE" sz="1600" spc="-3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ana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spc="-9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6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lectiv</a:t>
            </a:r>
            <a:r>
              <a:rPr lang="es-PE" sz="1600" spc="-6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6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spc="-6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y</a:t>
            </a:r>
            <a:r>
              <a:rPr sz="1600" spc="-6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sus</a:t>
            </a:r>
            <a:r>
              <a:rPr sz="1600" spc="-8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i</a:t>
            </a:r>
            <a:r>
              <a:rPr lang="es-PE" sz="1600" spc="-5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tegr</a:t>
            </a:r>
            <a:r>
              <a:rPr lang="es-PE"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an</a:t>
            </a:r>
            <a:r>
              <a:rPr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tes</a:t>
            </a:r>
            <a:r>
              <a:rPr sz="1600" spc="-9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perm</a:t>
            </a:r>
            <a:r>
              <a:rPr lang="es-PE" sz="1600" spc="-1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anecen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</a:t>
            </a:r>
            <a:r>
              <a:rPr lang="es-PE" sz="1600" spc="-5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10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7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el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rgo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dur</a:t>
            </a:r>
            <a:r>
              <a:rPr lang="es-PE" sz="1600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an</a:t>
            </a:r>
            <a:r>
              <a:rPr sz="1600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te</a:t>
            </a:r>
            <a:r>
              <a:rPr sz="1600" spc="-1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todo</a:t>
            </a:r>
            <a:r>
              <a:rPr sz="1600" spc="-10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7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el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lang="es-PE" sz="1600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2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ño</a:t>
            </a:r>
            <a:r>
              <a:rPr sz="1600" spc="-1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1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escol</a:t>
            </a:r>
            <a:r>
              <a:rPr lang="es-PE"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r.</a:t>
            </a:r>
            <a:endParaRPr sz="1600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978877" y="5049380"/>
            <a:ext cx="9380220" cy="1531620"/>
          </a:xfrm>
          <a:custGeom>
            <a:avLst/>
            <a:gdLst/>
            <a:ahLst/>
            <a:cxnLst/>
            <a:rect l="l" t="t" r="r" b="b"/>
            <a:pathLst>
              <a:path w="9380220" h="1531620">
                <a:moveTo>
                  <a:pt x="0" y="1531493"/>
                </a:moveTo>
                <a:lnTo>
                  <a:pt x="9380093" y="1531493"/>
                </a:lnTo>
                <a:lnTo>
                  <a:pt x="9380093" y="0"/>
                </a:lnTo>
                <a:lnTo>
                  <a:pt x="0" y="0"/>
                </a:lnTo>
                <a:lnTo>
                  <a:pt x="0" y="1531493"/>
                </a:lnTo>
                <a:close/>
              </a:path>
            </a:pathLst>
          </a:custGeom>
          <a:ln w="9524">
            <a:solidFill>
              <a:srgbClr val="E20412"/>
            </a:solidFill>
            <a:prstDash val="dot"/>
          </a:ln>
        </p:spPr>
        <p:txBody>
          <a:bodyPr wrap="square" lIns="0" tIns="0" rIns="0" bIns="0" rtlCol="0"/>
          <a:lstStyle/>
          <a:p>
            <a:pPr algn="just"/>
            <a:endParaRPr sz="1600">
              <a:latin typeface="Georgia" panose="02040502050405020303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18590" y="5254847"/>
            <a:ext cx="8678545" cy="10972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marR="5080" indent="-304800" algn="just">
              <a:lnSpc>
                <a:spcPct val="114999"/>
              </a:lnSpc>
              <a:spcBef>
                <a:spcPts val="100"/>
              </a:spcBef>
              <a:buChar char="•"/>
              <a:tabLst>
                <a:tab pos="317500" algn="l"/>
              </a:tabLst>
            </a:pP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i</a:t>
            </a:r>
            <a:r>
              <a:rPr lang="es-PE"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ntegran</a:t>
            </a:r>
            <a:r>
              <a:rPr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tes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comités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año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anterior</a:t>
            </a:r>
            <a:r>
              <a:rPr sz="16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3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puede</a:t>
            </a:r>
            <a:r>
              <a:rPr lang="es-PE"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8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5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volver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lang="es-PE"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p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rticip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r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conformación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comités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años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siguientes,</a:t>
            </a:r>
            <a:r>
              <a:rPr sz="16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especialmente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 err="1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comu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ni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</a:t>
            </a:r>
            <a:r>
              <a:rPr lang="es-PE"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des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educ</a:t>
            </a:r>
            <a:r>
              <a:rPr lang="es-PE"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tiv</a:t>
            </a:r>
            <a:r>
              <a:rPr lang="es-PE"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spc="-7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1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pequeñ</a:t>
            </a:r>
            <a:r>
              <a:rPr lang="es-PE"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s.</a:t>
            </a:r>
            <a:endParaRPr sz="1600" dirty="0">
              <a:latin typeface="Georgia" panose="02040502050405020303" pitchFamily="18" charset="0"/>
              <a:cs typeface="Arial Black"/>
            </a:endParaRPr>
          </a:p>
          <a:p>
            <a:pPr marL="316865" indent="-304165" algn="just">
              <a:lnSpc>
                <a:spcPct val="100000"/>
              </a:lnSpc>
              <a:spcBef>
                <a:spcPts val="215"/>
              </a:spcBef>
              <a:buChar char="•"/>
              <a:tabLst>
                <a:tab pos="316865" algn="l"/>
              </a:tabLst>
            </a:pP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comités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 err="1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también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3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puede</a:t>
            </a:r>
            <a:r>
              <a:rPr lang="es-PE" sz="1600" spc="-3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5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evit</a:t>
            </a:r>
            <a:r>
              <a:rPr lang="es-PE" sz="1600" spc="-5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r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l</a:t>
            </a:r>
            <a:r>
              <a:rPr lang="es-PE"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1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6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reelecció</a:t>
            </a:r>
            <a:r>
              <a:rPr lang="es-PE" sz="1600" spc="-6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6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i</a:t>
            </a:r>
            <a:r>
              <a:rPr lang="es-PE" sz="1600" spc="-6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ntegran</a:t>
            </a:r>
            <a:r>
              <a:rPr sz="1600" spc="-6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tes</a:t>
            </a:r>
            <a:r>
              <a:rPr sz="1600" spc="-6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,</a:t>
            </a:r>
            <a:r>
              <a:rPr sz="1600" spc="-1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finalidad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 err="1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promover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mayor</a:t>
            </a:r>
            <a:r>
              <a:rPr lang="es-PE"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 err="1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diversidad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9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representación,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45" dirty="0" err="1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especialmente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</a:t>
            </a:r>
            <a:r>
              <a:rPr lang="es-PE" sz="1600" spc="-5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comu</a:t>
            </a:r>
            <a:r>
              <a:rPr lang="es-PE" sz="1600" spc="-4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nida</a:t>
            </a:r>
            <a:r>
              <a:rPr sz="1600" spc="-4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des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educ</a:t>
            </a:r>
            <a:r>
              <a:rPr lang="es-PE"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5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tiv</a:t>
            </a:r>
            <a:r>
              <a:rPr lang="es-PE"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</a:t>
            </a:r>
            <a:r>
              <a:rPr sz="1600" spc="-4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s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gr</a:t>
            </a:r>
            <a:r>
              <a:rPr lang="es-PE" sz="1600" spc="-10" dirty="0" err="1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an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Arial Black"/>
              </a:rPr>
              <a:t>des.</a:t>
            </a:r>
            <a:endParaRPr sz="1600" dirty="0">
              <a:latin typeface="Georgia" panose="02040502050405020303" pitchFamily="18" charset="0"/>
              <a:cs typeface="Arial Black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311783" y="4888598"/>
            <a:ext cx="1721485" cy="302895"/>
          </a:xfrm>
          <a:custGeom>
            <a:avLst/>
            <a:gdLst/>
            <a:ahLst/>
            <a:cxnLst/>
            <a:rect l="l" t="t" r="r" b="b"/>
            <a:pathLst>
              <a:path w="1721485" h="302895">
                <a:moveTo>
                  <a:pt x="1721103" y="0"/>
                </a:moveTo>
                <a:lnTo>
                  <a:pt x="0" y="0"/>
                </a:lnTo>
                <a:lnTo>
                  <a:pt x="0" y="302399"/>
                </a:lnTo>
                <a:lnTo>
                  <a:pt x="1721103" y="302399"/>
                </a:lnTo>
                <a:lnTo>
                  <a:pt x="1721103" y="0"/>
                </a:lnTo>
                <a:close/>
              </a:path>
            </a:pathLst>
          </a:custGeom>
          <a:solidFill>
            <a:srgbClr val="CC0000"/>
          </a:solidFill>
        </p:spPr>
        <p:txBody>
          <a:bodyPr wrap="square" lIns="0" tIns="0" rIns="0" bIns="0" rtlCol="0"/>
          <a:lstStyle/>
          <a:p>
            <a:pPr algn="just"/>
            <a:endParaRPr sz="1600">
              <a:latin typeface="Georgia" panose="02040502050405020303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03374" y="4904359"/>
            <a:ext cx="1429893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600" spc="-120" dirty="0">
                <a:solidFill>
                  <a:srgbClr val="FFFFFF"/>
                </a:solidFill>
                <a:latin typeface="Georgia" panose="02040502050405020303" pitchFamily="18" charset="0"/>
                <a:cs typeface="Arial Black"/>
              </a:rPr>
              <a:t>IMPORTANTE</a:t>
            </a:r>
            <a:endParaRPr sz="1600" dirty="0">
              <a:latin typeface="Georgia" panose="02040502050405020303" pitchFamily="18" charset="0"/>
              <a:cs typeface="Arial Black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142112" y="1536630"/>
            <a:ext cx="1092835" cy="2186305"/>
            <a:chOff x="1117803" y="2393594"/>
            <a:chExt cx="1092835" cy="2186305"/>
          </a:xfrm>
        </p:grpSpPr>
        <p:sp>
          <p:nvSpPr>
            <p:cNvPr id="14" name="object 14"/>
            <p:cNvSpPr/>
            <p:nvPr/>
          </p:nvSpPr>
          <p:spPr>
            <a:xfrm>
              <a:off x="1181620" y="2460117"/>
              <a:ext cx="959485" cy="959485"/>
            </a:xfrm>
            <a:custGeom>
              <a:avLst/>
              <a:gdLst/>
              <a:ahLst/>
              <a:cxnLst/>
              <a:rect l="l" t="t" r="r" b="b"/>
              <a:pathLst>
                <a:path w="959485" h="959485">
                  <a:moveTo>
                    <a:pt x="479539" y="0"/>
                  </a:moveTo>
                  <a:lnTo>
                    <a:pt x="430516" y="2476"/>
                  </a:lnTo>
                  <a:lnTo>
                    <a:pt x="382908" y="9745"/>
                  </a:lnTo>
                  <a:lnTo>
                    <a:pt x="336956" y="21564"/>
                  </a:lnTo>
                  <a:lnTo>
                    <a:pt x="292900" y="37693"/>
                  </a:lnTo>
                  <a:lnTo>
                    <a:pt x="250983" y="57890"/>
                  </a:lnTo>
                  <a:lnTo>
                    <a:pt x="211445" y="81914"/>
                  </a:lnTo>
                  <a:lnTo>
                    <a:pt x="174527" y="109523"/>
                  </a:lnTo>
                  <a:lnTo>
                    <a:pt x="140471" y="140477"/>
                  </a:lnTo>
                  <a:lnTo>
                    <a:pt x="109518" y="174534"/>
                  </a:lnTo>
                  <a:lnTo>
                    <a:pt x="81910" y="211453"/>
                  </a:lnTo>
                  <a:lnTo>
                    <a:pt x="57887" y="250993"/>
                  </a:lnTo>
                  <a:lnTo>
                    <a:pt x="37691" y="292911"/>
                  </a:lnTo>
                  <a:lnTo>
                    <a:pt x="21563" y="336968"/>
                  </a:lnTo>
                  <a:lnTo>
                    <a:pt x="9744" y="382921"/>
                  </a:lnTo>
                  <a:lnTo>
                    <a:pt x="2476" y="430529"/>
                  </a:lnTo>
                  <a:lnTo>
                    <a:pt x="0" y="479552"/>
                  </a:lnTo>
                  <a:lnTo>
                    <a:pt x="2476" y="528595"/>
                  </a:lnTo>
                  <a:lnTo>
                    <a:pt x="9744" y="576219"/>
                  </a:lnTo>
                  <a:lnTo>
                    <a:pt x="21563" y="622183"/>
                  </a:lnTo>
                  <a:lnTo>
                    <a:pt x="37691" y="666245"/>
                  </a:lnTo>
                  <a:lnTo>
                    <a:pt x="57887" y="708167"/>
                  </a:lnTo>
                  <a:lnTo>
                    <a:pt x="81910" y="747706"/>
                  </a:lnTo>
                  <a:lnTo>
                    <a:pt x="109518" y="784621"/>
                  </a:lnTo>
                  <a:lnTo>
                    <a:pt x="140471" y="818673"/>
                  </a:lnTo>
                  <a:lnTo>
                    <a:pt x="174527" y="849621"/>
                  </a:lnTo>
                  <a:lnTo>
                    <a:pt x="211445" y="877223"/>
                  </a:lnTo>
                  <a:lnTo>
                    <a:pt x="250983" y="901239"/>
                  </a:lnTo>
                  <a:lnTo>
                    <a:pt x="292900" y="921428"/>
                  </a:lnTo>
                  <a:lnTo>
                    <a:pt x="336956" y="937550"/>
                  </a:lnTo>
                  <a:lnTo>
                    <a:pt x="382908" y="949364"/>
                  </a:lnTo>
                  <a:lnTo>
                    <a:pt x="430516" y="956628"/>
                  </a:lnTo>
                  <a:lnTo>
                    <a:pt x="479539" y="959104"/>
                  </a:lnTo>
                  <a:lnTo>
                    <a:pt x="528561" y="956628"/>
                  </a:lnTo>
                  <a:lnTo>
                    <a:pt x="576170" y="949364"/>
                  </a:lnTo>
                  <a:lnTo>
                    <a:pt x="622123" y="937550"/>
                  </a:lnTo>
                  <a:lnTo>
                    <a:pt x="666179" y="921428"/>
                  </a:lnTo>
                  <a:lnTo>
                    <a:pt x="708098" y="901239"/>
                  </a:lnTo>
                  <a:lnTo>
                    <a:pt x="747637" y="877223"/>
                  </a:lnTo>
                  <a:lnTo>
                    <a:pt x="784556" y="849621"/>
                  </a:lnTo>
                  <a:lnTo>
                    <a:pt x="818613" y="818673"/>
                  </a:lnTo>
                  <a:lnTo>
                    <a:pt x="849567" y="784621"/>
                  </a:lnTo>
                  <a:lnTo>
                    <a:pt x="877177" y="747706"/>
                  </a:lnTo>
                  <a:lnTo>
                    <a:pt x="901201" y="708167"/>
                  </a:lnTo>
                  <a:lnTo>
                    <a:pt x="921398" y="666245"/>
                  </a:lnTo>
                  <a:lnTo>
                    <a:pt x="937526" y="622183"/>
                  </a:lnTo>
                  <a:lnTo>
                    <a:pt x="949346" y="576219"/>
                  </a:lnTo>
                  <a:lnTo>
                    <a:pt x="956614" y="528595"/>
                  </a:lnTo>
                  <a:lnTo>
                    <a:pt x="959091" y="479552"/>
                  </a:lnTo>
                  <a:lnTo>
                    <a:pt x="956614" y="430529"/>
                  </a:lnTo>
                  <a:lnTo>
                    <a:pt x="949346" y="382921"/>
                  </a:lnTo>
                  <a:lnTo>
                    <a:pt x="937526" y="336968"/>
                  </a:lnTo>
                  <a:lnTo>
                    <a:pt x="921398" y="292911"/>
                  </a:lnTo>
                  <a:lnTo>
                    <a:pt x="901201" y="250993"/>
                  </a:lnTo>
                  <a:lnTo>
                    <a:pt x="877177" y="211453"/>
                  </a:lnTo>
                  <a:lnTo>
                    <a:pt x="849567" y="174534"/>
                  </a:lnTo>
                  <a:lnTo>
                    <a:pt x="818613" y="140477"/>
                  </a:lnTo>
                  <a:lnTo>
                    <a:pt x="784556" y="109523"/>
                  </a:lnTo>
                  <a:lnTo>
                    <a:pt x="747637" y="81914"/>
                  </a:lnTo>
                  <a:lnTo>
                    <a:pt x="708098" y="57890"/>
                  </a:lnTo>
                  <a:lnTo>
                    <a:pt x="666179" y="37693"/>
                  </a:lnTo>
                  <a:lnTo>
                    <a:pt x="622123" y="21564"/>
                  </a:lnTo>
                  <a:lnTo>
                    <a:pt x="576170" y="9745"/>
                  </a:lnTo>
                  <a:lnTo>
                    <a:pt x="528561" y="2476"/>
                  </a:lnTo>
                  <a:lnTo>
                    <a:pt x="4795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just"/>
              <a:endParaRPr sz="1600">
                <a:latin typeface="Georgia" panose="02040502050405020303" pitchFamily="18" charset="0"/>
              </a:endParaRPr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7803" y="2393594"/>
              <a:ext cx="1092301" cy="1092301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1246149" y="3586861"/>
              <a:ext cx="959485" cy="959485"/>
            </a:xfrm>
            <a:custGeom>
              <a:avLst/>
              <a:gdLst/>
              <a:ahLst/>
              <a:cxnLst/>
              <a:rect l="l" t="t" r="r" b="b"/>
              <a:pathLst>
                <a:path w="959485" h="959485">
                  <a:moveTo>
                    <a:pt x="479526" y="0"/>
                  </a:moveTo>
                  <a:lnTo>
                    <a:pt x="430504" y="2476"/>
                  </a:lnTo>
                  <a:lnTo>
                    <a:pt x="382896" y="9745"/>
                  </a:lnTo>
                  <a:lnTo>
                    <a:pt x="336944" y="21564"/>
                  </a:lnTo>
                  <a:lnTo>
                    <a:pt x="292890" y="37693"/>
                  </a:lnTo>
                  <a:lnTo>
                    <a:pt x="250973" y="57890"/>
                  </a:lnTo>
                  <a:lnTo>
                    <a:pt x="211436" y="81914"/>
                  </a:lnTo>
                  <a:lnTo>
                    <a:pt x="174519" y="109523"/>
                  </a:lnTo>
                  <a:lnTo>
                    <a:pt x="140465" y="140477"/>
                  </a:lnTo>
                  <a:lnTo>
                    <a:pt x="109513" y="174534"/>
                  </a:lnTo>
                  <a:lnTo>
                    <a:pt x="81906" y="211453"/>
                  </a:lnTo>
                  <a:lnTo>
                    <a:pt x="57884" y="250993"/>
                  </a:lnTo>
                  <a:lnTo>
                    <a:pt x="37689" y="292911"/>
                  </a:lnTo>
                  <a:lnTo>
                    <a:pt x="21562" y="336968"/>
                  </a:lnTo>
                  <a:lnTo>
                    <a:pt x="9743" y="382921"/>
                  </a:lnTo>
                  <a:lnTo>
                    <a:pt x="2476" y="430529"/>
                  </a:lnTo>
                  <a:lnTo>
                    <a:pt x="0" y="479551"/>
                  </a:lnTo>
                  <a:lnTo>
                    <a:pt x="2476" y="528595"/>
                  </a:lnTo>
                  <a:lnTo>
                    <a:pt x="9743" y="576219"/>
                  </a:lnTo>
                  <a:lnTo>
                    <a:pt x="21562" y="622183"/>
                  </a:lnTo>
                  <a:lnTo>
                    <a:pt x="37689" y="666245"/>
                  </a:lnTo>
                  <a:lnTo>
                    <a:pt x="57884" y="708167"/>
                  </a:lnTo>
                  <a:lnTo>
                    <a:pt x="81906" y="747706"/>
                  </a:lnTo>
                  <a:lnTo>
                    <a:pt x="109513" y="784621"/>
                  </a:lnTo>
                  <a:lnTo>
                    <a:pt x="140465" y="818673"/>
                  </a:lnTo>
                  <a:lnTo>
                    <a:pt x="174519" y="849621"/>
                  </a:lnTo>
                  <a:lnTo>
                    <a:pt x="211436" y="877223"/>
                  </a:lnTo>
                  <a:lnTo>
                    <a:pt x="250973" y="901239"/>
                  </a:lnTo>
                  <a:lnTo>
                    <a:pt x="292890" y="921428"/>
                  </a:lnTo>
                  <a:lnTo>
                    <a:pt x="336944" y="937550"/>
                  </a:lnTo>
                  <a:lnTo>
                    <a:pt x="382896" y="949364"/>
                  </a:lnTo>
                  <a:lnTo>
                    <a:pt x="430504" y="956628"/>
                  </a:lnTo>
                  <a:lnTo>
                    <a:pt x="479526" y="959103"/>
                  </a:lnTo>
                  <a:lnTo>
                    <a:pt x="528569" y="956628"/>
                  </a:lnTo>
                  <a:lnTo>
                    <a:pt x="576193" y="949364"/>
                  </a:lnTo>
                  <a:lnTo>
                    <a:pt x="622157" y="937550"/>
                  </a:lnTo>
                  <a:lnTo>
                    <a:pt x="666220" y="921428"/>
                  </a:lnTo>
                  <a:lnTo>
                    <a:pt x="708141" y="901239"/>
                  </a:lnTo>
                  <a:lnTo>
                    <a:pt x="747680" y="877223"/>
                  </a:lnTo>
                  <a:lnTo>
                    <a:pt x="784596" y="849621"/>
                  </a:lnTo>
                  <a:lnTo>
                    <a:pt x="818648" y="818673"/>
                  </a:lnTo>
                  <a:lnTo>
                    <a:pt x="849595" y="784621"/>
                  </a:lnTo>
                  <a:lnTo>
                    <a:pt x="877197" y="747706"/>
                  </a:lnTo>
                  <a:lnTo>
                    <a:pt x="901213" y="708167"/>
                  </a:lnTo>
                  <a:lnTo>
                    <a:pt x="921403" y="666245"/>
                  </a:lnTo>
                  <a:lnTo>
                    <a:pt x="937525" y="622183"/>
                  </a:lnTo>
                  <a:lnTo>
                    <a:pt x="949338" y="576219"/>
                  </a:lnTo>
                  <a:lnTo>
                    <a:pt x="956603" y="528595"/>
                  </a:lnTo>
                  <a:lnTo>
                    <a:pt x="959078" y="479551"/>
                  </a:lnTo>
                  <a:lnTo>
                    <a:pt x="956603" y="430529"/>
                  </a:lnTo>
                  <a:lnTo>
                    <a:pt x="949338" y="382921"/>
                  </a:lnTo>
                  <a:lnTo>
                    <a:pt x="937525" y="336968"/>
                  </a:lnTo>
                  <a:lnTo>
                    <a:pt x="921403" y="292911"/>
                  </a:lnTo>
                  <a:lnTo>
                    <a:pt x="901213" y="250993"/>
                  </a:lnTo>
                  <a:lnTo>
                    <a:pt x="877197" y="211453"/>
                  </a:lnTo>
                  <a:lnTo>
                    <a:pt x="849595" y="174534"/>
                  </a:lnTo>
                  <a:lnTo>
                    <a:pt x="818648" y="140477"/>
                  </a:lnTo>
                  <a:lnTo>
                    <a:pt x="784596" y="109523"/>
                  </a:lnTo>
                  <a:lnTo>
                    <a:pt x="747680" y="81914"/>
                  </a:lnTo>
                  <a:lnTo>
                    <a:pt x="708141" y="57890"/>
                  </a:lnTo>
                  <a:lnTo>
                    <a:pt x="666220" y="37693"/>
                  </a:lnTo>
                  <a:lnTo>
                    <a:pt x="622157" y="21564"/>
                  </a:lnTo>
                  <a:lnTo>
                    <a:pt x="576193" y="9745"/>
                  </a:lnTo>
                  <a:lnTo>
                    <a:pt x="528569" y="2476"/>
                  </a:lnTo>
                  <a:lnTo>
                    <a:pt x="4795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just"/>
              <a:endParaRPr sz="1600">
                <a:latin typeface="Georgia" panose="02040502050405020303" pitchFamily="18" charset="0"/>
              </a:endParaRPr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31265" y="3514242"/>
              <a:ext cx="1065377" cy="1065377"/>
            </a:xfrm>
            <a:prstGeom prst="rect">
              <a:avLst/>
            </a:prstGeom>
          </p:spPr>
        </p:pic>
      </p:grpSp>
      <p:grpSp>
        <p:nvGrpSpPr>
          <p:cNvPr id="18" name="object 18"/>
          <p:cNvGrpSpPr/>
          <p:nvPr/>
        </p:nvGrpSpPr>
        <p:grpSpPr>
          <a:xfrm>
            <a:off x="810718" y="2008888"/>
            <a:ext cx="10570564" cy="3312482"/>
            <a:chOff x="1090523" y="1954589"/>
            <a:chExt cx="10570564" cy="3312482"/>
          </a:xfrm>
        </p:grpSpPr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90523" y="4812919"/>
              <a:ext cx="454151" cy="454152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8227008" y="1954589"/>
              <a:ext cx="3434079" cy="2409825"/>
            </a:xfrm>
            <a:custGeom>
              <a:avLst/>
              <a:gdLst/>
              <a:ahLst/>
              <a:cxnLst/>
              <a:rect l="l" t="t" r="r" b="b"/>
              <a:pathLst>
                <a:path w="3434079" h="2409825">
                  <a:moveTo>
                    <a:pt x="312161" y="793021"/>
                  </a:moveTo>
                  <a:lnTo>
                    <a:pt x="307760" y="746524"/>
                  </a:lnTo>
                  <a:lnTo>
                    <a:pt x="307740" y="700639"/>
                  </a:lnTo>
                  <a:lnTo>
                    <a:pt x="311940" y="655571"/>
                  </a:lnTo>
                  <a:lnTo>
                    <a:pt x="320198" y="611524"/>
                  </a:lnTo>
                  <a:lnTo>
                    <a:pt x="332351" y="568700"/>
                  </a:lnTo>
                  <a:lnTo>
                    <a:pt x="348239" y="527304"/>
                  </a:lnTo>
                  <a:lnTo>
                    <a:pt x="367697" y="487540"/>
                  </a:lnTo>
                  <a:lnTo>
                    <a:pt x="390566" y="449610"/>
                  </a:lnTo>
                  <a:lnTo>
                    <a:pt x="416682" y="413720"/>
                  </a:lnTo>
                  <a:lnTo>
                    <a:pt x="445884" y="380072"/>
                  </a:lnTo>
                  <a:lnTo>
                    <a:pt x="478009" y="348870"/>
                  </a:lnTo>
                  <a:lnTo>
                    <a:pt x="512896" y="320318"/>
                  </a:lnTo>
                  <a:lnTo>
                    <a:pt x="550383" y="294619"/>
                  </a:lnTo>
                  <a:lnTo>
                    <a:pt x="590307" y="271978"/>
                  </a:lnTo>
                  <a:lnTo>
                    <a:pt x="632507" y="252598"/>
                  </a:lnTo>
                  <a:lnTo>
                    <a:pt x="676820" y="236682"/>
                  </a:lnTo>
                  <a:lnTo>
                    <a:pt x="723085" y="224435"/>
                  </a:lnTo>
                  <a:lnTo>
                    <a:pt x="771139" y="216060"/>
                  </a:lnTo>
                  <a:lnTo>
                    <a:pt x="822152" y="211773"/>
                  </a:lnTo>
                  <a:lnTo>
                    <a:pt x="873074" y="212149"/>
                  </a:lnTo>
                  <a:lnTo>
                    <a:pt x="923565" y="217123"/>
                  </a:lnTo>
                  <a:lnTo>
                    <a:pt x="973285" y="226632"/>
                  </a:lnTo>
                  <a:lnTo>
                    <a:pt x="1021894" y="240610"/>
                  </a:lnTo>
                  <a:lnTo>
                    <a:pt x="1069052" y="258994"/>
                  </a:lnTo>
                  <a:lnTo>
                    <a:pt x="1114420" y="281719"/>
                  </a:lnTo>
                  <a:lnTo>
                    <a:pt x="1140105" y="241245"/>
                  </a:lnTo>
                  <a:lnTo>
                    <a:pt x="1169847" y="204652"/>
                  </a:lnTo>
                  <a:lnTo>
                    <a:pt x="1203217" y="172066"/>
                  </a:lnTo>
                  <a:lnTo>
                    <a:pt x="1239785" y="143612"/>
                  </a:lnTo>
                  <a:lnTo>
                    <a:pt x="1279123" y="119416"/>
                  </a:lnTo>
                  <a:lnTo>
                    <a:pt x="1320800" y="99602"/>
                  </a:lnTo>
                  <a:lnTo>
                    <a:pt x="1364388" y="84298"/>
                  </a:lnTo>
                  <a:lnTo>
                    <a:pt x="1409457" y="73627"/>
                  </a:lnTo>
                  <a:lnTo>
                    <a:pt x="1455578" y="67717"/>
                  </a:lnTo>
                  <a:lnTo>
                    <a:pt x="1502322" y="66691"/>
                  </a:lnTo>
                  <a:lnTo>
                    <a:pt x="1549259" y="70677"/>
                  </a:lnTo>
                  <a:lnTo>
                    <a:pt x="1595960" y="79798"/>
                  </a:lnTo>
                  <a:lnTo>
                    <a:pt x="1641995" y="94182"/>
                  </a:lnTo>
                  <a:lnTo>
                    <a:pt x="1686936" y="113952"/>
                  </a:lnTo>
                  <a:lnTo>
                    <a:pt x="1738816" y="145020"/>
                  </a:lnTo>
                  <a:lnTo>
                    <a:pt x="1785361" y="183040"/>
                  </a:lnTo>
                  <a:lnTo>
                    <a:pt x="1809192" y="144110"/>
                  </a:lnTo>
                  <a:lnTo>
                    <a:pt x="1837581" y="109415"/>
                  </a:lnTo>
                  <a:lnTo>
                    <a:pt x="1869973" y="79132"/>
                  </a:lnTo>
                  <a:lnTo>
                    <a:pt x="1905814" y="53439"/>
                  </a:lnTo>
                  <a:lnTo>
                    <a:pt x="1944549" y="32512"/>
                  </a:lnTo>
                  <a:lnTo>
                    <a:pt x="1985624" y="16527"/>
                  </a:lnTo>
                  <a:lnTo>
                    <a:pt x="2028486" y="5663"/>
                  </a:lnTo>
                  <a:lnTo>
                    <a:pt x="2072579" y="94"/>
                  </a:lnTo>
                  <a:lnTo>
                    <a:pt x="2117349" y="0"/>
                  </a:lnTo>
                  <a:lnTo>
                    <a:pt x="2162242" y="5555"/>
                  </a:lnTo>
                  <a:lnTo>
                    <a:pt x="2206705" y="16937"/>
                  </a:lnTo>
                  <a:lnTo>
                    <a:pt x="2250181" y="34323"/>
                  </a:lnTo>
                  <a:lnTo>
                    <a:pt x="2284539" y="53141"/>
                  </a:lnTo>
                  <a:lnTo>
                    <a:pt x="2316348" y="75519"/>
                  </a:lnTo>
                  <a:lnTo>
                    <a:pt x="2345300" y="101207"/>
                  </a:lnTo>
                  <a:lnTo>
                    <a:pt x="2371085" y="129954"/>
                  </a:lnTo>
                  <a:lnTo>
                    <a:pt x="2404645" y="96616"/>
                  </a:lnTo>
                  <a:lnTo>
                    <a:pt x="2441448" y="68137"/>
                  </a:lnTo>
                  <a:lnTo>
                    <a:pt x="2480984" y="44559"/>
                  </a:lnTo>
                  <a:lnTo>
                    <a:pt x="2522743" y="25922"/>
                  </a:lnTo>
                  <a:lnTo>
                    <a:pt x="2566218" y="12265"/>
                  </a:lnTo>
                  <a:lnTo>
                    <a:pt x="2610898" y="3630"/>
                  </a:lnTo>
                  <a:lnTo>
                    <a:pt x="2656274" y="56"/>
                  </a:lnTo>
                  <a:lnTo>
                    <a:pt x="2701838" y="1584"/>
                  </a:lnTo>
                  <a:lnTo>
                    <a:pt x="2747080" y="8254"/>
                  </a:lnTo>
                  <a:lnTo>
                    <a:pt x="2791490" y="20105"/>
                  </a:lnTo>
                  <a:lnTo>
                    <a:pt x="2834561" y="37179"/>
                  </a:lnTo>
                  <a:lnTo>
                    <a:pt x="2875782" y="59516"/>
                  </a:lnTo>
                  <a:lnTo>
                    <a:pt x="2914645" y="87155"/>
                  </a:lnTo>
                  <a:lnTo>
                    <a:pt x="2952848" y="122711"/>
                  </a:lnTo>
                  <a:lnTo>
                    <a:pt x="2985357" y="162662"/>
                  </a:lnTo>
                  <a:lnTo>
                    <a:pt x="3011782" y="206375"/>
                  </a:lnTo>
                  <a:lnTo>
                    <a:pt x="3031733" y="253214"/>
                  </a:lnTo>
                  <a:lnTo>
                    <a:pt x="3044820" y="302547"/>
                  </a:lnTo>
                  <a:lnTo>
                    <a:pt x="3091700" y="317622"/>
                  </a:lnTo>
                  <a:lnTo>
                    <a:pt x="3135527" y="337343"/>
                  </a:lnTo>
                  <a:lnTo>
                    <a:pt x="3176077" y="361336"/>
                  </a:lnTo>
                  <a:lnTo>
                    <a:pt x="3213127" y="389229"/>
                  </a:lnTo>
                  <a:lnTo>
                    <a:pt x="3246453" y="420648"/>
                  </a:lnTo>
                  <a:lnTo>
                    <a:pt x="3275833" y="455219"/>
                  </a:lnTo>
                  <a:lnTo>
                    <a:pt x="3301043" y="492571"/>
                  </a:lnTo>
                  <a:lnTo>
                    <a:pt x="3321859" y="532329"/>
                  </a:lnTo>
                  <a:lnTo>
                    <a:pt x="3338060" y="574121"/>
                  </a:lnTo>
                  <a:lnTo>
                    <a:pt x="3349420" y="617572"/>
                  </a:lnTo>
                  <a:lnTo>
                    <a:pt x="3355718" y="662310"/>
                  </a:lnTo>
                  <a:lnTo>
                    <a:pt x="3356729" y="707962"/>
                  </a:lnTo>
                  <a:lnTo>
                    <a:pt x="3352231" y="754155"/>
                  </a:lnTo>
                  <a:lnTo>
                    <a:pt x="3342000" y="800514"/>
                  </a:lnTo>
                  <a:lnTo>
                    <a:pt x="3328266" y="840734"/>
                  </a:lnTo>
                  <a:lnTo>
                    <a:pt x="3322696" y="853854"/>
                  </a:lnTo>
                  <a:lnTo>
                    <a:pt x="3350778" y="892245"/>
                  </a:lnTo>
                  <a:lnTo>
                    <a:pt x="3374723" y="932189"/>
                  </a:lnTo>
                  <a:lnTo>
                    <a:pt x="3394566" y="973432"/>
                  </a:lnTo>
                  <a:lnTo>
                    <a:pt x="3410342" y="1015721"/>
                  </a:lnTo>
                  <a:lnTo>
                    <a:pt x="3422086" y="1058799"/>
                  </a:lnTo>
                  <a:lnTo>
                    <a:pt x="3429832" y="1102412"/>
                  </a:lnTo>
                  <a:lnTo>
                    <a:pt x="3433617" y="1146306"/>
                  </a:lnTo>
                  <a:lnTo>
                    <a:pt x="3433474" y="1190226"/>
                  </a:lnTo>
                  <a:lnTo>
                    <a:pt x="3429440" y="1233918"/>
                  </a:lnTo>
                  <a:lnTo>
                    <a:pt x="3421548" y="1277126"/>
                  </a:lnTo>
                  <a:lnTo>
                    <a:pt x="3409834" y="1319596"/>
                  </a:lnTo>
                  <a:lnTo>
                    <a:pt x="3394334" y="1361073"/>
                  </a:lnTo>
                  <a:lnTo>
                    <a:pt x="3375081" y="1401304"/>
                  </a:lnTo>
                  <a:lnTo>
                    <a:pt x="3352111" y="1440032"/>
                  </a:lnTo>
                  <a:lnTo>
                    <a:pt x="3325460" y="1477004"/>
                  </a:lnTo>
                  <a:lnTo>
                    <a:pt x="3295161" y="1511964"/>
                  </a:lnTo>
                  <a:lnTo>
                    <a:pt x="3261250" y="1544659"/>
                  </a:lnTo>
                  <a:lnTo>
                    <a:pt x="3223763" y="1574833"/>
                  </a:lnTo>
                  <a:lnTo>
                    <a:pt x="3178201" y="1604843"/>
                  </a:lnTo>
                  <a:lnTo>
                    <a:pt x="3129864" y="1630140"/>
                  </a:lnTo>
                  <a:lnTo>
                    <a:pt x="3079151" y="1650555"/>
                  </a:lnTo>
                  <a:lnTo>
                    <a:pt x="3026456" y="1665916"/>
                  </a:lnTo>
                  <a:lnTo>
                    <a:pt x="2972176" y="1676052"/>
                  </a:lnTo>
                  <a:lnTo>
                    <a:pt x="2969080" y="1723839"/>
                  </a:lnTo>
                  <a:lnTo>
                    <a:pt x="2960794" y="1770098"/>
                  </a:lnTo>
                  <a:lnTo>
                    <a:pt x="2947600" y="1814560"/>
                  </a:lnTo>
                  <a:lnTo>
                    <a:pt x="2929780" y="1856962"/>
                  </a:lnTo>
                  <a:lnTo>
                    <a:pt x="2907618" y="1897037"/>
                  </a:lnTo>
                  <a:lnTo>
                    <a:pt x="2881394" y="1934519"/>
                  </a:lnTo>
                  <a:lnTo>
                    <a:pt x="2851393" y="1969141"/>
                  </a:lnTo>
                  <a:lnTo>
                    <a:pt x="2817896" y="2000639"/>
                  </a:lnTo>
                  <a:lnTo>
                    <a:pt x="2781185" y="2028745"/>
                  </a:lnTo>
                  <a:lnTo>
                    <a:pt x="2741544" y="2053195"/>
                  </a:lnTo>
                  <a:lnTo>
                    <a:pt x="2699254" y="2073722"/>
                  </a:lnTo>
                  <a:lnTo>
                    <a:pt x="2654599" y="2090060"/>
                  </a:lnTo>
                  <a:lnTo>
                    <a:pt x="2607860" y="2101943"/>
                  </a:lnTo>
                  <a:lnTo>
                    <a:pt x="2559320" y="2109106"/>
                  </a:lnTo>
                  <a:lnTo>
                    <a:pt x="2509261" y="2111281"/>
                  </a:lnTo>
                  <a:lnTo>
                    <a:pt x="2458723" y="2108237"/>
                  </a:lnTo>
                  <a:lnTo>
                    <a:pt x="2409057" y="2099945"/>
                  </a:lnTo>
                  <a:lnTo>
                    <a:pt x="2360708" y="2086519"/>
                  </a:lnTo>
                  <a:lnTo>
                    <a:pt x="2314120" y="2068077"/>
                  </a:lnTo>
                  <a:lnTo>
                    <a:pt x="2269739" y="2044733"/>
                  </a:lnTo>
                  <a:lnTo>
                    <a:pt x="2253494" y="2088895"/>
                  </a:lnTo>
                  <a:lnTo>
                    <a:pt x="2233534" y="2130748"/>
                  </a:lnTo>
                  <a:lnTo>
                    <a:pt x="2210094" y="2170173"/>
                  </a:lnTo>
                  <a:lnTo>
                    <a:pt x="2183411" y="2207047"/>
                  </a:lnTo>
                  <a:lnTo>
                    <a:pt x="2153720" y="2241250"/>
                  </a:lnTo>
                  <a:lnTo>
                    <a:pt x="2121257" y="2272661"/>
                  </a:lnTo>
                  <a:lnTo>
                    <a:pt x="2086258" y="2301158"/>
                  </a:lnTo>
                  <a:lnTo>
                    <a:pt x="2048959" y="2326622"/>
                  </a:lnTo>
                  <a:lnTo>
                    <a:pt x="2009595" y="2348930"/>
                  </a:lnTo>
                  <a:lnTo>
                    <a:pt x="1968403" y="2367962"/>
                  </a:lnTo>
                  <a:lnTo>
                    <a:pt x="1925618" y="2383597"/>
                  </a:lnTo>
                  <a:lnTo>
                    <a:pt x="1881477" y="2395714"/>
                  </a:lnTo>
                  <a:lnTo>
                    <a:pt x="1836214" y="2404192"/>
                  </a:lnTo>
                  <a:lnTo>
                    <a:pt x="1790066" y="2408910"/>
                  </a:lnTo>
                  <a:lnTo>
                    <a:pt x="1743268" y="2409747"/>
                  </a:lnTo>
                  <a:lnTo>
                    <a:pt x="1696057" y="2406581"/>
                  </a:lnTo>
                  <a:lnTo>
                    <a:pt x="1648669" y="2399293"/>
                  </a:lnTo>
                  <a:lnTo>
                    <a:pt x="1601338" y="2387760"/>
                  </a:lnTo>
                  <a:lnTo>
                    <a:pt x="1551446" y="2370643"/>
                  </a:lnTo>
                  <a:lnTo>
                    <a:pt x="1503860" y="2349046"/>
                  </a:lnTo>
                  <a:lnTo>
                    <a:pt x="1458880" y="2323182"/>
                  </a:lnTo>
                  <a:lnTo>
                    <a:pt x="1416805" y="2293269"/>
                  </a:lnTo>
                  <a:lnTo>
                    <a:pt x="1377937" y="2259522"/>
                  </a:lnTo>
                  <a:lnTo>
                    <a:pt x="1342574" y="2222155"/>
                  </a:lnTo>
                  <a:lnTo>
                    <a:pt x="1311016" y="2181385"/>
                  </a:lnTo>
                  <a:lnTo>
                    <a:pt x="1269003" y="2203554"/>
                  </a:lnTo>
                  <a:lnTo>
                    <a:pt x="1226003" y="2222265"/>
                  </a:lnTo>
                  <a:lnTo>
                    <a:pt x="1182201" y="2237563"/>
                  </a:lnTo>
                  <a:lnTo>
                    <a:pt x="1137785" y="2249493"/>
                  </a:lnTo>
                  <a:lnTo>
                    <a:pt x="1092942" y="2258100"/>
                  </a:lnTo>
                  <a:lnTo>
                    <a:pt x="1047858" y="2263429"/>
                  </a:lnTo>
                  <a:lnTo>
                    <a:pt x="1002721" y="2265525"/>
                  </a:lnTo>
                  <a:lnTo>
                    <a:pt x="957718" y="2264432"/>
                  </a:lnTo>
                  <a:lnTo>
                    <a:pt x="913036" y="2260196"/>
                  </a:lnTo>
                  <a:lnTo>
                    <a:pt x="868860" y="2252860"/>
                  </a:lnTo>
                  <a:lnTo>
                    <a:pt x="825380" y="2242471"/>
                  </a:lnTo>
                  <a:lnTo>
                    <a:pt x="782781" y="2229072"/>
                  </a:lnTo>
                  <a:lnTo>
                    <a:pt x="741250" y="2212709"/>
                  </a:lnTo>
                  <a:lnTo>
                    <a:pt x="700974" y="2193427"/>
                  </a:lnTo>
                  <a:lnTo>
                    <a:pt x="662141" y="2171270"/>
                  </a:lnTo>
                  <a:lnTo>
                    <a:pt x="624936" y="2146283"/>
                  </a:lnTo>
                  <a:lnTo>
                    <a:pt x="589548" y="2118511"/>
                  </a:lnTo>
                  <a:lnTo>
                    <a:pt x="556163" y="2087999"/>
                  </a:lnTo>
                  <a:lnTo>
                    <a:pt x="524968" y="2054792"/>
                  </a:lnTo>
                  <a:lnTo>
                    <a:pt x="496149" y="2018934"/>
                  </a:lnTo>
                  <a:lnTo>
                    <a:pt x="469895" y="1980471"/>
                  </a:lnTo>
                  <a:lnTo>
                    <a:pt x="463418" y="1969803"/>
                  </a:lnTo>
                  <a:lnTo>
                    <a:pt x="416399" y="1972051"/>
                  </a:lnTo>
                  <a:lnTo>
                    <a:pt x="370579" y="1968358"/>
                  </a:lnTo>
                  <a:lnTo>
                    <a:pt x="326417" y="1959068"/>
                  </a:lnTo>
                  <a:lnTo>
                    <a:pt x="284372" y="1944526"/>
                  </a:lnTo>
                  <a:lnTo>
                    <a:pt x="244902" y="1925076"/>
                  </a:lnTo>
                  <a:lnTo>
                    <a:pt x="208466" y="1901064"/>
                  </a:lnTo>
                  <a:lnTo>
                    <a:pt x="175522" y="1872835"/>
                  </a:lnTo>
                  <a:lnTo>
                    <a:pt x="146530" y="1840734"/>
                  </a:lnTo>
                  <a:lnTo>
                    <a:pt x="121947" y="1805104"/>
                  </a:lnTo>
                  <a:lnTo>
                    <a:pt x="102232" y="1766292"/>
                  </a:lnTo>
                  <a:lnTo>
                    <a:pt x="87845" y="1724641"/>
                  </a:lnTo>
                  <a:lnTo>
                    <a:pt x="79243" y="1680497"/>
                  </a:lnTo>
                  <a:lnTo>
                    <a:pt x="77010" y="1632355"/>
                  </a:lnTo>
                  <a:lnTo>
                    <a:pt x="82079" y="1584923"/>
                  </a:lnTo>
                  <a:lnTo>
                    <a:pt x="94197" y="1538908"/>
                  </a:lnTo>
                  <a:lnTo>
                    <a:pt x="113110" y="1495021"/>
                  </a:lnTo>
                  <a:lnTo>
                    <a:pt x="138563" y="1453970"/>
                  </a:lnTo>
                  <a:lnTo>
                    <a:pt x="170302" y="1416464"/>
                  </a:lnTo>
                  <a:lnTo>
                    <a:pt x="128191" y="1388592"/>
                  </a:lnTo>
                  <a:lnTo>
                    <a:pt x="91691" y="1355942"/>
                  </a:lnTo>
                  <a:lnTo>
                    <a:pt x="60992" y="1319216"/>
                  </a:lnTo>
                  <a:lnTo>
                    <a:pt x="36284" y="1279115"/>
                  </a:lnTo>
                  <a:lnTo>
                    <a:pt x="17757" y="1236340"/>
                  </a:lnTo>
                  <a:lnTo>
                    <a:pt x="5598" y="1191593"/>
                  </a:lnTo>
                  <a:lnTo>
                    <a:pt x="0" y="1145575"/>
                  </a:lnTo>
                  <a:lnTo>
                    <a:pt x="1149" y="1098988"/>
                  </a:lnTo>
                  <a:lnTo>
                    <a:pt x="9237" y="1052532"/>
                  </a:lnTo>
                  <a:lnTo>
                    <a:pt x="24452" y="1006909"/>
                  </a:lnTo>
                  <a:lnTo>
                    <a:pt x="46985" y="962820"/>
                  </a:lnTo>
                  <a:lnTo>
                    <a:pt x="73249" y="925684"/>
                  </a:lnTo>
                  <a:lnTo>
                    <a:pt x="104120" y="892654"/>
                  </a:lnTo>
                  <a:lnTo>
                    <a:pt x="139075" y="864056"/>
                  </a:lnTo>
                  <a:lnTo>
                    <a:pt x="177589" y="840216"/>
                  </a:lnTo>
                  <a:lnTo>
                    <a:pt x="219137" y="821461"/>
                  </a:lnTo>
                  <a:lnTo>
                    <a:pt x="263195" y="808119"/>
                  </a:lnTo>
                  <a:lnTo>
                    <a:pt x="309240" y="800514"/>
                  </a:lnTo>
                  <a:lnTo>
                    <a:pt x="312161" y="793021"/>
                  </a:lnTo>
                  <a:close/>
                </a:path>
                <a:path w="3434079" h="2409825">
                  <a:moveTo>
                    <a:pt x="375153" y="1451516"/>
                  </a:moveTo>
                  <a:lnTo>
                    <a:pt x="322629" y="1451625"/>
                  </a:lnTo>
                  <a:lnTo>
                    <a:pt x="270997" y="1444103"/>
                  </a:lnTo>
                  <a:lnTo>
                    <a:pt x="221152" y="1429174"/>
                  </a:lnTo>
                  <a:lnTo>
                    <a:pt x="173985" y="1407066"/>
                  </a:lnTo>
                </a:path>
                <a:path w="3434079" h="2409825">
                  <a:moveTo>
                    <a:pt x="552572" y="1937926"/>
                  </a:moveTo>
                  <a:lnTo>
                    <a:pt x="531177" y="1945332"/>
                  </a:lnTo>
                  <a:lnTo>
                    <a:pt x="509329" y="1951356"/>
                  </a:lnTo>
                  <a:lnTo>
                    <a:pt x="487100" y="1956000"/>
                  </a:lnTo>
                  <a:lnTo>
                    <a:pt x="464561" y="1959262"/>
                  </a:lnTo>
                </a:path>
                <a:path w="3434079" h="2409825">
                  <a:moveTo>
                    <a:pt x="1310762" y="2171733"/>
                  </a:moveTo>
                  <a:lnTo>
                    <a:pt x="1295504" y="2148500"/>
                  </a:lnTo>
                  <a:lnTo>
                    <a:pt x="1281568" y="2124553"/>
                  </a:lnTo>
                  <a:lnTo>
                    <a:pt x="1268989" y="2099939"/>
                  </a:lnTo>
                  <a:lnTo>
                    <a:pt x="1257803" y="2074705"/>
                  </a:lnTo>
                </a:path>
                <a:path w="3434079" h="2409825">
                  <a:moveTo>
                    <a:pt x="2291202" y="1929671"/>
                  </a:moveTo>
                  <a:lnTo>
                    <a:pt x="2288103" y="1956714"/>
                  </a:lnTo>
                  <a:lnTo>
                    <a:pt x="2283550" y="1983519"/>
                  </a:lnTo>
                  <a:lnTo>
                    <a:pt x="2277522" y="2010038"/>
                  </a:lnTo>
                  <a:lnTo>
                    <a:pt x="2269993" y="2036224"/>
                  </a:lnTo>
                </a:path>
                <a:path w="3434079" h="2409825">
                  <a:moveTo>
                    <a:pt x="2712207" y="1271811"/>
                  </a:moveTo>
                  <a:lnTo>
                    <a:pt x="2758139" y="1296380"/>
                  </a:lnTo>
                  <a:lnTo>
                    <a:pt x="2800286" y="1325396"/>
                  </a:lnTo>
                  <a:lnTo>
                    <a:pt x="2838390" y="1358460"/>
                  </a:lnTo>
                  <a:lnTo>
                    <a:pt x="2872193" y="1395172"/>
                  </a:lnTo>
                  <a:lnTo>
                    <a:pt x="2901437" y="1435133"/>
                  </a:lnTo>
                  <a:lnTo>
                    <a:pt x="2925866" y="1477944"/>
                  </a:lnTo>
                  <a:lnTo>
                    <a:pt x="2945221" y="1523206"/>
                  </a:lnTo>
                  <a:lnTo>
                    <a:pt x="2959245" y="1570519"/>
                  </a:lnTo>
                  <a:lnTo>
                    <a:pt x="2967681" y="1619484"/>
                  </a:lnTo>
                  <a:lnTo>
                    <a:pt x="2970271" y="1669702"/>
                  </a:lnTo>
                </a:path>
                <a:path w="3434079" h="2409825">
                  <a:moveTo>
                    <a:pt x="3321045" y="847885"/>
                  </a:moveTo>
                  <a:lnTo>
                    <a:pt x="3299211" y="889829"/>
                  </a:lnTo>
                  <a:lnTo>
                    <a:pt x="3272579" y="928927"/>
                  </a:lnTo>
                  <a:lnTo>
                    <a:pt x="3241446" y="964811"/>
                  </a:lnTo>
                  <a:lnTo>
                    <a:pt x="3206110" y="997110"/>
                  </a:lnTo>
                </a:path>
                <a:path w="3434079" h="2409825">
                  <a:moveTo>
                    <a:pt x="3045201" y="294165"/>
                  </a:moveTo>
                  <a:lnTo>
                    <a:pt x="3048082" y="311661"/>
                  </a:lnTo>
                  <a:lnTo>
                    <a:pt x="3050059" y="329265"/>
                  </a:lnTo>
                  <a:lnTo>
                    <a:pt x="3051130" y="346940"/>
                  </a:lnTo>
                  <a:lnTo>
                    <a:pt x="3051297" y="364650"/>
                  </a:lnTo>
                </a:path>
                <a:path w="3434079" h="2409825">
                  <a:moveTo>
                    <a:pt x="2311141" y="211996"/>
                  </a:moveTo>
                  <a:lnTo>
                    <a:pt x="2323278" y="188053"/>
                  </a:lnTo>
                  <a:lnTo>
                    <a:pt x="2337176" y="165038"/>
                  </a:lnTo>
                  <a:lnTo>
                    <a:pt x="2352789" y="143023"/>
                  </a:lnTo>
                  <a:lnTo>
                    <a:pt x="2370069" y="122080"/>
                  </a:lnTo>
                </a:path>
                <a:path w="3434079" h="2409825">
                  <a:moveTo>
                    <a:pt x="1760342" y="254795"/>
                  </a:moveTo>
                  <a:lnTo>
                    <a:pt x="1765575" y="234850"/>
                  </a:lnTo>
                  <a:lnTo>
                    <a:pt x="1772105" y="215251"/>
                  </a:lnTo>
                  <a:lnTo>
                    <a:pt x="1779898" y="196056"/>
                  </a:lnTo>
                  <a:lnTo>
                    <a:pt x="1788917" y="177325"/>
                  </a:lnTo>
                </a:path>
                <a:path w="3434079" h="2409825">
                  <a:moveTo>
                    <a:pt x="1114039" y="281211"/>
                  </a:moveTo>
                  <a:lnTo>
                    <a:pt x="1141600" y="297727"/>
                  </a:lnTo>
                  <a:lnTo>
                    <a:pt x="1168030" y="315803"/>
                  </a:lnTo>
                  <a:lnTo>
                    <a:pt x="1193245" y="335379"/>
                  </a:lnTo>
                  <a:lnTo>
                    <a:pt x="1217163" y="356395"/>
                  </a:lnTo>
                </a:path>
                <a:path w="3434079" h="2409825">
                  <a:moveTo>
                    <a:pt x="330195" y="872142"/>
                  </a:moveTo>
                  <a:lnTo>
                    <a:pt x="324431" y="852618"/>
                  </a:lnTo>
                  <a:lnTo>
                    <a:pt x="319511" y="832915"/>
                  </a:lnTo>
                  <a:lnTo>
                    <a:pt x="315425" y="813046"/>
                  </a:lnTo>
                  <a:lnTo>
                    <a:pt x="312161" y="793021"/>
                  </a:lnTo>
                </a:path>
              </a:pathLst>
            </a:custGeom>
            <a:ln w="9525">
              <a:solidFill>
                <a:srgbClr val="CC0000"/>
              </a:solidFill>
            </a:ln>
          </p:spPr>
          <p:txBody>
            <a:bodyPr wrap="square" lIns="0" tIns="0" rIns="0" bIns="0" rtlCol="0"/>
            <a:lstStyle/>
            <a:p>
              <a:pPr algn="just"/>
              <a:endParaRPr sz="1600">
                <a:latin typeface="Georgia" panose="02040502050405020303" pitchFamily="18" charset="0"/>
              </a:endParaRPr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8382001" y="2322100"/>
            <a:ext cx="2674676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just">
              <a:lnSpc>
                <a:spcPct val="100200"/>
              </a:lnSpc>
              <a:spcBef>
                <a:spcPts val="95"/>
              </a:spcBef>
            </a:pP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podrá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emitir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una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única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Resolución</a:t>
            </a:r>
            <a:r>
              <a:rPr sz="16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Directoral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que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apruebe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conformación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los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Comités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conjunto,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tanto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plazos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para</a:t>
            </a:r>
            <a:r>
              <a:rPr sz="1600" spc="-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su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conformación</a:t>
            </a:r>
            <a:r>
              <a:rPr sz="1600" spc="2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coincidan.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</p:txBody>
      </p:sp>
      <p:pic>
        <p:nvPicPr>
          <p:cNvPr id="22" name="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304290" y="1243689"/>
            <a:ext cx="830097" cy="83009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316229"/>
            <a:ext cx="9643745" cy="108876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spc="-17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¿Qué</a:t>
            </a:r>
            <a:r>
              <a:rPr sz="3600" spc="-39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600" spc="-11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otras</a:t>
            </a:r>
            <a:r>
              <a:rPr sz="3600" spc="-39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6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facultades</a:t>
            </a:r>
            <a:r>
              <a:rPr sz="3600" spc="-39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600" spc="-11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tienen</a:t>
            </a:r>
            <a:r>
              <a:rPr sz="3600" spc="-41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6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</a:t>
            </a:r>
            <a:r>
              <a:rPr sz="3600" spc="-39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600" spc="-5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Comités </a:t>
            </a:r>
            <a:r>
              <a:rPr sz="3600" spc="-6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al</a:t>
            </a:r>
            <a:r>
              <a:rPr sz="3600" spc="-42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600" spc="-2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momento</a:t>
            </a:r>
            <a:r>
              <a:rPr sz="3600" spc="-44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600" spc="-9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3600" spc="-415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3600" spc="-10" dirty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E20412"/>
                  </a:solidFill>
                </a:u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  <a:r>
              <a:rPr sz="3600" spc="-1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onformarse?</a:t>
            </a:r>
            <a:endParaRPr sz="36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14601" y="1600200"/>
            <a:ext cx="7223620" cy="441601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51765" algn="just">
              <a:lnSpc>
                <a:spcPct val="114999"/>
              </a:lnSpc>
              <a:spcBef>
                <a:spcPts val="105"/>
              </a:spcBef>
            </a:pP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caso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no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pueda</a:t>
            </a:r>
            <a:r>
              <a:rPr sz="16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cubrir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alguna/o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las/los</a:t>
            </a:r>
            <a:r>
              <a:rPr sz="16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integrantes,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puede</a:t>
            </a: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elegir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no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cubrir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esa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posición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 elegir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un integrante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que lo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reemplace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entre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los/las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demás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integrantes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comunidad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educativa.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  <a:p>
            <a:pPr marL="12700" marR="5080" algn="just">
              <a:lnSpc>
                <a:spcPct val="114900"/>
              </a:lnSpc>
              <a:spcBef>
                <a:spcPts val="1210"/>
              </a:spcBef>
            </a:pPr>
            <a:r>
              <a:rPr sz="16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comités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pueden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invitar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1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más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integrantes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tomando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cuenta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características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de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comunidad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educativa.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Por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ejemplo,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de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contar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 </a:t>
            </a:r>
            <a:r>
              <a:rPr sz="16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auxiliares,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puede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incluir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representantes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comités.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proceso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y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criterios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elección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quedan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1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definición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propio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  <a:p>
            <a:pPr marL="12700" marR="188595" algn="just">
              <a:lnSpc>
                <a:spcPct val="115100"/>
              </a:lnSpc>
              <a:spcBef>
                <a:spcPts val="1205"/>
              </a:spcBef>
            </a:pP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Si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un/a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integrante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encuentra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licencia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o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deja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laborar</a:t>
            </a:r>
            <a:r>
              <a:rPr sz="16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 </a:t>
            </a:r>
            <a:r>
              <a:rPr sz="1600" spc="-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durante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periodo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vigencia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del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comité,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puede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elegir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un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reemplazo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según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procedimiento</a:t>
            </a:r>
            <a:r>
              <a:rPr sz="1600" spc="10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que</a:t>
            </a:r>
            <a:r>
              <a:rPr sz="1600" spc="8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acuerden</a:t>
            </a:r>
            <a:r>
              <a:rPr sz="1600" spc="8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sus</a:t>
            </a:r>
            <a:r>
              <a:rPr sz="1600" spc="7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integrantes.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  <a:p>
            <a:pPr marL="12700" marR="56515" algn="just">
              <a:lnSpc>
                <a:spcPct val="115199"/>
              </a:lnSpc>
              <a:spcBef>
                <a:spcPts val="1190"/>
              </a:spcBef>
            </a:pP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II.EE.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una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comunidad</a:t>
            </a:r>
            <a:r>
              <a:rPr sz="1600" spc="4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educativa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pequeña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pueden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conformar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sus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comités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con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integrantes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que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participan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9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más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uno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aunque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recomienda</a:t>
            </a:r>
            <a:r>
              <a:rPr sz="1600" spc="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que,</a:t>
            </a:r>
            <a:r>
              <a:rPr sz="16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si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es </a:t>
            </a:r>
            <a:r>
              <a:rPr sz="16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posible,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se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promueva</a:t>
            </a:r>
            <a:r>
              <a:rPr sz="1600" spc="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mayor</a:t>
            </a:r>
            <a:r>
              <a:rPr sz="16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diversidad</a:t>
            </a:r>
            <a:r>
              <a:rPr sz="16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6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representación</a:t>
            </a:r>
            <a:r>
              <a:rPr sz="1600" spc="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6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comunidad </a:t>
            </a:r>
            <a:r>
              <a:rPr sz="16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educativa.</a:t>
            </a:r>
            <a:endParaRPr sz="1600" dirty="0">
              <a:latin typeface="Georgia" panose="02040502050405020303" pitchFamily="18" charset="0"/>
              <a:cs typeface="Lucida Sans Unicode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547393" y="1440168"/>
            <a:ext cx="830580" cy="830580"/>
            <a:chOff x="2064511" y="2421737"/>
            <a:chExt cx="830580" cy="830580"/>
          </a:xfrm>
        </p:grpSpPr>
        <p:sp>
          <p:nvSpPr>
            <p:cNvPr id="10" name="object 10"/>
            <p:cNvSpPr/>
            <p:nvPr/>
          </p:nvSpPr>
          <p:spPr>
            <a:xfrm>
              <a:off x="2113025" y="2511298"/>
              <a:ext cx="728980" cy="728980"/>
            </a:xfrm>
            <a:custGeom>
              <a:avLst/>
              <a:gdLst/>
              <a:ahLst/>
              <a:cxnLst/>
              <a:rect l="l" t="t" r="r" b="b"/>
              <a:pathLst>
                <a:path w="728980" h="728980">
                  <a:moveTo>
                    <a:pt x="364490" y="0"/>
                  </a:moveTo>
                  <a:lnTo>
                    <a:pt x="315032" y="3327"/>
                  </a:lnTo>
                  <a:lnTo>
                    <a:pt x="267596" y="13020"/>
                  </a:lnTo>
                  <a:lnTo>
                    <a:pt x="222617" y="28644"/>
                  </a:lnTo>
                  <a:lnTo>
                    <a:pt x="180528" y="49765"/>
                  </a:lnTo>
                  <a:lnTo>
                    <a:pt x="141764" y="75948"/>
                  </a:lnTo>
                  <a:lnTo>
                    <a:pt x="106759" y="106759"/>
                  </a:lnTo>
                  <a:lnTo>
                    <a:pt x="75948" y="141764"/>
                  </a:lnTo>
                  <a:lnTo>
                    <a:pt x="49765" y="180528"/>
                  </a:lnTo>
                  <a:lnTo>
                    <a:pt x="28644" y="222617"/>
                  </a:lnTo>
                  <a:lnTo>
                    <a:pt x="13020" y="267596"/>
                  </a:lnTo>
                  <a:lnTo>
                    <a:pt x="3327" y="315032"/>
                  </a:lnTo>
                  <a:lnTo>
                    <a:pt x="0" y="364489"/>
                  </a:lnTo>
                  <a:lnTo>
                    <a:pt x="3327" y="413947"/>
                  </a:lnTo>
                  <a:lnTo>
                    <a:pt x="13020" y="461383"/>
                  </a:lnTo>
                  <a:lnTo>
                    <a:pt x="28644" y="506362"/>
                  </a:lnTo>
                  <a:lnTo>
                    <a:pt x="49765" y="548451"/>
                  </a:lnTo>
                  <a:lnTo>
                    <a:pt x="75948" y="587215"/>
                  </a:lnTo>
                  <a:lnTo>
                    <a:pt x="106759" y="622220"/>
                  </a:lnTo>
                  <a:lnTo>
                    <a:pt x="141764" y="653031"/>
                  </a:lnTo>
                  <a:lnTo>
                    <a:pt x="180528" y="679214"/>
                  </a:lnTo>
                  <a:lnTo>
                    <a:pt x="222617" y="700335"/>
                  </a:lnTo>
                  <a:lnTo>
                    <a:pt x="267596" y="715959"/>
                  </a:lnTo>
                  <a:lnTo>
                    <a:pt x="315032" y="725652"/>
                  </a:lnTo>
                  <a:lnTo>
                    <a:pt x="364490" y="728979"/>
                  </a:lnTo>
                  <a:lnTo>
                    <a:pt x="413947" y="725652"/>
                  </a:lnTo>
                  <a:lnTo>
                    <a:pt x="461383" y="715959"/>
                  </a:lnTo>
                  <a:lnTo>
                    <a:pt x="506362" y="700335"/>
                  </a:lnTo>
                  <a:lnTo>
                    <a:pt x="548451" y="679214"/>
                  </a:lnTo>
                  <a:lnTo>
                    <a:pt x="587215" y="653031"/>
                  </a:lnTo>
                  <a:lnTo>
                    <a:pt x="622220" y="622220"/>
                  </a:lnTo>
                  <a:lnTo>
                    <a:pt x="653031" y="587215"/>
                  </a:lnTo>
                  <a:lnTo>
                    <a:pt x="679214" y="548451"/>
                  </a:lnTo>
                  <a:lnTo>
                    <a:pt x="700335" y="506362"/>
                  </a:lnTo>
                  <a:lnTo>
                    <a:pt x="715959" y="461383"/>
                  </a:lnTo>
                  <a:lnTo>
                    <a:pt x="725652" y="413947"/>
                  </a:lnTo>
                  <a:lnTo>
                    <a:pt x="728980" y="364489"/>
                  </a:lnTo>
                  <a:lnTo>
                    <a:pt x="725652" y="315032"/>
                  </a:lnTo>
                  <a:lnTo>
                    <a:pt x="715959" y="267596"/>
                  </a:lnTo>
                  <a:lnTo>
                    <a:pt x="700335" y="222617"/>
                  </a:lnTo>
                  <a:lnTo>
                    <a:pt x="679214" y="180528"/>
                  </a:lnTo>
                  <a:lnTo>
                    <a:pt x="653031" y="141764"/>
                  </a:lnTo>
                  <a:lnTo>
                    <a:pt x="622220" y="106759"/>
                  </a:lnTo>
                  <a:lnTo>
                    <a:pt x="587215" y="75948"/>
                  </a:lnTo>
                  <a:lnTo>
                    <a:pt x="548451" y="49765"/>
                  </a:lnTo>
                  <a:lnTo>
                    <a:pt x="506362" y="28644"/>
                  </a:lnTo>
                  <a:lnTo>
                    <a:pt x="461383" y="13020"/>
                  </a:lnTo>
                  <a:lnTo>
                    <a:pt x="413947" y="3327"/>
                  </a:lnTo>
                  <a:lnTo>
                    <a:pt x="3644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64511" y="2421737"/>
              <a:ext cx="830097" cy="830097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1460550" y="2550477"/>
            <a:ext cx="916419" cy="1953010"/>
            <a:chOff x="2021332" y="3430689"/>
            <a:chExt cx="916419" cy="1953010"/>
          </a:xfrm>
        </p:grpSpPr>
        <p:sp>
          <p:nvSpPr>
            <p:cNvPr id="13" name="object 13"/>
            <p:cNvSpPr/>
            <p:nvPr/>
          </p:nvSpPr>
          <p:spPr>
            <a:xfrm>
              <a:off x="2074926" y="3486657"/>
              <a:ext cx="805180" cy="805180"/>
            </a:xfrm>
            <a:custGeom>
              <a:avLst/>
              <a:gdLst/>
              <a:ahLst/>
              <a:cxnLst/>
              <a:rect l="l" t="t" r="r" b="b"/>
              <a:pathLst>
                <a:path w="805180" h="805179">
                  <a:moveTo>
                    <a:pt x="402463" y="0"/>
                  </a:moveTo>
                  <a:lnTo>
                    <a:pt x="355531" y="2706"/>
                  </a:lnTo>
                  <a:lnTo>
                    <a:pt x="310189" y="10623"/>
                  </a:lnTo>
                  <a:lnTo>
                    <a:pt x="266738" y="23450"/>
                  </a:lnTo>
                  <a:lnTo>
                    <a:pt x="225480" y="40885"/>
                  </a:lnTo>
                  <a:lnTo>
                    <a:pt x="186718" y="62627"/>
                  </a:lnTo>
                  <a:lnTo>
                    <a:pt x="150753" y="88374"/>
                  </a:lnTo>
                  <a:lnTo>
                    <a:pt x="117887" y="117824"/>
                  </a:lnTo>
                  <a:lnTo>
                    <a:pt x="88424" y="150676"/>
                  </a:lnTo>
                  <a:lnTo>
                    <a:pt x="62664" y="186628"/>
                  </a:lnTo>
                  <a:lnTo>
                    <a:pt x="40911" y="225378"/>
                  </a:lnTo>
                  <a:lnTo>
                    <a:pt x="23465" y="266626"/>
                  </a:lnTo>
                  <a:lnTo>
                    <a:pt x="10630" y="310069"/>
                  </a:lnTo>
                  <a:lnTo>
                    <a:pt x="2708" y="355406"/>
                  </a:lnTo>
                  <a:lnTo>
                    <a:pt x="0" y="402335"/>
                  </a:lnTo>
                  <a:lnTo>
                    <a:pt x="2708" y="449290"/>
                  </a:lnTo>
                  <a:lnTo>
                    <a:pt x="10630" y="494649"/>
                  </a:lnTo>
                  <a:lnTo>
                    <a:pt x="23465" y="538110"/>
                  </a:lnTo>
                  <a:lnTo>
                    <a:pt x="40911" y="579373"/>
                  </a:lnTo>
                  <a:lnTo>
                    <a:pt x="62664" y="618137"/>
                  </a:lnTo>
                  <a:lnTo>
                    <a:pt x="88424" y="654099"/>
                  </a:lnTo>
                  <a:lnTo>
                    <a:pt x="117887" y="686958"/>
                  </a:lnTo>
                  <a:lnTo>
                    <a:pt x="150753" y="716414"/>
                  </a:lnTo>
                  <a:lnTo>
                    <a:pt x="186718" y="742165"/>
                  </a:lnTo>
                  <a:lnTo>
                    <a:pt x="225480" y="763910"/>
                  </a:lnTo>
                  <a:lnTo>
                    <a:pt x="266738" y="781347"/>
                  </a:lnTo>
                  <a:lnTo>
                    <a:pt x="310189" y="794175"/>
                  </a:lnTo>
                  <a:lnTo>
                    <a:pt x="355531" y="802092"/>
                  </a:lnTo>
                  <a:lnTo>
                    <a:pt x="402463" y="804798"/>
                  </a:lnTo>
                  <a:lnTo>
                    <a:pt x="449394" y="802092"/>
                  </a:lnTo>
                  <a:lnTo>
                    <a:pt x="494736" y="794175"/>
                  </a:lnTo>
                  <a:lnTo>
                    <a:pt x="538187" y="781347"/>
                  </a:lnTo>
                  <a:lnTo>
                    <a:pt x="579445" y="763910"/>
                  </a:lnTo>
                  <a:lnTo>
                    <a:pt x="618207" y="742165"/>
                  </a:lnTo>
                  <a:lnTo>
                    <a:pt x="654172" y="716414"/>
                  </a:lnTo>
                  <a:lnTo>
                    <a:pt x="687038" y="686958"/>
                  </a:lnTo>
                  <a:lnTo>
                    <a:pt x="716501" y="654099"/>
                  </a:lnTo>
                  <a:lnTo>
                    <a:pt x="742261" y="618137"/>
                  </a:lnTo>
                  <a:lnTo>
                    <a:pt x="764014" y="579373"/>
                  </a:lnTo>
                  <a:lnTo>
                    <a:pt x="781460" y="538110"/>
                  </a:lnTo>
                  <a:lnTo>
                    <a:pt x="794295" y="494649"/>
                  </a:lnTo>
                  <a:lnTo>
                    <a:pt x="802217" y="449290"/>
                  </a:lnTo>
                  <a:lnTo>
                    <a:pt x="804926" y="402335"/>
                  </a:lnTo>
                  <a:lnTo>
                    <a:pt x="802217" y="355406"/>
                  </a:lnTo>
                  <a:lnTo>
                    <a:pt x="794295" y="310069"/>
                  </a:lnTo>
                  <a:lnTo>
                    <a:pt x="781460" y="266626"/>
                  </a:lnTo>
                  <a:lnTo>
                    <a:pt x="764014" y="225378"/>
                  </a:lnTo>
                  <a:lnTo>
                    <a:pt x="742261" y="186628"/>
                  </a:lnTo>
                  <a:lnTo>
                    <a:pt x="716501" y="150676"/>
                  </a:lnTo>
                  <a:lnTo>
                    <a:pt x="687038" y="117824"/>
                  </a:lnTo>
                  <a:lnTo>
                    <a:pt x="654172" y="88374"/>
                  </a:lnTo>
                  <a:lnTo>
                    <a:pt x="618207" y="62627"/>
                  </a:lnTo>
                  <a:lnTo>
                    <a:pt x="579445" y="40885"/>
                  </a:lnTo>
                  <a:lnTo>
                    <a:pt x="538187" y="23450"/>
                  </a:lnTo>
                  <a:lnTo>
                    <a:pt x="494736" y="10623"/>
                  </a:lnTo>
                  <a:lnTo>
                    <a:pt x="449394" y="2706"/>
                  </a:lnTo>
                  <a:lnTo>
                    <a:pt x="402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21332" y="3430689"/>
              <a:ext cx="916419" cy="916393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2074926" y="4382261"/>
              <a:ext cx="805180" cy="805180"/>
            </a:xfrm>
            <a:custGeom>
              <a:avLst/>
              <a:gdLst/>
              <a:ahLst/>
              <a:cxnLst/>
              <a:rect l="l" t="t" r="r" b="b"/>
              <a:pathLst>
                <a:path w="805180" h="805179">
                  <a:moveTo>
                    <a:pt x="402463" y="0"/>
                  </a:moveTo>
                  <a:lnTo>
                    <a:pt x="355531" y="2708"/>
                  </a:lnTo>
                  <a:lnTo>
                    <a:pt x="310189" y="10630"/>
                  </a:lnTo>
                  <a:lnTo>
                    <a:pt x="266738" y="23465"/>
                  </a:lnTo>
                  <a:lnTo>
                    <a:pt x="225480" y="40911"/>
                  </a:lnTo>
                  <a:lnTo>
                    <a:pt x="186718" y="62664"/>
                  </a:lnTo>
                  <a:lnTo>
                    <a:pt x="150753" y="88424"/>
                  </a:lnTo>
                  <a:lnTo>
                    <a:pt x="117887" y="117887"/>
                  </a:lnTo>
                  <a:lnTo>
                    <a:pt x="88424" y="150753"/>
                  </a:lnTo>
                  <a:lnTo>
                    <a:pt x="62664" y="186718"/>
                  </a:lnTo>
                  <a:lnTo>
                    <a:pt x="40911" y="225480"/>
                  </a:lnTo>
                  <a:lnTo>
                    <a:pt x="23465" y="266738"/>
                  </a:lnTo>
                  <a:lnTo>
                    <a:pt x="10630" y="310189"/>
                  </a:lnTo>
                  <a:lnTo>
                    <a:pt x="2708" y="355531"/>
                  </a:lnTo>
                  <a:lnTo>
                    <a:pt x="0" y="402463"/>
                  </a:lnTo>
                  <a:lnTo>
                    <a:pt x="2708" y="449394"/>
                  </a:lnTo>
                  <a:lnTo>
                    <a:pt x="10630" y="494736"/>
                  </a:lnTo>
                  <a:lnTo>
                    <a:pt x="23465" y="538187"/>
                  </a:lnTo>
                  <a:lnTo>
                    <a:pt x="40911" y="579445"/>
                  </a:lnTo>
                  <a:lnTo>
                    <a:pt x="62664" y="618207"/>
                  </a:lnTo>
                  <a:lnTo>
                    <a:pt x="88424" y="654172"/>
                  </a:lnTo>
                  <a:lnTo>
                    <a:pt x="117887" y="687038"/>
                  </a:lnTo>
                  <a:lnTo>
                    <a:pt x="150753" y="716501"/>
                  </a:lnTo>
                  <a:lnTo>
                    <a:pt x="186718" y="742261"/>
                  </a:lnTo>
                  <a:lnTo>
                    <a:pt x="225480" y="764014"/>
                  </a:lnTo>
                  <a:lnTo>
                    <a:pt x="266738" y="781460"/>
                  </a:lnTo>
                  <a:lnTo>
                    <a:pt x="310189" y="794295"/>
                  </a:lnTo>
                  <a:lnTo>
                    <a:pt x="355531" y="802217"/>
                  </a:lnTo>
                  <a:lnTo>
                    <a:pt x="402463" y="804926"/>
                  </a:lnTo>
                  <a:lnTo>
                    <a:pt x="449394" y="802217"/>
                  </a:lnTo>
                  <a:lnTo>
                    <a:pt x="494736" y="794295"/>
                  </a:lnTo>
                  <a:lnTo>
                    <a:pt x="538187" y="781460"/>
                  </a:lnTo>
                  <a:lnTo>
                    <a:pt x="579445" y="764014"/>
                  </a:lnTo>
                  <a:lnTo>
                    <a:pt x="618207" y="742261"/>
                  </a:lnTo>
                  <a:lnTo>
                    <a:pt x="654172" y="716501"/>
                  </a:lnTo>
                  <a:lnTo>
                    <a:pt x="687038" y="687038"/>
                  </a:lnTo>
                  <a:lnTo>
                    <a:pt x="716501" y="654172"/>
                  </a:lnTo>
                  <a:lnTo>
                    <a:pt x="742261" y="618207"/>
                  </a:lnTo>
                  <a:lnTo>
                    <a:pt x="764014" y="579445"/>
                  </a:lnTo>
                  <a:lnTo>
                    <a:pt x="781460" y="538187"/>
                  </a:lnTo>
                  <a:lnTo>
                    <a:pt x="794295" y="494736"/>
                  </a:lnTo>
                  <a:lnTo>
                    <a:pt x="802217" y="449394"/>
                  </a:lnTo>
                  <a:lnTo>
                    <a:pt x="804926" y="402463"/>
                  </a:lnTo>
                  <a:lnTo>
                    <a:pt x="802217" y="355531"/>
                  </a:lnTo>
                  <a:lnTo>
                    <a:pt x="794295" y="310189"/>
                  </a:lnTo>
                  <a:lnTo>
                    <a:pt x="781460" y="266738"/>
                  </a:lnTo>
                  <a:lnTo>
                    <a:pt x="764014" y="225480"/>
                  </a:lnTo>
                  <a:lnTo>
                    <a:pt x="742261" y="186718"/>
                  </a:lnTo>
                  <a:lnTo>
                    <a:pt x="716501" y="150753"/>
                  </a:lnTo>
                  <a:lnTo>
                    <a:pt x="687038" y="117887"/>
                  </a:lnTo>
                  <a:lnTo>
                    <a:pt x="654172" y="88424"/>
                  </a:lnTo>
                  <a:lnTo>
                    <a:pt x="618207" y="62664"/>
                  </a:lnTo>
                  <a:lnTo>
                    <a:pt x="579445" y="40911"/>
                  </a:lnTo>
                  <a:lnTo>
                    <a:pt x="538187" y="23465"/>
                  </a:lnTo>
                  <a:lnTo>
                    <a:pt x="494736" y="10630"/>
                  </a:lnTo>
                  <a:lnTo>
                    <a:pt x="449394" y="2708"/>
                  </a:lnTo>
                  <a:lnTo>
                    <a:pt x="4024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77935" y="4655227"/>
              <a:ext cx="728471" cy="728472"/>
            </a:xfrm>
            <a:prstGeom prst="rect">
              <a:avLst/>
            </a:prstGeom>
          </p:spPr>
        </p:pic>
      </p:grpSp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60550" y="4894242"/>
            <a:ext cx="830097" cy="86805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-62282"/>
            <a:ext cx="8596668" cy="1187940"/>
          </a:xfrm>
          <a:prstGeom prst="rect">
            <a:avLst/>
          </a:prstGeom>
        </p:spPr>
        <p:txBody>
          <a:bodyPr vert="horz" wrap="square" lIns="0" tIns="260146" rIns="0" bIns="0" rtlCol="0">
            <a:spAutoFit/>
          </a:bodyPr>
          <a:lstStyle/>
          <a:p>
            <a:pPr marL="12700" algn="just">
              <a:lnSpc>
                <a:spcPts val="4210"/>
              </a:lnSpc>
              <a:spcBef>
                <a:spcPts val="100"/>
              </a:spcBef>
            </a:pPr>
            <a:r>
              <a:rPr sz="2800" spc="-14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</a:t>
            </a:r>
            <a:r>
              <a:rPr sz="2800" spc="-409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2800" spc="-4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los</a:t>
            </a:r>
            <a:r>
              <a:rPr sz="2800" spc="-42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Comités</a:t>
            </a:r>
            <a:r>
              <a:rPr sz="2800" spc="-42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-8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2800" spc="-4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z="2800" spc="-42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-16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Escolar: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12700" algn="just">
              <a:lnSpc>
                <a:spcPts val="2890"/>
              </a:lnSpc>
            </a:pPr>
            <a:r>
              <a:rPr sz="2800" spc="8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Comité</a:t>
            </a:r>
            <a:r>
              <a:rPr sz="2800" spc="-114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1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2800" spc="-13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5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gestión</a:t>
            </a:r>
            <a:r>
              <a:rPr sz="2800" spc="-10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13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</a:t>
            </a:r>
            <a:r>
              <a:rPr sz="2800" spc="-135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7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condiciones</a:t>
            </a:r>
            <a:r>
              <a:rPr sz="2800" spc="-9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sz="2800" spc="1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operativas</a:t>
            </a:r>
            <a:r>
              <a:rPr sz="2800" spc="-100" dirty="0">
                <a:solidFill>
                  <a:schemeClr val="tx1">
                    <a:lumMod val="95000"/>
                    <a:lumOff val="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sz="2800" dirty="0">
              <a:solidFill>
                <a:schemeClr val="tx1">
                  <a:lumMod val="95000"/>
                  <a:lumOff val="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650138" y="2759893"/>
            <a:ext cx="2597023" cy="2409825"/>
          </a:xfrm>
          <a:custGeom>
            <a:avLst/>
            <a:gdLst/>
            <a:ahLst/>
            <a:cxnLst/>
            <a:rect l="l" t="t" r="r" b="b"/>
            <a:pathLst>
              <a:path w="3434079" h="2409825">
                <a:moveTo>
                  <a:pt x="312129" y="792950"/>
                </a:moveTo>
                <a:lnTo>
                  <a:pt x="307728" y="746452"/>
                </a:lnTo>
                <a:lnTo>
                  <a:pt x="307708" y="700568"/>
                </a:lnTo>
                <a:lnTo>
                  <a:pt x="311908" y="655501"/>
                </a:lnTo>
                <a:lnTo>
                  <a:pt x="320166" y="611454"/>
                </a:lnTo>
                <a:lnTo>
                  <a:pt x="332319" y="568631"/>
                </a:lnTo>
                <a:lnTo>
                  <a:pt x="348206" y="527238"/>
                </a:lnTo>
                <a:lnTo>
                  <a:pt x="367665" y="487476"/>
                </a:lnTo>
                <a:lnTo>
                  <a:pt x="390534" y="449550"/>
                </a:lnTo>
                <a:lnTo>
                  <a:pt x="416650" y="413664"/>
                </a:lnTo>
                <a:lnTo>
                  <a:pt x="445852" y="380022"/>
                </a:lnTo>
                <a:lnTo>
                  <a:pt x="477977" y="348827"/>
                </a:lnTo>
                <a:lnTo>
                  <a:pt x="512864" y="320284"/>
                </a:lnTo>
                <a:lnTo>
                  <a:pt x="550351" y="294596"/>
                </a:lnTo>
                <a:lnTo>
                  <a:pt x="590275" y="271967"/>
                </a:lnTo>
                <a:lnTo>
                  <a:pt x="632475" y="252600"/>
                </a:lnTo>
                <a:lnTo>
                  <a:pt x="676788" y="236700"/>
                </a:lnTo>
                <a:lnTo>
                  <a:pt x="723053" y="224471"/>
                </a:lnTo>
                <a:lnTo>
                  <a:pt x="771107" y="216116"/>
                </a:lnTo>
                <a:lnTo>
                  <a:pt x="822160" y="211828"/>
                </a:lnTo>
                <a:lnTo>
                  <a:pt x="873097" y="212201"/>
                </a:lnTo>
                <a:lnTo>
                  <a:pt x="923586" y="217169"/>
                </a:lnTo>
                <a:lnTo>
                  <a:pt x="973293" y="226664"/>
                </a:lnTo>
                <a:lnTo>
                  <a:pt x="1021884" y="240620"/>
                </a:lnTo>
                <a:lnTo>
                  <a:pt x="1069027" y="258970"/>
                </a:lnTo>
                <a:lnTo>
                  <a:pt x="1114388" y="281648"/>
                </a:lnTo>
                <a:lnTo>
                  <a:pt x="1140075" y="241197"/>
                </a:lnTo>
                <a:lnTo>
                  <a:pt x="1169822" y="204621"/>
                </a:lnTo>
                <a:lnTo>
                  <a:pt x="1203200" y="172045"/>
                </a:lnTo>
                <a:lnTo>
                  <a:pt x="1239778" y="143596"/>
                </a:lnTo>
                <a:lnTo>
                  <a:pt x="1279128" y="119400"/>
                </a:lnTo>
                <a:lnTo>
                  <a:pt x="1320818" y="99584"/>
                </a:lnTo>
                <a:lnTo>
                  <a:pt x="1364419" y="84274"/>
                </a:lnTo>
                <a:lnTo>
                  <a:pt x="1409502" y="73596"/>
                </a:lnTo>
                <a:lnTo>
                  <a:pt x="1455636" y="67676"/>
                </a:lnTo>
                <a:lnTo>
                  <a:pt x="1502392" y="66642"/>
                </a:lnTo>
                <a:lnTo>
                  <a:pt x="1549339" y="70619"/>
                </a:lnTo>
                <a:lnTo>
                  <a:pt x="1596048" y="79733"/>
                </a:lnTo>
                <a:lnTo>
                  <a:pt x="1642088" y="94112"/>
                </a:lnTo>
                <a:lnTo>
                  <a:pt x="1687031" y="113881"/>
                </a:lnTo>
                <a:lnTo>
                  <a:pt x="1738815" y="145043"/>
                </a:lnTo>
                <a:lnTo>
                  <a:pt x="1785456" y="182969"/>
                </a:lnTo>
                <a:lnTo>
                  <a:pt x="1809258" y="144067"/>
                </a:lnTo>
                <a:lnTo>
                  <a:pt x="1837623" y="109396"/>
                </a:lnTo>
                <a:lnTo>
                  <a:pt x="1869996" y="79132"/>
                </a:lnTo>
                <a:lnTo>
                  <a:pt x="1905824" y="53452"/>
                </a:lnTo>
                <a:lnTo>
                  <a:pt x="1944551" y="32533"/>
                </a:lnTo>
                <a:lnTo>
                  <a:pt x="1985624" y="16551"/>
                </a:lnTo>
                <a:lnTo>
                  <a:pt x="2028488" y="5684"/>
                </a:lnTo>
                <a:lnTo>
                  <a:pt x="2072589" y="108"/>
                </a:lnTo>
                <a:lnTo>
                  <a:pt x="2117373" y="0"/>
                </a:lnTo>
                <a:lnTo>
                  <a:pt x="2162284" y="5536"/>
                </a:lnTo>
                <a:lnTo>
                  <a:pt x="2206770" y="16895"/>
                </a:lnTo>
                <a:lnTo>
                  <a:pt x="2250276" y="34252"/>
                </a:lnTo>
                <a:lnTo>
                  <a:pt x="2284614" y="53070"/>
                </a:lnTo>
                <a:lnTo>
                  <a:pt x="2316380" y="75447"/>
                </a:lnTo>
                <a:lnTo>
                  <a:pt x="2345288" y="101135"/>
                </a:lnTo>
                <a:lnTo>
                  <a:pt x="2371053" y="129883"/>
                </a:lnTo>
                <a:lnTo>
                  <a:pt x="2404640" y="96544"/>
                </a:lnTo>
                <a:lnTo>
                  <a:pt x="2441466" y="68066"/>
                </a:lnTo>
                <a:lnTo>
                  <a:pt x="2481019" y="44489"/>
                </a:lnTo>
                <a:lnTo>
                  <a:pt x="2522792" y="25854"/>
                </a:lnTo>
                <a:lnTo>
                  <a:pt x="2566276" y="12201"/>
                </a:lnTo>
                <a:lnTo>
                  <a:pt x="2610960" y="3571"/>
                </a:lnTo>
                <a:lnTo>
                  <a:pt x="2656337" y="5"/>
                </a:lnTo>
                <a:lnTo>
                  <a:pt x="2701896" y="1542"/>
                </a:lnTo>
                <a:lnTo>
                  <a:pt x="2747129" y="8224"/>
                </a:lnTo>
                <a:lnTo>
                  <a:pt x="2791526" y="20092"/>
                </a:lnTo>
                <a:lnTo>
                  <a:pt x="2834579" y="37185"/>
                </a:lnTo>
                <a:lnTo>
                  <a:pt x="2875777" y="59544"/>
                </a:lnTo>
                <a:lnTo>
                  <a:pt x="2914613" y="87211"/>
                </a:lnTo>
                <a:lnTo>
                  <a:pt x="2952864" y="122706"/>
                </a:lnTo>
                <a:lnTo>
                  <a:pt x="2985379" y="162626"/>
                </a:lnTo>
                <a:lnTo>
                  <a:pt x="3011786" y="206339"/>
                </a:lnTo>
                <a:lnTo>
                  <a:pt x="3031713" y="253209"/>
                </a:lnTo>
                <a:lnTo>
                  <a:pt x="3044788" y="302603"/>
                </a:lnTo>
                <a:lnTo>
                  <a:pt x="3091694" y="317652"/>
                </a:lnTo>
                <a:lnTo>
                  <a:pt x="3135542" y="337351"/>
                </a:lnTo>
                <a:lnTo>
                  <a:pt x="3176110" y="361326"/>
                </a:lnTo>
                <a:lnTo>
                  <a:pt x="3213175" y="389203"/>
                </a:lnTo>
                <a:lnTo>
                  <a:pt x="3246514" y="420610"/>
                </a:lnTo>
                <a:lnTo>
                  <a:pt x="3275904" y="455172"/>
                </a:lnTo>
                <a:lnTo>
                  <a:pt x="3301122" y="492515"/>
                </a:lnTo>
                <a:lnTo>
                  <a:pt x="3321944" y="532268"/>
                </a:lnTo>
                <a:lnTo>
                  <a:pt x="3338149" y="574055"/>
                </a:lnTo>
                <a:lnTo>
                  <a:pt x="3349512" y="617504"/>
                </a:lnTo>
                <a:lnTo>
                  <a:pt x="3355811" y="662240"/>
                </a:lnTo>
                <a:lnTo>
                  <a:pt x="3356824" y="707891"/>
                </a:lnTo>
                <a:lnTo>
                  <a:pt x="3352326" y="754083"/>
                </a:lnTo>
                <a:lnTo>
                  <a:pt x="3342095" y="800443"/>
                </a:lnTo>
                <a:lnTo>
                  <a:pt x="3328236" y="840734"/>
                </a:lnTo>
                <a:lnTo>
                  <a:pt x="3322664" y="853783"/>
                </a:lnTo>
                <a:lnTo>
                  <a:pt x="3350746" y="892173"/>
                </a:lnTo>
                <a:lnTo>
                  <a:pt x="3374691" y="932118"/>
                </a:lnTo>
                <a:lnTo>
                  <a:pt x="3394534" y="973362"/>
                </a:lnTo>
                <a:lnTo>
                  <a:pt x="3410310" y="1015650"/>
                </a:lnTo>
                <a:lnTo>
                  <a:pt x="3422054" y="1058730"/>
                </a:lnTo>
                <a:lnTo>
                  <a:pt x="3429800" y="1102345"/>
                </a:lnTo>
                <a:lnTo>
                  <a:pt x="3433585" y="1146242"/>
                </a:lnTo>
                <a:lnTo>
                  <a:pt x="3433442" y="1190166"/>
                </a:lnTo>
                <a:lnTo>
                  <a:pt x="3429408" y="1233862"/>
                </a:lnTo>
                <a:lnTo>
                  <a:pt x="3421516" y="1277076"/>
                </a:lnTo>
                <a:lnTo>
                  <a:pt x="3409802" y="1319553"/>
                </a:lnTo>
                <a:lnTo>
                  <a:pt x="3394301" y="1361040"/>
                </a:lnTo>
                <a:lnTo>
                  <a:pt x="3375049" y="1401280"/>
                </a:lnTo>
                <a:lnTo>
                  <a:pt x="3352079" y="1440020"/>
                </a:lnTo>
                <a:lnTo>
                  <a:pt x="3325427" y="1477006"/>
                </a:lnTo>
                <a:lnTo>
                  <a:pt x="3295129" y="1511982"/>
                </a:lnTo>
                <a:lnTo>
                  <a:pt x="3261218" y="1544695"/>
                </a:lnTo>
                <a:lnTo>
                  <a:pt x="3223731" y="1574889"/>
                </a:lnTo>
                <a:lnTo>
                  <a:pt x="3178231" y="1604886"/>
                </a:lnTo>
                <a:lnTo>
                  <a:pt x="3129932" y="1630159"/>
                </a:lnTo>
                <a:lnTo>
                  <a:pt x="3079238" y="1650555"/>
                </a:lnTo>
                <a:lnTo>
                  <a:pt x="3026550" y="1665922"/>
                </a:lnTo>
                <a:lnTo>
                  <a:pt x="2972271" y="1676108"/>
                </a:lnTo>
                <a:lnTo>
                  <a:pt x="2969175" y="1723893"/>
                </a:lnTo>
                <a:lnTo>
                  <a:pt x="2960889" y="1770147"/>
                </a:lnTo>
                <a:lnTo>
                  <a:pt x="2947694" y="1814604"/>
                </a:lnTo>
                <a:lnTo>
                  <a:pt x="2929873" y="1856998"/>
                </a:lnTo>
                <a:lnTo>
                  <a:pt x="2907708" y="1897064"/>
                </a:lnTo>
                <a:lnTo>
                  <a:pt x="2881481" y="1934538"/>
                </a:lnTo>
                <a:lnTo>
                  <a:pt x="2851475" y="1969152"/>
                </a:lnTo>
                <a:lnTo>
                  <a:pt x="2817972" y="2000644"/>
                </a:lnTo>
                <a:lnTo>
                  <a:pt x="2781253" y="2028746"/>
                </a:lnTo>
                <a:lnTo>
                  <a:pt x="2741601" y="2053194"/>
                </a:lnTo>
                <a:lnTo>
                  <a:pt x="2699299" y="2073723"/>
                </a:lnTo>
                <a:lnTo>
                  <a:pt x="2654629" y="2090067"/>
                </a:lnTo>
                <a:lnTo>
                  <a:pt x="2607872" y="2101961"/>
                </a:lnTo>
                <a:lnTo>
                  <a:pt x="2559311" y="2109139"/>
                </a:lnTo>
                <a:lnTo>
                  <a:pt x="2509229" y="2111337"/>
                </a:lnTo>
                <a:lnTo>
                  <a:pt x="2458691" y="2108232"/>
                </a:lnTo>
                <a:lnTo>
                  <a:pt x="2409025" y="2099909"/>
                </a:lnTo>
                <a:lnTo>
                  <a:pt x="2360676" y="2086483"/>
                </a:lnTo>
                <a:lnTo>
                  <a:pt x="2314088" y="2068071"/>
                </a:lnTo>
                <a:lnTo>
                  <a:pt x="2269707" y="2044789"/>
                </a:lnTo>
                <a:lnTo>
                  <a:pt x="2253481" y="2088943"/>
                </a:lnTo>
                <a:lnTo>
                  <a:pt x="2233535" y="2130789"/>
                </a:lnTo>
                <a:lnTo>
                  <a:pt x="2210106" y="2170207"/>
                </a:lnTo>
                <a:lnTo>
                  <a:pt x="2183430" y="2207075"/>
                </a:lnTo>
                <a:lnTo>
                  <a:pt x="2153743" y="2241272"/>
                </a:lnTo>
                <a:lnTo>
                  <a:pt x="2121282" y="2272678"/>
                </a:lnTo>
                <a:lnTo>
                  <a:pt x="2086282" y="2301170"/>
                </a:lnTo>
                <a:lnTo>
                  <a:pt x="2048979" y="2326628"/>
                </a:lnTo>
                <a:lnTo>
                  <a:pt x="2009611" y="2348932"/>
                </a:lnTo>
                <a:lnTo>
                  <a:pt x="1968413" y="2367958"/>
                </a:lnTo>
                <a:lnTo>
                  <a:pt x="1925622" y="2383588"/>
                </a:lnTo>
                <a:lnTo>
                  <a:pt x="1881473" y="2395698"/>
                </a:lnTo>
                <a:lnTo>
                  <a:pt x="1836203" y="2404169"/>
                </a:lnTo>
                <a:lnTo>
                  <a:pt x="1790048" y="2408879"/>
                </a:lnTo>
                <a:lnTo>
                  <a:pt x="1743245" y="2409707"/>
                </a:lnTo>
                <a:lnTo>
                  <a:pt x="1696029" y="2406532"/>
                </a:lnTo>
                <a:lnTo>
                  <a:pt x="1648638" y="2399233"/>
                </a:lnTo>
                <a:lnTo>
                  <a:pt x="1601306" y="2387689"/>
                </a:lnTo>
                <a:lnTo>
                  <a:pt x="1551454" y="2370599"/>
                </a:lnTo>
                <a:lnTo>
                  <a:pt x="1503883" y="2349027"/>
                </a:lnTo>
                <a:lnTo>
                  <a:pt x="1458901" y="2323188"/>
                </a:lnTo>
                <a:lnTo>
                  <a:pt x="1416813" y="2293295"/>
                </a:lnTo>
                <a:lnTo>
                  <a:pt x="1377927" y="2259563"/>
                </a:lnTo>
                <a:lnTo>
                  <a:pt x="1342548" y="2222207"/>
                </a:lnTo>
                <a:lnTo>
                  <a:pt x="1310984" y="2181441"/>
                </a:lnTo>
                <a:lnTo>
                  <a:pt x="1268988" y="2203596"/>
                </a:lnTo>
                <a:lnTo>
                  <a:pt x="1226000" y="2222296"/>
                </a:lnTo>
                <a:lnTo>
                  <a:pt x="1182209" y="2237586"/>
                </a:lnTo>
                <a:lnTo>
                  <a:pt x="1137800" y="2249510"/>
                </a:lnTo>
                <a:lnTo>
                  <a:pt x="1092962" y="2258112"/>
                </a:lnTo>
                <a:lnTo>
                  <a:pt x="1047882" y="2263438"/>
                </a:lnTo>
                <a:lnTo>
                  <a:pt x="1002746" y="2265531"/>
                </a:lnTo>
                <a:lnTo>
                  <a:pt x="957742" y="2264436"/>
                </a:lnTo>
                <a:lnTo>
                  <a:pt x="913057" y="2260198"/>
                </a:lnTo>
                <a:lnTo>
                  <a:pt x="868878" y="2252862"/>
                </a:lnTo>
                <a:lnTo>
                  <a:pt x="825393" y="2242472"/>
                </a:lnTo>
                <a:lnTo>
                  <a:pt x="782788" y="2229072"/>
                </a:lnTo>
                <a:lnTo>
                  <a:pt x="741252" y="2212707"/>
                </a:lnTo>
                <a:lnTo>
                  <a:pt x="700970" y="2193422"/>
                </a:lnTo>
                <a:lnTo>
                  <a:pt x="662131" y="2171261"/>
                </a:lnTo>
                <a:lnTo>
                  <a:pt x="624921" y="2146269"/>
                </a:lnTo>
                <a:lnTo>
                  <a:pt x="589527" y="2118490"/>
                </a:lnTo>
                <a:lnTo>
                  <a:pt x="556138" y="2087969"/>
                </a:lnTo>
                <a:lnTo>
                  <a:pt x="524939" y="2054751"/>
                </a:lnTo>
                <a:lnTo>
                  <a:pt x="496118" y="2018880"/>
                </a:lnTo>
                <a:lnTo>
                  <a:pt x="469863" y="1980400"/>
                </a:lnTo>
                <a:lnTo>
                  <a:pt x="467704" y="1976844"/>
                </a:lnTo>
                <a:lnTo>
                  <a:pt x="465545" y="1973415"/>
                </a:lnTo>
                <a:lnTo>
                  <a:pt x="463386" y="1969859"/>
                </a:lnTo>
                <a:lnTo>
                  <a:pt x="416369" y="1972078"/>
                </a:lnTo>
                <a:lnTo>
                  <a:pt x="370556" y="1968360"/>
                </a:lnTo>
                <a:lnTo>
                  <a:pt x="326403" y="1959050"/>
                </a:lnTo>
                <a:lnTo>
                  <a:pt x="284368" y="1944492"/>
                </a:lnTo>
                <a:lnTo>
                  <a:pt x="244908" y="1925030"/>
                </a:lnTo>
                <a:lnTo>
                  <a:pt x="208481" y="1901009"/>
                </a:lnTo>
                <a:lnTo>
                  <a:pt x="175544" y="1872773"/>
                </a:lnTo>
                <a:lnTo>
                  <a:pt x="146554" y="1840667"/>
                </a:lnTo>
                <a:lnTo>
                  <a:pt x="121968" y="1805035"/>
                </a:lnTo>
                <a:lnTo>
                  <a:pt x="102244" y="1766221"/>
                </a:lnTo>
                <a:lnTo>
                  <a:pt x="87840" y="1724570"/>
                </a:lnTo>
                <a:lnTo>
                  <a:pt x="79211" y="1680426"/>
                </a:lnTo>
                <a:lnTo>
                  <a:pt x="77022" y="1632328"/>
                </a:lnTo>
                <a:lnTo>
                  <a:pt x="82104" y="1584908"/>
                </a:lnTo>
                <a:lnTo>
                  <a:pt x="94213" y="1538884"/>
                </a:lnTo>
                <a:lnTo>
                  <a:pt x="113106" y="1494978"/>
                </a:lnTo>
                <a:lnTo>
                  <a:pt x="138539" y="1453907"/>
                </a:lnTo>
                <a:lnTo>
                  <a:pt x="170270" y="1416393"/>
                </a:lnTo>
                <a:lnTo>
                  <a:pt x="128187" y="1388549"/>
                </a:lnTo>
                <a:lnTo>
                  <a:pt x="91705" y="1355917"/>
                </a:lnTo>
                <a:lnTo>
                  <a:pt x="61015" y="1319199"/>
                </a:lnTo>
                <a:lnTo>
                  <a:pt x="36308" y="1279099"/>
                </a:lnTo>
                <a:lnTo>
                  <a:pt x="17776" y="1236320"/>
                </a:lnTo>
                <a:lnTo>
                  <a:pt x="5609" y="1191564"/>
                </a:lnTo>
                <a:lnTo>
                  <a:pt x="0" y="1145536"/>
                </a:lnTo>
                <a:lnTo>
                  <a:pt x="1138" y="1098937"/>
                </a:lnTo>
                <a:lnTo>
                  <a:pt x="9215" y="1052471"/>
                </a:lnTo>
                <a:lnTo>
                  <a:pt x="24423" y="1006840"/>
                </a:lnTo>
                <a:lnTo>
                  <a:pt x="46953" y="962749"/>
                </a:lnTo>
                <a:lnTo>
                  <a:pt x="73224" y="925620"/>
                </a:lnTo>
                <a:lnTo>
                  <a:pt x="104110" y="892608"/>
                </a:lnTo>
                <a:lnTo>
                  <a:pt x="139083" y="864034"/>
                </a:lnTo>
                <a:lnTo>
                  <a:pt x="177610" y="840222"/>
                </a:lnTo>
                <a:lnTo>
                  <a:pt x="219160" y="821492"/>
                </a:lnTo>
                <a:lnTo>
                  <a:pt x="263203" y="808167"/>
                </a:lnTo>
                <a:lnTo>
                  <a:pt x="309208" y="800570"/>
                </a:lnTo>
                <a:lnTo>
                  <a:pt x="312129" y="792950"/>
                </a:lnTo>
                <a:close/>
              </a:path>
              <a:path w="3434079" h="2409825">
                <a:moveTo>
                  <a:pt x="375121" y="1451572"/>
                </a:moveTo>
                <a:lnTo>
                  <a:pt x="322614" y="1451627"/>
                </a:lnTo>
                <a:lnTo>
                  <a:pt x="271013" y="1444111"/>
                </a:lnTo>
                <a:lnTo>
                  <a:pt x="221173" y="1429212"/>
                </a:lnTo>
                <a:lnTo>
                  <a:pt x="173953" y="1407122"/>
                </a:lnTo>
              </a:path>
              <a:path w="3434079" h="2409825">
                <a:moveTo>
                  <a:pt x="552540" y="1937982"/>
                </a:moveTo>
                <a:lnTo>
                  <a:pt x="531145" y="1945332"/>
                </a:lnTo>
                <a:lnTo>
                  <a:pt x="509297" y="1951349"/>
                </a:lnTo>
                <a:lnTo>
                  <a:pt x="487068" y="1955984"/>
                </a:lnTo>
                <a:lnTo>
                  <a:pt x="464529" y="1959191"/>
                </a:lnTo>
              </a:path>
              <a:path w="3434079" h="2409825">
                <a:moveTo>
                  <a:pt x="1310730" y="2171662"/>
                </a:moveTo>
                <a:lnTo>
                  <a:pt x="1295472" y="2148482"/>
                </a:lnTo>
                <a:lnTo>
                  <a:pt x="1281536" y="2124529"/>
                </a:lnTo>
                <a:lnTo>
                  <a:pt x="1268957" y="2099885"/>
                </a:lnTo>
                <a:lnTo>
                  <a:pt x="1257771" y="2074634"/>
                </a:lnTo>
              </a:path>
              <a:path w="3434079" h="2409825">
                <a:moveTo>
                  <a:pt x="2291170" y="1929727"/>
                </a:moveTo>
                <a:lnTo>
                  <a:pt x="2288126" y="1956696"/>
                </a:lnTo>
                <a:lnTo>
                  <a:pt x="2283582" y="1983464"/>
                </a:lnTo>
                <a:lnTo>
                  <a:pt x="2277561" y="2009969"/>
                </a:lnTo>
                <a:lnTo>
                  <a:pt x="2270088" y="2036153"/>
                </a:lnTo>
              </a:path>
              <a:path w="3434079" h="2409825">
                <a:moveTo>
                  <a:pt x="2712175" y="1271740"/>
                </a:moveTo>
                <a:lnTo>
                  <a:pt x="2758111" y="1296309"/>
                </a:lnTo>
                <a:lnTo>
                  <a:pt x="2800267" y="1325326"/>
                </a:lnTo>
                <a:lnTo>
                  <a:pt x="2838385" y="1358392"/>
                </a:lnTo>
                <a:lnTo>
                  <a:pt x="2872205" y="1395109"/>
                </a:lnTo>
                <a:lnTo>
                  <a:pt x="2901469" y="1435078"/>
                </a:lnTo>
                <a:lnTo>
                  <a:pt x="2925916" y="1477900"/>
                </a:lnTo>
                <a:lnTo>
                  <a:pt x="2945289" y="1523178"/>
                </a:lnTo>
                <a:lnTo>
                  <a:pt x="2959327" y="1570513"/>
                </a:lnTo>
                <a:lnTo>
                  <a:pt x="2967773" y="1619506"/>
                </a:lnTo>
                <a:lnTo>
                  <a:pt x="2970366" y="1669758"/>
                </a:lnTo>
              </a:path>
              <a:path w="3434079" h="2409825">
                <a:moveTo>
                  <a:pt x="3321013" y="847941"/>
                </a:moveTo>
                <a:lnTo>
                  <a:pt x="3299197" y="889813"/>
                </a:lnTo>
                <a:lnTo>
                  <a:pt x="3272594" y="928887"/>
                </a:lnTo>
                <a:lnTo>
                  <a:pt x="3241467" y="964795"/>
                </a:lnTo>
                <a:lnTo>
                  <a:pt x="3206078" y="997166"/>
                </a:lnTo>
              </a:path>
              <a:path w="3434079" h="2409825">
                <a:moveTo>
                  <a:pt x="3045296" y="294221"/>
                </a:moveTo>
                <a:lnTo>
                  <a:pt x="3048104" y="311717"/>
                </a:lnTo>
                <a:lnTo>
                  <a:pt x="3050043" y="329320"/>
                </a:lnTo>
                <a:lnTo>
                  <a:pt x="3051100" y="346995"/>
                </a:lnTo>
                <a:lnTo>
                  <a:pt x="3051265" y="364706"/>
                </a:lnTo>
              </a:path>
              <a:path w="3434079" h="2409825">
                <a:moveTo>
                  <a:pt x="2311109" y="211925"/>
                </a:moveTo>
                <a:lnTo>
                  <a:pt x="2323263" y="187983"/>
                </a:lnTo>
                <a:lnTo>
                  <a:pt x="2337192" y="164982"/>
                </a:lnTo>
                <a:lnTo>
                  <a:pt x="2352811" y="143005"/>
                </a:lnTo>
                <a:lnTo>
                  <a:pt x="2370037" y="122136"/>
                </a:lnTo>
              </a:path>
              <a:path w="3434079" h="2409825">
                <a:moveTo>
                  <a:pt x="1760437" y="254851"/>
                </a:moveTo>
                <a:lnTo>
                  <a:pt x="1765650" y="234832"/>
                </a:lnTo>
                <a:lnTo>
                  <a:pt x="1772137" y="215195"/>
                </a:lnTo>
                <a:lnTo>
                  <a:pt x="1779886" y="195986"/>
                </a:lnTo>
                <a:lnTo>
                  <a:pt x="1788885" y="177254"/>
                </a:lnTo>
              </a:path>
              <a:path w="3434079" h="2409825">
                <a:moveTo>
                  <a:pt x="1114007" y="281140"/>
                </a:moveTo>
                <a:lnTo>
                  <a:pt x="1141570" y="297656"/>
                </a:lnTo>
                <a:lnTo>
                  <a:pt x="1168014" y="315731"/>
                </a:lnTo>
                <a:lnTo>
                  <a:pt x="1193267" y="335307"/>
                </a:lnTo>
                <a:lnTo>
                  <a:pt x="1217258" y="356324"/>
                </a:lnTo>
              </a:path>
              <a:path w="3434079" h="2409825">
                <a:moveTo>
                  <a:pt x="330163" y="872198"/>
                </a:moveTo>
                <a:lnTo>
                  <a:pt x="324452" y="852674"/>
                </a:lnTo>
                <a:lnTo>
                  <a:pt x="319527" y="832971"/>
                </a:lnTo>
                <a:lnTo>
                  <a:pt x="315411" y="813101"/>
                </a:lnTo>
                <a:lnTo>
                  <a:pt x="312129" y="793077"/>
                </a:lnTo>
              </a:path>
            </a:pathLst>
          </a:custGeom>
          <a:ln w="9525">
            <a:solidFill>
              <a:srgbClr val="CC0000"/>
            </a:solidFill>
          </a:ln>
        </p:spPr>
        <p:txBody>
          <a:bodyPr wrap="square" lIns="0" tIns="0" rIns="0" bIns="0" rtlCol="0"/>
          <a:lstStyle/>
          <a:p>
            <a:endParaRPr sz="1500">
              <a:latin typeface="Georgia" panose="02040502050405020303" pitchFamily="18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965564" y="3419240"/>
            <a:ext cx="195326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</a:t>
            </a:r>
            <a:r>
              <a:rPr sz="1500" spc="-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actividades</a:t>
            </a:r>
            <a:r>
              <a:rPr sz="1500" spc="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destinadas</a:t>
            </a:r>
            <a:r>
              <a:rPr sz="15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</a:t>
            </a:r>
            <a:r>
              <a:rPr sz="1500" spc="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cumplir</a:t>
            </a:r>
            <a:r>
              <a:rPr sz="15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las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funciones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6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-2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los</a:t>
            </a:r>
            <a:r>
              <a:rPr sz="1500" spc="-3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1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comités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se</a:t>
            </a:r>
            <a:r>
              <a:rPr sz="1500" spc="4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planifican</a:t>
            </a:r>
            <a:r>
              <a:rPr sz="15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en</a:t>
            </a:r>
            <a:r>
              <a:rPr sz="1500" spc="5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el</a:t>
            </a:r>
            <a:r>
              <a:rPr sz="15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2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Plan 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Anual</a:t>
            </a:r>
            <a:r>
              <a:rPr sz="1500" spc="-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Trabajo</a:t>
            </a:r>
            <a:r>
              <a:rPr sz="1500" spc="-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7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de</a:t>
            </a:r>
            <a:r>
              <a:rPr sz="1500" spc="1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50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la</a:t>
            </a:r>
            <a:r>
              <a:rPr sz="1500" spc="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 </a:t>
            </a:r>
            <a:r>
              <a:rPr sz="1500" spc="-35" dirty="0">
                <a:solidFill>
                  <a:srgbClr val="001F5F"/>
                </a:solidFill>
                <a:latin typeface="Georgia" panose="02040502050405020303" pitchFamily="18" charset="0"/>
                <a:cs typeface="Lucida Sans Unicode"/>
              </a:rPr>
              <a:t>IE.</a:t>
            </a:r>
            <a:endParaRPr sz="1500" dirty="0">
              <a:latin typeface="Georgia" panose="02040502050405020303" pitchFamily="18" charset="0"/>
              <a:cs typeface="Lucida Sans Unicode"/>
            </a:endParaRPr>
          </a:p>
        </p:txBody>
      </p:sp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84307" y="2330977"/>
            <a:ext cx="959103" cy="959104"/>
          </a:xfrm>
          <a:prstGeom prst="rect">
            <a:avLst/>
          </a:prstGeom>
        </p:spPr>
      </p:pic>
      <p:graphicFrame>
        <p:nvGraphicFramePr>
          <p:cNvPr id="22" name="Tabla 23">
            <a:extLst>
              <a:ext uri="{FF2B5EF4-FFF2-40B4-BE49-F238E27FC236}">
                <a16:creationId xmlns:a16="http://schemas.microsoft.com/office/drawing/2014/main" id="{1EF96518-2F44-49C8-ADD0-85F5E516C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685202"/>
              </p:ext>
            </p:extLst>
          </p:nvPr>
        </p:nvGraphicFramePr>
        <p:xfrm>
          <a:off x="364425" y="1442584"/>
          <a:ext cx="8128000" cy="4749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85817841"/>
                    </a:ext>
                  </a:extLst>
                </a:gridCol>
                <a:gridCol w="6908800">
                  <a:extLst>
                    <a:ext uri="{9D8B030D-6E8A-4147-A177-3AD203B41FA5}">
                      <a16:colId xmlns:a16="http://schemas.microsoft.com/office/drawing/2014/main" val="968127779"/>
                    </a:ext>
                  </a:extLst>
                </a:gridCol>
              </a:tblGrid>
              <a:tr h="397249"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E" dirty="0"/>
                        <a:t>FUNCIONES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908411"/>
                  </a:ext>
                </a:extLst>
              </a:tr>
              <a:tr h="900123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Participar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elaboración,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actualización,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implementación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evaluación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instrumentos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institución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educativa,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contribuyendo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al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sostenimiento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servicio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educativo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122756"/>
                  </a:ext>
                </a:extLst>
              </a:tr>
              <a:tr h="1026225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Implementar</a:t>
                      </a:r>
                      <a:r>
                        <a:rPr lang="es-ES" sz="1400" spc="114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1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procesos</a:t>
                      </a:r>
                      <a:r>
                        <a:rPr lang="es-ES" sz="1400" spc="1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recepción,</a:t>
                      </a:r>
                      <a:r>
                        <a:rPr lang="es-ES" sz="1400" spc="1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registro,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almacenamiento,</a:t>
                      </a:r>
                      <a:r>
                        <a:rPr lang="es-ES" sz="1400" spc="1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distribución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(cuando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corresponda)</a:t>
                      </a:r>
                      <a:r>
                        <a:rPr lang="es-ES" sz="14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inventario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recursos</a:t>
                      </a:r>
                      <a:r>
                        <a:rPr lang="es-ES" sz="14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educativos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institución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educativa,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así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como</a:t>
                      </a:r>
                      <a:r>
                        <a:rPr lang="es-ES" sz="1400" spc="8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aquellos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otorgados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por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entidades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externas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IE,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verificando</a:t>
                      </a:r>
                      <a:r>
                        <a:rPr lang="es-ES" sz="1400" spc="5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cumplimiento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criterios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de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asignación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según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normativa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vigente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071429"/>
                  </a:ext>
                </a:extLst>
              </a:tr>
              <a:tr h="794496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Elaborar,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implementar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evaluar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Plan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Riesgo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Desastres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según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normativa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vigente,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así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como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implementación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simulacros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sectoriales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programados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o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inopinados.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042666"/>
                  </a:ext>
                </a:extLst>
              </a:tr>
              <a:tr h="697123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Reportar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incidentes</a:t>
                      </a:r>
                      <a:r>
                        <a:rPr lang="es-ES" sz="1400" spc="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sobre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afectación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y/o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exposición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6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IE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por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peligro inminente,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emergencia</a:t>
                      </a:r>
                      <a:r>
                        <a:rPr lang="es-ES" sz="1400" spc="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y/o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desastre,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así</a:t>
                      </a:r>
                      <a:r>
                        <a:rPr lang="es-ES" sz="14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como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las</a:t>
                      </a:r>
                      <a:r>
                        <a:rPr lang="es-ES" sz="1400" spc="-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necesidades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y</a:t>
                      </a:r>
                      <a:r>
                        <a:rPr lang="es-ES" sz="1400" spc="-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-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acciones 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ejecutadas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</a:t>
                      </a:r>
                      <a:r>
                        <a:rPr lang="es-ES" sz="1400" spc="7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7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instancias</a:t>
                      </a:r>
                      <a:r>
                        <a:rPr lang="es-ES" sz="1400" spc="1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correspondientes</a:t>
                      </a:r>
                      <a:r>
                        <a:rPr lang="es-ES" sz="1400" spc="1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según</a:t>
                      </a:r>
                      <a:r>
                        <a:rPr lang="es-ES" sz="1400" spc="9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</a:t>
                      </a:r>
                      <a:r>
                        <a:rPr lang="es-ES" sz="1400" spc="9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normativa</a:t>
                      </a:r>
                      <a:r>
                        <a:rPr lang="es-ES" sz="1400" spc="8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vigente.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652959"/>
                  </a:ext>
                </a:extLst>
              </a:tr>
              <a:tr h="900123">
                <a:tc>
                  <a:txBody>
                    <a:bodyPr/>
                    <a:lstStyle/>
                    <a:p>
                      <a:pPr algn="ctr"/>
                      <a:r>
                        <a:rPr lang="es-PE" sz="1400" dirty="0">
                          <a:latin typeface="Georgia" panose="02040502050405020303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Realizar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el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diagnóstico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necesidades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infraestructura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del</a:t>
                      </a:r>
                      <a:r>
                        <a:rPr lang="es-ES" sz="1400" spc="2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local</a:t>
                      </a:r>
                      <a:r>
                        <a:rPr lang="es-ES" sz="1400" spc="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educativo,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incluyendo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las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-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mantenimiento,</a:t>
                      </a:r>
                      <a:r>
                        <a:rPr lang="es-ES" sz="1400" spc="3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acondicionamiento,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así</a:t>
                      </a:r>
                      <a:r>
                        <a:rPr lang="es-ES" sz="1400" spc="-2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como</a:t>
                      </a:r>
                      <a:r>
                        <a:rPr lang="es-ES" sz="1400" spc="1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aquellas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relacionadas</a:t>
                      </a:r>
                      <a:r>
                        <a:rPr lang="es-ES" sz="1400" spc="5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al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Plan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3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Gestión</a:t>
                      </a:r>
                      <a:r>
                        <a:rPr lang="es-ES" sz="1400" spc="5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Riesgos</a:t>
                      </a:r>
                      <a:r>
                        <a:rPr lang="es-ES" sz="1400" spc="4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65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</a:t>
                      </a:r>
                      <a:r>
                        <a:rPr lang="es-ES" sz="1400" spc="4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 </a:t>
                      </a:r>
                      <a:r>
                        <a:rPr lang="es-ES" sz="1400" spc="-10" dirty="0">
                          <a:solidFill>
                            <a:srgbClr val="001F5F"/>
                          </a:solidFill>
                          <a:latin typeface="Georgia" panose="02040502050405020303" pitchFamily="18" charset="0"/>
                          <a:cs typeface="Lucida Sans Unicode"/>
                        </a:rPr>
                        <a:t>Desastres. </a:t>
                      </a:r>
                      <a:endParaRPr lang="es-PE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60967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552</TotalTime>
  <Words>2965</Words>
  <Application>Microsoft Office PowerPoint</Application>
  <PresentationFormat>Panorámica</PresentationFormat>
  <Paragraphs>229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8" baseType="lpstr">
      <vt:lpstr>Aharoni</vt:lpstr>
      <vt:lpstr>Arial</vt:lpstr>
      <vt:lpstr>Arial Black</vt:lpstr>
      <vt:lpstr>Arial MT</vt:lpstr>
      <vt:lpstr>Cascadia Code SemiBold</vt:lpstr>
      <vt:lpstr>Georgia</vt:lpstr>
      <vt:lpstr>Ink Free</vt:lpstr>
      <vt:lpstr>Lucida Sans Unicode</vt:lpstr>
      <vt:lpstr>Times New Roman</vt:lpstr>
      <vt:lpstr>Trebuchet MS</vt:lpstr>
      <vt:lpstr>Wingdings 3</vt:lpstr>
      <vt:lpstr>Faceta</vt:lpstr>
      <vt:lpstr>Presentación de PowerPoint</vt:lpstr>
      <vt:lpstr>Comités de Gestión Escolar</vt:lpstr>
      <vt:lpstr>¿Cuál es el rol de los Comités de Gestión Escolar?</vt:lpstr>
      <vt:lpstr>Integrantes de los comités de gestión escolar</vt:lpstr>
      <vt:lpstr>¿Cómo se eligen a los integrantes? </vt:lpstr>
      <vt:lpstr>Conformación de los Comités de Gestión Escolar en II.EE. con 10  o menos docentes</vt:lpstr>
      <vt:lpstr>¿Cuándo se conforman los Comités de Gestión Escolar?</vt:lpstr>
      <vt:lpstr>¿Qué otras facultades tienen los Comités al momento de conformarse?</vt:lpstr>
      <vt:lpstr>Funciones de los Comités de Gestión Escolar: Comité de gestión de condiciones operativas </vt:lpstr>
      <vt:lpstr>Comité de gestión de condiciones operativas:</vt:lpstr>
      <vt:lpstr>Comité de gestión de condiciones operativas:</vt:lpstr>
      <vt:lpstr>Funciones de los Comités de Gestión Escolar: Comité de gestión pedagógica:</vt:lpstr>
      <vt:lpstr>Presentación de PowerPoint</vt:lpstr>
      <vt:lpstr>Comité de gestión del bienestar:</vt:lpstr>
      <vt:lpstr>Funciones de los Comités de Gestión Escolar relacionadas a los IIGG: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COMITÉS DE GESTIÓN ESCOLAR</dc:title>
  <cp:lastModifiedBy>JefeAGP</cp:lastModifiedBy>
  <cp:revision>33</cp:revision>
  <dcterms:created xsi:type="dcterms:W3CDTF">2025-10-31T20:05:48Z</dcterms:created>
  <dcterms:modified xsi:type="dcterms:W3CDTF">2025-11-04T19:51:00Z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2025-10-31T00:00:00Z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2025-10-31T00:00:00Z</vt:filetime>
  </property>
</Properties>
</file>