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sldIdLst>
    <p:sldId id="258" r:id="rId2"/>
    <p:sldId id="28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9" r:id="rId18"/>
    <p:sldId id="276" r:id="rId19"/>
    <p:sldId id="290" r:id="rId20"/>
    <p:sldId id="279" r:id="rId21"/>
    <p:sldId id="284" r:id="rId22"/>
    <p:sldId id="291" r:id="rId23"/>
    <p:sldId id="293" r:id="rId24"/>
    <p:sldId id="292" r:id="rId2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9292C-37F2-4CD7-8478-06CCB534D59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03200B2-276F-41BB-A05F-9D933CD92F69}">
      <dgm:prSet phldrT="[Texto]" custT="1"/>
      <dgm:spPr/>
      <dgm:t>
        <a:bodyPr/>
        <a:lstStyle/>
        <a:p>
          <a:pPr algn="just"/>
          <a:r>
            <a:rPr lang="es-PE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Evaluación de salida y sistematización de logros</a:t>
          </a:r>
        </a:p>
      </dgm:t>
    </dgm:pt>
    <dgm:pt modelId="{B7366F58-B866-4EBD-9EBA-572928BA3269}" type="parTrans" cxnId="{8B5F21BD-3C82-4229-A8DD-D8970993EB73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ED351798-F54C-4A6D-ABBD-CC5C68856602}" type="sibTrans" cxnId="{8B5F21BD-3C82-4229-A8DD-D8970993EB73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F8FDEA39-ED91-47A9-A6BD-347451207DCF}">
      <dgm:prSet phldrT="[Texto]" custT="1"/>
      <dgm:spPr/>
      <dgm:t>
        <a:bodyPr/>
        <a:lstStyle/>
        <a:p>
          <a:pPr algn="just"/>
          <a:r>
            <a: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Evaluación colegiada y participativa que reconoce los logros en comunicación y matemática.</a:t>
          </a:r>
        </a:p>
      </dgm:t>
    </dgm:pt>
    <dgm:pt modelId="{A6BF1689-B46C-40B9-BEA9-231F5881C786}" type="parTrans" cxnId="{6169EB2F-10D3-4766-B283-42B15F00422B}">
      <dgm:prSet/>
      <dgm:spPr>
        <a:solidFill>
          <a:srgbClr val="0070C0"/>
        </a:solidFill>
      </dgm:spPr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54E79C0A-BF09-4A88-97F6-13D5732CD363}" type="sibTrans" cxnId="{6169EB2F-10D3-4766-B283-42B15F00422B}">
      <dgm:prSet/>
      <dgm:spPr>
        <a:solidFill>
          <a:srgbClr val="0070C0"/>
        </a:solidFill>
      </dgm:spPr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DF375209-7147-40D4-8A6A-70D185E28E08}">
      <dgm:prSet phldrT="[Texto]" custT="1"/>
      <dgm:spPr/>
      <dgm:t>
        <a:bodyPr/>
        <a:lstStyle/>
        <a:p>
          <a:pPr algn="just"/>
          <a:r>
            <a: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Asegurar la coherencia entre planificación, ejecución y resultados. Toma de decisiones.</a:t>
          </a:r>
        </a:p>
      </dgm:t>
    </dgm:pt>
    <dgm:pt modelId="{775B72FE-C36E-408F-B9F3-B1AB6D965CA4}" type="parTrans" cxnId="{A9C5FAD2-33EE-4F95-9D05-28C2EC274373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844DF156-1901-4432-BEFC-EA51713FADF0}" type="sibTrans" cxnId="{A9C5FAD2-33EE-4F95-9D05-28C2EC274373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15D38162-8EB0-4B8A-B8BE-2725E78A8CD4}">
      <dgm:prSet phldrT="[Texto]" custT="1"/>
      <dgm:spPr/>
      <dgm:t>
        <a:bodyPr/>
        <a:lstStyle/>
        <a:p>
          <a:pPr algn="ctr"/>
          <a:r>
            <a:rPr lang="es-PE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Jornada de reflexión</a:t>
          </a:r>
        </a:p>
      </dgm:t>
    </dgm:pt>
    <dgm:pt modelId="{2942B706-7842-4A5F-8D02-14CFF0987442}" type="parTrans" cxnId="{8BE88211-9B92-460B-B7A2-1F55354AD89B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2D5631C0-FA05-4195-AEAB-B4B3D2232B5A}" type="sibTrans" cxnId="{8BE88211-9B92-460B-B7A2-1F55354AD89B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34C7A4A5-1AB8-4324-A1F6-4EC1E1EC3C8A}">
      <dgm:prSet phldrT="[Texto]" custT="1"/>
      <dgm:spPr/>
      <dgm:t>
        <a:bodyPr/>
        <a:lstStyle/>
        <a:p>
          <a:pPr algn="just"/>
          <a:r>
            <a: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Espacio de reflexión individual y colectivo.</a:t>
          </a:r>
        </a:p>
      </dgm:t>
    </dgm:pt>
    <dgm:pt modelId="{A387BAB6-2445-4B30-88F2-637F72CA1D95}" type="parTrans" cxnId="{794E3B0E-0532-487D-8ECF-18DC53102012}">
      <dgm:prSet/>
      <dgm:spPr>
        <a:solidFill>
          <a:srgbClr val="0070C0"/>
        </a:solidFill>
      </dgm:spPr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242F70DD-1042-40CE-8D33-6E4058E2E748}" type="sibTrans" cxnId="{794E3B0E-0532-487D-8ECF-18DC53102012}">
      <dgm:prSet/>
      <dgm:spPr>
        <a:solidFill>
          <a:srgbClr val="0070C0"/>
        </a:solidFill>
      </dgm:spPr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87CC2C55-4F0D-442F-9C9F-254E3E38C953}">
      <dgm:prSet phldrT="[Texto]" custT="1"/>
      <dgm:spPr/>
      <dgm:t>
        <a:bodyPr/>
        <a:lstStyle/>
        <a:p>
          <a:pPr algn="just"/>
          <a:r>
            <a: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Cadena de sistematización y transferencia de información desde las IIEE a la UGEL. Acciones articuladas para garantizar la sostenibilidad de Refuerzo Escolar.</a:t>
          </a:r>
        </a:p>
      </dgm:t>
    </dgm:pt>
    <dgm:pt modelId="{A25375AF-6C98-431F-B117-4B3C19DBC715}" type="parTrans" cxnId="{15F52557-F74E-49A3-BCC2-CC98AB6A0821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BD96C9A6-2AF8-451A-8A2F-724BACE4AEC4}" type="sibTrans" cxnId="{15F52557-F74E-49A3-BCC2-CC98AB6A0821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7D839412-7F66-4165-B69A-FD9DA56E04FD}">
      <dgm:prSet custT="1"/>
      <dgm:spPr/>
      <dgm:t>
        <a:bodyPr/>
        <a:lstStyle/>
        <a:p>
          <a:pPr algn="just"/>
          <a:r>
            <a: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Sistematización de la información, cuyos resultados permiten elaborar un balance de aprendizaje vinculado al PAT.</a:t>
          </a:r>
        </a:p>
      </dgm:t>
    </dgm:pt>
    <dgm:pt modelId="{B61DD8CB-B723-4D53-AB7E-C4542081F0BE}" type="parTrans" cxnId="{6071C768-7E02-4263-A3A7-07C417EDF331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2B98CFAC-4AEA-4A44-A2D6-B5E682E59495}" type="sibTrans" cxnId="{6071C768-7E02-4263-A3A7-07C417EDF331}">
      <dgm:prSet/>
      <dgm:spPr>
        <a:solidFill>
          <a:srgbClr val="0070C0"/>
        </a:solidFill>
      </dgm:spPr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2C5FDA32-A837-470A-A437-17429A17730B}">
      <dgm:prSet custT="1"/>
      <dgm:spPr/>
      <dgm:t>
        <a:bodyPr/>
        <a:lstStyle/>
        <a:p>
          <a:pPr algn="just"/>
          <a:r>
            <a: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La comunidad educativa revisan los resultados, identifican buenas practicas y plantean nuevas metas de mejora. Se Institucionaliza la reflexión.</a:t>
          </a:r>
        </a:p>
      </dgm:t>
    </dgm:pt>
    <dgm:pt modelId="{84A20ED4-CD8C-4170-B265-4350F7D7F5A9}" type="parTrans" cxnId="{BE3DEEA7-7D20-485B-B8D2-8DE32548653F}">
      <dgm:prSet/>
      <dgm:spPr/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36F30F85-B3BC-4B80-AAF7-5B849FA62BF8}" type="sibTrans" cxnId="{BE3DEEA7-7D20-485B-B8D2-8DE32548653F}">
      <dgm:prSet/>
      <dgm:spPr>
        <a:solidFill>
          <a:srgbClr val="0070C0"/>
        </a:solidFill>
      </dgm:spPr>
      <dgm:t>
        <a:bodyPr/>
        <a:lstStyle/>
        <a:p>
          <a:pPr algn="just"/>
          <a:endParaRPr lang="es-PE" sz="1800">
            <a:latin typeface="Ink Free" panose="03080402000500000000" pitchFamily="66" charset="0"/>
            <a:cs typeface="Aharoni" panose="02010803020104030203" pitchFamily="2" charset="-79"/>
          </a:endParaRPr>
        </a:p>
      </dgm:t>
    </dgm:pt>
    <dgm:pt modelId="{E181B832-9673-4B54-9E1B-FACB26C82681}" type="pres">
      <dgm:prSet presAssocID="{D809292C-37F2-4CD7-8478-06CCB534D594}" presName="Name0" presStyleCnt="0">
        <dgm:presLayoutVars>
          <dgm:dir/>
          <dgm:animLvl val="lvl"/>
          <dgm:resizeHandles val="exact"/>
        </dgm:presLayoutVars>
      </dgm:prSet>
      <dgm:spPr/>
    </dgm:pt>
    <dgm:pt modelId="{CBC3C9ED-79A1-40D6-8E52-018F1F17DD21}" type="pres">
      <dgm:prSet presAssocID="{003200B2-276F-41BB-A05F-9D933CD92F69}" presName="vertFlow" presStyleCnt="0"/>
      <dgm:spPr/>
    </dgm:pt>
    <dgm:pt modelId="{4439DC8A-3380-4142-9A69-FD029B3F784A}" type="pres">
      <dgm:prSet presAssocID="{003200B2-276F-41BB-A05F-9D933CD92F69}" presName="header" presStyleLbl="node1" presStyleIdx="0" presStyleCnt="2"/>
      <dgm:spPr/>
    </dgm:pt>
    <dgm:pt modelId="{809CC3D3-05C4-4DB8-A7A4-BF771DF761C1}" type="pres">
      <dgm:prSet presAssocID="{A6BF1689-B46C-40B9-BEA9-231F5881C786}" presName="parTrans" presStyleLbl="sibTrans2D1" presStyleIdx="0" presStyleCnt="6"/>
      <dgm:spPr/>
    </dgm:pt>
    <dgm:pt modelId="{C92E1A82-1E14-45B9-AEBF-30999C5BE4CC}" type="pres">
      <dgm:prSet presAssocID="{F8FDEA39-ED91-47A9-A6BD-347451207DCF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255304B1-3895-4D40-B8A5-1E1587B1CE3B}" type="pres">
      <dgm:prSet presAssocID="{54E79C0A-BF09-4A88-97F6-13D5732CD363}" presName="sibTrans" presStyleLbl="sibTrans2D1" presStyleIdx="1" presStyleCnt="6"/>
      <dgm:spPr/>
    </dgm:pt>
    <dgm:pt modelId="{CB390B33-830E-4239-A71C-DC4BE2C7D7A9}" type="pres">
      <dgm:prSet presAssocID="{7D839412-7F66-4165-B69A-FD9DA56E04FD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5A443A20-D53B-4AB9-A183-1AE369971B02}" type="pres">
      <dgm:prSet presAssocID="{2B98CFAC-4AEA-4A44-A2D6-B5E682E59495}" presName="sibTrans" presStyleLbl="sibTrans2D1" presStyleIdx="2" presStyleCnt="6"/>
      <dgm:spPr/>
    </dgm:pt>
    <dgm:pt modelId="{8C6FB3C3-6C4E-4389-B3A2-EDFA54D813F8}" type="pres">
      <dgm:prSet presAssocID="{DF375209-7147-40D4-8A6A-70D185E28E08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4F028231-64BA-4A56-A8B0-EA3F49F70C31}" type="pres">
      <dgm:prSet presAssocID="{003200B2-276F-41BB-A05F-9D933CD92F69}" presName="hSp" presStyleCnt="0"/>
      <dgm:spPr/>
    </dgm:pt>
    <dgm:pt modelId="{F298FCF0-F5DF-4019-9F0D-5093587F98F6}" type="pres">
      <dgm:prSet presAssocID="{15D38162-8EB0-4B8A-B8BE-2725E78A8CD4}" presName="vertFlow" presStyleCnt="0"/>
      <dgm:spPr/>
    </dgm:pt>
    <dgm:pt modelId="{439B1726-2450-4BCF-B482-4569252E7814}" type="pres">
      <dgm:prSet presAssocID="{15D38162-8EB0-4B8A-B8BE-2725E78A8CD4}" presName="header" presStyleLbl="node1" presStyleIdx="1" presStyleCnt="2"/>
      <dgm:spPr/>
    </dgm:pt>
    <dgm:pt modelId="{7DADEF60-71B2-4D49-BC52-4BC8012E15D4}" type="pres">
      <dgm:prSet presAssocID="{A387BAB6-2445-4B30-88F2-637F72CA1D95}" presName="parTrans" presStyleLbl="sibTrans2D1" presStyleIdx="3" presStyleCnt="6"/>
      <dgm:spPr/>
    </dgm:pt>
    <dgm:pt modelId="{103B2971-6060-4C1F-80AB-6E0479095112}" type="pres">
      <dgm:prSet presAssocID="{34C7A4A5-1AB8-4324-A1F6-4EC1E1EC3C8A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61180A21-D113-4F36-9CBE-0F0581772CE5}" type="pres">
      <dgm:prSet presAssocID="{242F70DD-1042-40CE-8D33-6E4058E2E748}" presName="sibTrans" presStyleLbl="sibTrans2D1" presStyleIdx="4" presStyleCnt="6"/>
      <dgm:spPr/>
    </dgm:pt>
    <dgm:pt modelId="{011F4342-78BC-485B-9D73-250D30E9EB8C}" type="pres">
      <dgm:prSet presAssocID="{2C5FDA32-A837-470A-A437-17429A17730B}" presName="child" presStyleLbl="alignAccFollowNode1" presStyleIdx="4" presStyleCnt="6" custLinFactNeighborX="837" custLinFactNeighborY="-243">
        <dgm:presLayoutVars>
          <dgm:chMax val="0"/>
          <dgm:bulletEnabled val="1"/>
        </dgm:presLayoutVars>
      </dgm:prSet>
      <dgm:spPr/>
    </dgm:pt>
    <dgm:pt modelId="{ABE9A7EE-607D-4214-A607-3FE83C9A965A}" type="pres">
      <dgm:prSet presAssocID="{36F30F85-B3BC-4B80-AAF7-5B849FA62BF8}" presName="sibTrans" presStyleLbl="sibTrans2D1" presStyleIdx="5" presStyleCnt="6"/>
      <dgm:spPr/>
    </dgm:pt>
    <dgm:pt modelId="{99B39D4A-8862-476C-84B0-27AE838B36D4}" type="pres">
      <dgm:prSet presAssocID="{87CC2C55-4F0D-442F-9C9F-254E3E38C953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3250C005-0470-4AFA-BCA8-4271958EB8CC}" type="presOf" srcId="{D809292C-37F2-4CD7-8478-06CCB534D594}" destId="{E181B832-9673-4B54-9E1B-FACB26C82681}" srcOrd="0" destOrd="0" presId="urn:microsoft.com/office/officeart/2005/8/layout/lProcess1"/>
    <dgm:cxn modelId="{794E3B0E-0532-487D-8ECF-18DC53102012}" srcId="{15D38162-8EB0-4B8A-B8BE-2725E78A8CD4}" destId="{34C7A4A5-1AB8-4324-A1F6-4EC1E1EC3C8A}" srcOrd="0" destOrd="0" parTransId="{A387BAB6-2445-4B30-88F2-637F72CA1D95}" sibTransId="{242F70DD-1042-40CE-8D33-6E4058E2E748}"/>
    <dgm:cxn modelId="{8BE88211-9B92-460B-B7A2-1F55354AD89B}" srcId="{D809292C-37F2-4CD7-8478-06CCB534D594}" destId="{15D38162-8EB0-4B8A-B8BE-2725E78A8CD4}" srcOrd="1" destOrd="0" parTransId="{2942B706-7842-4A5F-8D02-14CFF0987442}" sibTransId="{2D5631C0-FA05-4195-AEAB-B4B3D2232B5A}"/>
    <dgm:cxn modelId="{2D33DF16-AD57-4110-AFCB-93A49023146B}" type="presOf" srcId="{DF375209-7147-40D4-8A6A-70D185E28E08}" destId="{8C6FB3C3-6C4E-4389-B3A2-EDFA54D813F8}" srcOrd="0" destOrd="0" presId="urn:microsoft.com/office/officeart/2005/8/layout/lProcess1"/>
    <dgm:cxn modelId="{E2279618-DBCE-4E97-B928-DD01CC7F7D87}" type="presOf" srcId="{15D38162-8EB0-4B8A-B8BE-2725E78A8CD4}" destId="{439B1726-2450-4BCF-B482-4569252E7814}" srcOrd="0" destOrd="0" presId="urn:microsoft.com/office/officeart/2005/8/layout/lProcess1"/>
    <dgm:cxn modelId="{C9D7EC19-5829-4250-BF4A-EB127976137F}" type="presOf" srcId="{003200B2-276F-41BB-A05F-9D933CD92F69}" destId="{4439DC8A-3380-4142-9A69-FD029B3F784A}" srcOrd="0" destOrd="0" presId="urn:microsoft.com/office/officeart/2005/8/layout/lProcess1"/>
    <dgm:cxn modelId="{6CAF8E1B-23E7-4DAD-A660-C0E291E1B026}" type="presOf" srcId="{A6BF1689-B46C-40B9-BEA9-231F5881C786}" destId="{809CC3D3-05C4-4DB8-A7A4-BF771DF761C1}" srcOrd="0" destOrd="0" presId="urn:microsoft.com/office/officeart/2005/8/layout/lProcess1"/>
    <dgm:cxn modelId="{6169EB2F-10D3-4766-B283-42B15F00422B}" srcId="{003200B2-276F-41BB-A05F-9D933CD92F69}" destId="{F8FDEA39-ED91-47A9-A6BD-347451207DCF}" srcOrd="0" destOrd="0" parTransId="{A6BF1689-B46C-40B9-BEA9-231F5881C786}" sibTransId="{54E79C0A-BF09-4A88-97F6-13D5732CD363}"/>
    <dgm:cxn modelId="{2A878763-FD5B-40A1-941E-0A9167230093}" type="presOf" srcId="{34C7A4A5-1AB8-4324-A1F6-4EC1E1EC3C8A}" destId="{103B2971-6060-4C1F-80AB-6E0479095112}" srcOrd="0" destOrd="0" presId="urn:microsoft.com/office/officeart/2005/8/layout/lProcess1"/>
    <dgm:cxn modelId="{6071C768-7E02-4263-A3A7-07C417EDF331}" srcId="{003200B2-276F-41BB-A05F-9D933CD92F69}" destId="{7D839412-7F66-4165-B69A-FD9DA56E04FD}" srcOrd="1" destOrd="0" parTransId="{B61DD8CB-B723-4D53-AB7E-C4542081F0BE}" sibTransId="{2B98CFAC-4AEA-4A44-A2D6-B5E682E59495}"/>
    <dgm:cxn modelId="{15F52557-F74E-49A3-BCC2-CC98AB6A0821}" srcId="{15D38162-8EB0-4B8A-B8BE-2725E78A8CD4}" destId="{87CC2C55-4F0D-442F-9C9F-254E3E38C953}" srcOrd="2" destOrd="0" parTransId="{A25375AF-6C98-431F-B117-4B3C19DBC715}" sibTransId="{BD96C9A6-2AF8-451A-8A2F-724BACE4AEC4}"/>
    <dgm:cxn modelId="{1DF19F98-93AD-487C-B487-90230A066330}" type="presOf" srcId="{A387BAB6-2445-4B30-88F2-637F72CA1D95}" destId="{7DADEF60-71B2-4D49-BC52-4BC8012E15D4}" srcOrd="0" destOrd="0" presId="urn:microsoft.com/office/officeart/2005/8/layout/lProcess1"/>
    <dgm:cxn modelId="{76DA999A-3C44-489E-A8A5-9198EA2EE83D}" type="presOf" srcId="{87CC2C55-4F0D-442F-9C9F-254E3E38C953}" destId="{99B39D4A-8862-476C-84B0-27AE838B36D4}" srcOrd="0" destOrd="0" presId="urn:microsoft.com/office/officeart/2005/8/layout/lProcess1"/>
    <dgm:cxn modelId="{BE3DEEA7-7D20-485B-B8D2-8DE32548653F}" srcId="{15D38162-8EB0-4B8A-B8BE-2725E78A8CD4}" destId="{2C5FDA32-A837-470A-A437-17429A17730B}" srcOrd="1" destOrd="0" parTransId="{84A20ED4-CD8C-4170-B265-4350F7D7F5A9}" sibTransId="{36F30F85-B3BC-4B80-AAF7-5B849FA62BF8}"/>
    <dgm:cxn modelId="{D684F6B8-CA86-49CA-8782-41F250EF1EA2}" type="presOf" srcId="{54E79C0A-BF09-4A88-97F6-13D5732CD363}" destId="{255304B1-3895-4D40-B8A5-1E1587B1CE3B}" srcOrd="0" destOrd="0" presId="urn:microsoft.com/office/officeart/2005/8/layout/lProcess1"/>
    <dgm:cxn modelId="{8B5F21BD-3C82-4229-A8DD-D8970993EB73}" srcId="{D809292C-37F2-4CD7-8478-06CCB534D594}" destId="{003200B2-276F-41BB-A05F-9D933CD92F69}" srcOrd="0" destOrd="0" parTransId="{B7366F58-B866-4EBD-9EBA-572928BA3269}" sibTransId="{ED351798-F54C-4A6D-ABBD-CC5C68856602}"/>
    <dgm:cxn modelId="{27CB29C5-6B5D-4136-ABCE-21E19F733497}" type="presOf" srcId="{36F30F85-B3BC-4B80-AAF7-5B849FA62BF8}" destId="{ABE9A7EE-607D-4214-A607-3FE83C9A965A}" srcOrd="0" destOrd="0" presId="urn:microsoft.com/office/officeart/2005/8/layout/lProcess1"/>
    <dgm:cxn modelId="{5747EECA-F582-4BD5-B42C-B72AD723F4A0}" type="presOf" srcId="{F8FDEA39-ED91-47A9-A6BD-347451207DCF}" destId="{C92E1A82-1E14-45B9-AEBF-30999C5BE4CC}" srcOrd="0" destOrd="0" presId="urn:microsoft.com/office/officeart/2005/8/layout/lProcess1"/>
    <dgm:cxn modelId="{A9C5FAD2-33EE-4F95-9D05-28C2EC274373}" srcId="{003200B2-276F-41BB-A05F-9D933CD92F69}" destId="{DF375209-7147-40D4-8A6A-70D185E28E08}" srcOrd="2" destOrd="0" parTransId="{775B72FE-C36E-408F-B9F3-B1AB6D965CA4}" sibTransId="{844DF156-1901-4432-BEFC-EA51713FADF0}"/>
    <dgm:cxn modelId="{9708B3E2-A69F-4D4C-A810-C1ED61EB49CB}" type="presOf" srcId="{2B98CFAC-4AEA-4A44-A2D6-B5E682E59495}" destId="{5A443A20-D53B-4AB9-A183-1AE369971B02}" srcOrd="0" destOrd="0" presId="urn:microsoft.com/office/officeart/2005/8/layout/lProcess1"/>
    <dgm:cxn modelId="{886BADE8-2F1F-486D-AF09-2075E8115ED2}" type="presOf" srcId="{7D839412-7F66-4165-B69A-FD9DA56E04FD}" destId="{CB390B33-830E-4239-A71C-DC4BE2C7D7A9}" srcOrd="0" destOrd="0" presId="urn:microsoft.com/office/officeart/2005/8/layout/lProcess1"/>
    <dgm:cxn modelId="{3E155FF0-8133-4B3F-96E7-7FB704ABD5B7}" type="presOf" srcId="{2C5FDA32-A837-470A-A437-17429A17730B}" destId="{011F4342-78BC-485B-9D73-250D30E9EB8C}" srcOrd="0" destOrd="0" presId="urn:microsoft.com/office/officeart/2005/8/layout/lProcess1"/>
    <dgm:cxn modelId="{A916DDFE-83C3-49D7-A158-0F8A6111BDDA}" type="presOf" srcId="{242F70DD-1042-40CE-8D33-6E4058E2E748}" destId="{61180A21-D113-4F36-9CBE-0F0581772CE5}" srcOrd="0" destOrd="0" presId="urn:microsoft.com/office/officeart/2005/8/layout/lProcess1"/>
    <dgm:cxn modelId="{A77C219F-BFF7-4B23-8ABC-36AE0CAC00DD}" type="presParOf" srcId="{E181B832-9673-4B54-9E1B-FACB26C82681}" destId="{CBC3C9ED-79A1-40D6-8E52-018F1F17DD21}" srcOrd="0" destOrd="0" presId="urn:microsoft.com/office/officeart/2005/8/layout/lProcess1"/>
    <dgm:cxn modelId="{6D26ADE7-636B-45CD-AF24-CB6A689BA845}" type="presParOf" srcId="{CBC3C9ED-79A1-40D6-8E52-018F1F17DD21}" destId="{4439DC8A-3380-4142-9A69-FD029B3F784A}" srcOrd="0" destOrd="0" presId="urn:microsoft.com/office/officeart/2005/8/layout/lProcess1"/>
    <dgm:cxn modelId="{78C3088C-AEF9-41B1-9459-71407BF948FC}" type="presParOf" srcId="{CBC3C9ED-79A1-40D6-8E52-018F1F17DD21}" destId="{809CC3D3-05C4-4DB8-A7A4-BF771DF761C1}" srcOrd="1" destOrd="0" presId="urn:microsoft.com/office/officeart/2005/8/layout/lProcess1"/>
    <dgm:cxn modelId="{8C383816-5679-40E4-BF22-5F51C2BD1CD1}" type="presParOf" srcId="{CBC3C9ED-79A1-40D6-8E52-018F1F17DD21}" destId="{C92E1A82-1E14-45B9-AEBF-30999C5BE4CC}" srcOrd="2" destOrd="0" presId="urn:microsoft.com/office/officeart/2005/8/layout/lProcess1"/>
    <dgm:cxn modelId="{AE6F6E62-EF5F-423E-B19B-6C2B1481C149}" type="presParOf" srcId="{CBC3C9ED-79A1-40D6-8E52-018F1F17DD21}" destId="{255304B1-3895-4D40-B8A5-1E1587B1CE3B}" srcOrd="3" destOrd="0" presId="urn:microsoft.com/office/officeart/2005/8/layout/lProcess1"/>
    <dgm:cxn modelId="{A86E90DB-042D-42D9-BAEB-06A3293370C3}" type="presParOf" srcId="{CBC3C9ED-79A1-40D6-8E52-018F1F17DD21}" destId="{CB390B33-830E-4239-A71C-DC4BE2C7D7A9}" srcOrd="4" destOrd="0" presId="urn:microsoft.com/office/officeart/2005/8/layout/lProcess1"/>
    <dgm:cxn modelId="{7830B280-AA14-4806-A820-CDE272A18D47}" type="presParOf" srcId="{CBC3C9ED-79A1-40D6-8E52-018F1F17DD21}" destId="{5A443A20-D53B-4AB9-A183-1AE369971B02}" srcOrd="5" destOrd="0" presId="urn:microsoft.com/office/officeart/2005/8/layout/lProcess1"/>
    <dgm:cxn modelId="{B2C6F4E5-4DC5-42F3-B0A0-3C62029E6DAE}" type="presParOf" srcId="{CBC3C9ED-79A1-40D6-8E52-018F1F17DD21}" destId="{8C6FB3C3-6C4E-4389-B3A2-EDFA54D813F8}" srcOrd="6" destOrd="0" presId="urn:microsoft.com/office/officeart/2005/8/layout/lProcess1"/>
    <dgm:cxn modelId="{D4C3E1D2-C0DD-456B-A338-DEEAC6715D51}" type="presParOf" srcId="{E181B832-9673-4B54-9E1B-FACB26C82681}" destId="{4F028231-64BA-4A56-A8B0-EA3F49F70C31}" srcOrd="1" destOrd="0" presId="urn:microsoft.com/office/officeart/2005/8/layout/lProcess1"/>
    <dgm:cxn modelId="{4DF026E2-4B03-4A15-9765-777E18130711}" type="presParOf" srcId="{E181B832-9673-4B54-9E1B-FACB26C82681}" destId="{F298FCF0-F5DF-4019-9F0D-5093587F98F6}" srcOrd="2" destOrd="0" presId="urn:microsoft.com/office/officeart/2005/8/layout/lProcess1"/>
    <dgm:cxn modelId="{A03F5572-9520-45A5-97A4-0C3C4DD46BDB}" type="presParOf" srcId="{F298FCF0-F5DF-4019-9F0D-5093587F98F6}" destId="{439B1726-2450-4BCF-B482-4569252E7814}" srcOrd="0" destOrd="0" presId="urn:microsoft.com/office/officeart/2005/8/layout/lProcess1"/>
    <dgm:cxn modelId="{79D9369F-3116-4084-A40F-C772AF5B6F8E}" type="presParOf" srcId="{F298FCF0-F5DF-4019-9F0D-5093587F98F6}" destId="{7DADEF60-71B2-4D49-BC52-4BC8012E15D4}" srcOrd="1" destOrd="0" presId="urn:microsoft.com/office/officeart/2005/8/layout/lProcess1"/>
    <dgm:cxn modelId="{7C18529D-4286-43AA-ABEC-63B0E1CC609D}" type="presParOf" srcId="{F298FCF0-F5DF-4019-9F0D-5093587F98F6}" destId="{103B2971-6060-4C1F-80AB-6E0479095112}" srcOrd="2" destOrd="0" presId="urn:microsoft.com/office/officeart/2005/8/layout/lProcess1"/>
    <dgm:cxn modelId="{AABD0B6B-1858-4E34-B5BB-005241BEE92A}" type="presParOf" srcId="{F298FCF0-F5DF-4019-9F0D-5093587F98F6}" destId="{61180A21-D113-4F36-9CBE-0F0581772CE5}" srcOrd="3" destOrd="0" presId="urn:microsoft.com/office/officeart/2005/8/layout/lProcess1"/>
    <dgm:cxn modelId="{457F425C-9435-4C87-A1C6-302D80FC0028}" type="presParOf" srcId="{F298FCF0-F5DF-4019-9F0D-5093587F98F6}" destId="{011F4342-78BC-485B-9D73-250D30E9EB8C}" srcOrd="4" destOrd="0" presId="urn:microsoft.com/office/officeart/2005/8/layout/lProcess1"/>
    <dgm:cxn modelId="{112FAF18-BD74-4BBB-889A-099DF79DD98B}" type="presParOf" srcId="{F298FCF0-F5DF-4019-9F0D-5093587F98F6}" destId="{ABE9A7EE-607D-4214-A607-3FE83C9A965A}" srcOrd="5" destOrd="0" presId="urn:microsoft.com/office/officeart/2005/8/layout/lProcess1"/>
    <dgm:cxn modelId="{9322A7A6-03B1-4941-A161-A780E90616E6}" type="presParOf" srcId="{F298FCF0-F5DF-4019-9F0D-5093587F98F6}" destId="{99B39D4A-8862-476C-84B0-27AE838B36D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639BF-C582-4134-8ABF-BB013B7A5C3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D20DC55-4311-4A5D-ABA3-91E0B6E8ABE1}">
      <dgm:prSet phldrT="[Texto]" custT="1"/>
      <dgm:spPr/>
      <dgm:t>
        <a:bodyPr/>
        <a:lstStyle/>
        <a:p>
          <a:r>
            <a:rPr lang="es-PE" sz="3400" dirty="0">
              <a:latin typeface="Aharoni" panose="02010803020104030203" pitchFamily="2" charset="-79"/>
              <a:cs typeface="Aharoni" panose="02010803020104030203" pitchFamily="2" charset="-79"/>
            </a:rPr>
            <a:t>Avances </a:t>
          </a:r>
        </a:p>
        <a:p>
          <a:r>
            <a:rPr lang="es-PE" sz="3400" dirty="0">
              <a:latin typeface="Aharoni" panose="02010803020104030203" pitchFamily="2" charset="-79"/>
              <a:cs typeface="Aharoni" panose="02010803020104030203" pitchFamily="2" charset="-79"/>
            </a:rPr>
            <a:t>Necesidades </a:t>
          </a:r>
        </a:p>
      </dgm:t>
    </dgm:pt>
    <dgm:pt modelId="{A3AC121A-D621-4694-89A9-9E9A45A408FA}" type="parTrans" cxnId="{5A63DF85-EAC5-4C51-9AB7-2BF33FC7E36A}">
      <dgm:prSet/>
      <dgm:spPr/>
      <dgm:t>
        <a:bodyPr/>
        <a:lstStyle/>
        <a:p>
          <a:endParaRPr lang="es-PE"/>
        </a:p>
      </dgm:t>
    </dgm:pt>
    <dgm:pt modelId="{92758A76-6B74-4137-BD02-BA5AB050BED6}" type="sibTrans" cxnId="{5A63DF85-EAC5-4C51-9AB7-2BF33FC7E36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PE"/>
        </a:p>
      </dgm:t>
    </dgm:pt>
    <dgm:pt modelId="{15A75B12-6A26-4CBF-A788-584E78D01067}">
      <dgm:prSet phldrT="[Texto]" custT="1"/>
      <dgm:spPr/>
      <dgm:t>
        <a:bodyPr/>
        <a:lstStyle/>
        <a:p>
          <a:r>
            <a:rPr lang="es-PE" sz="4800" dirty="0">
              <a:latin typeface="Aharoni" panose="02010803020104030203" pitchFamily="2" charset="-79"/>
              <a:cs typeface="Aharoni" panose="02010803020104030203" pitchFamily="2" charset="-79"/>
            </a:rPr>
            <a:t>Reflexión </a:t>
          </a:r>
        </a:p>
      </dgm:t>
    </dgm:pt>
    <dgm:pt modelId="{5DA39935-2FD4-4613-AE20-7519C56C0084}" type="parTrans" cxnId="{EBD0A84F-1447-4BA2-B925-7FD23DC4645E}">
      <dgm:prSet/>
      <dgm:spPr/>
      <dgm:t>
        <a:bodyPr/>
        <a:lstStyle/>
        <a:p>
          <a:endParaRPr lang="es-PE"/>
        </a:p>
      </dgm:t>
    </dgm:pt>
    <dgm:pt modelId="{AF10C3EC-85B0-4F8A-8BF9-93252E160C1D}" type="sibTrans" cxnId="{EBD0A84F-1447-4BA2-B925-7FD23DC4645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s-PE"/>
        </a:p>
      </dgm:t>
    </dgm:pt>
    <dgm:pt modelId="{1E40F944-5AE6-4896-B5FA-07C0019AFF9C}" type="pres">
      <dgm:prSet presAssocID="{8D0639BF-C582-4134-8ABF-BB013B7A5C39}" presName="Name0" presStyleCnt="0">
        <dgm:presLayoutVars>
          <dgm:chMax val="7"/>
          <dgm:chPref val="7"/>
          <dgm:dir/>
        </dgm:presLayoutVars>
      </dgm:prSet>
      <dgm:spPr/>
    </dgm:pt>
    <dgm:pt modelId="{9D4789B9-BBA1-4EBA-BA26-4E52DDD148E9}" type="pres">
      <dgm:prSet presAssocID="{8D0639BF-C582-4134-8ABF-BB013B7A5C39}" presName="dot1" presStyleLbl="alignNode1" presStyleIdx="0" presStyleCnt="10"/>
      <dgm:spPr/>
    </dgm:pt>
    <dgm:pt modelId="{89DA4E38-926C-4FFC-9E06-E9191C9499C2}" type="pres">
      <dgm:prSet presAssocID="{8D0639BF-C582-4134-8ABF-BB013B7A5C39}" presName="dot2" presStyleLbl="alignNode1" presStyleIdx="1" presStyleCnt="10"/>
      <dgm:spPr/>
    </dgm:pt>
    <dgm:pt modelId="{8146A06D-82C8-4243-B020-CA64805C575D}" type="pres">
      <dgm:prSet presAssocID="{8D0639BF-C582-4134-8ABF-BB013B7A5C39}" presName="dot3" presStyleLbl="alignNode1" presStyleIdx="2" presStyleCnt="10"/>
      <dgm:spPr/>
    </dgm:pt>
    <dgm:pt modelId="{E92576A2-C185-491B-9AA1-12A485C88D6F}" type="pres">
      <dgm:prSet presAssocID="{8D0639BF-C582-4134-8ABF-BB013B7A5C39}" presName="dotArrow1" presStyleLbl="alignNode1" presStyleIdx="3" presStyleCnt="10"/>
      <dgm:spPr/>
    </dgm:pt>
    <dgm:pt modelId="{2C0E090D-D97F-4559-BCB0-D7B7720E7208}" type="pres">
      <dgm:prSet presAssocID="{8D0639BF-C582-4134-8ABF-BB013B7A5C39}" presName="dotArrow2" presStyleLbl="alignNode1" presStyleIdx="4" presStyleCnt="10"/>
      <dgm:spPr/>
    </dgm:pt>
    <dgm:pt modelId="{752F6CEF-E654-47BC-A218-3F4937E986D2}" type="pres">
      <dgm:prSet presAssocID="{8D0639BF-C582-4134-8ABF-BB013B7A5C39}" presName="dotArrow3" presStyleLbl="alignNode1" presStyleIdx="5" presStyleCnt="10"/>
      <dgm:spPr/>
    </dgm:pt>
    <dgm:pt modelId="{DF730060-9873-4A01-AD32-20DF7460CFAE}" type="pres">
      <dgm:prSet presAssocID="{8D0639BF-C582-4134-8ABF-BB013B7A5C39}" presName="dotArrow4" presStyleLbl="alignNode1" presStyleIdx="6" presStyleCnt="10"/>
      <dgm:spPr/>
    </dgm:pt>
    <dgm:pt modelId="{93874B85-4137-46BD-9A29-7FD33D2AB498}" type="pres">
      <dgm:prSet presAssocID="{8D0639BF-C582-4134-8ABF-BB013B7A5C39}" presName="dotArrow5" presStyleLbl="alignNode1" presStyleIdx="7" presStyleCnt="10"/>
      <dgm:spPr/>
    </dgm:pt>
    <dgm:pt modelId="{E81C021B-F8D6-4976-843B-8B0B3ABC47FB}" type="pres">
      <dgm:prSet presAssocID="{8D0639BF-C582-4134-8ABF-BB013B7A5C39}" presName="dotArrow6" presStyleLbl="alignNode1" presStyleIdx="8" presStyleCnt="10"/>
      <dgm:spPr/>
    </dgm:pt>
    <dgm:pt modelId="{DE30132E-30A5-45CD-A9CB-69FDC376C3A3}" type="pres">
      <dgm:prSet presAssocID="{8D0639BF-C582-4134-8ABF-BB013B7A5C39}" presName="dotArrow7" presStyleLbl="alignNode1" presStyleIdx="9" presStyleCnt="10"/>
      <dgm:spPr/>
    </dgm:pt>
    <dgm:pt modelId="{9321C7BC-7FFE-4432-93D2-AABEBCF31553}" type="pres">
      <dgm:prSet presAssocID="{6D20DC55-4311-4A5D-ABA3-91E0B6E8ABE1}" presName="parTx1" presStyleLbl="node1" presStyleIdx="0" presStyleCnt="2"/>
      <dgm:spPr/>
    </dgm:pt>
    <dgm:pt modelId="{15F89CBC-8362-49A1-B251-47BB198261C2}" type="pres">
      <dgm:prSet presAssocID="{92758A76-6B74-4137-BD02-BA5AB050BED6}" presName="picture1" presStyleCnt="0"/>
      <dgm:spPr/>
    </dgm:pt>
    <dgm:pt modelId="{97771D74-B809-4B8A-B0A1-22871A3CB802}" type="pres">
      <dgm:prSet presAssocID="{92758A76-6B74-4137-BD02-BA5AB050BED6}" presName="imageRepeatNode" presStyleLbl="fgImgPlace1" presStyleIdx="0" presStyleCnt="2" custLinFactNeighborX="-10327" custLinFactNeighborY="11325"/>
      <dgm:spPr/>
    </dgm:pt>
    <dgm:pt modelId="{466A8DCD-722C-4AB2-8A24-DD6CB6FAF542}" type="pres">
      <dgm:prSet presAssocID="{15A75B12-6A26-4CBF-A788-584E78D01067}" presName="parTx2" presStyleLbl="node1" presStyleIdx="1" presStyleCnt="2"/>
      <dgm:spPr/>
    </dgm:pt>
    <dgm:pt modelId="{C351B60A-D6EF-451C-AB94-3C3F9EA491D3}" type="pres">
      <dgm:prSet presAssocID="{AF10C3EC-85B0-4F8A-8BF9-93252E160C1D}" presName="picture2" presStyleCnt="0"/>
      <dgm:spPr/>
    </dgm:pt>
    <dgm:pt modelId="{E1CD5E48-FCE8-41E8-A2B4-AA2FEB8D9D70}" type="pres">
      <dgm:prSet presAssocID="{AF10C3EC-85B0-4F8A-8BF9-93252E160C1D}" presName="imageRepeatNode" presStyleLbl="fgImgPlace1" presStyleIdx="1" presStyleCnt="2"/>
      <dgm:spPr/>
    </dgm:pt>
  </dgm:ptLst>
  <dgm:cxnLst>
    <dgm:cxn modelId="{A5CEBA11-085E-4F61-BF53-598A47617392}" type="presOf" srcId="{8D0639BF-C582-4134-8ABF-BB013B7A5C39}" destId="{1E40F944-5AE6-4896-B5FA-07C0019AFF9C}" srcOrd="0" destOrd="0" presId="urn:microsoft.com/office/officeart/2008/layout/AscendingPictureAccentProcess"/>
    <dgm:cxn modelId="{38F87C26-7D48-4384-B1E2-00063EA6CE15}" type="presOf" srcId="{92758A76-6B74-4137-BD02-BA5AB050BED6}" destId="{97771D74-B809-4B8A-B0A1-22871A3CB802}" srcOrd="0" destOrd="0" presId="urn:microsoft.com/office/officeart/2008/layout/AscendingPictureAccentProcess"/>
    <dgm:cxn modelId="{636A7430-A583-453B-B095-34A55CEE6358}" type="presOf" srcId="{15A75B12-6A26-4CBF-A788-584E78D01067}" destId="{466A8DCD-722C-4AB2-8A24-DD6CB6FAF542}" srcOrd="0" destOrd="0" presId="urn:microsoft.com/office/officeart/2008/layout/AscendingPictureAccentProcess"/>
    <dgm:cxn modelId="{B59E3F3F-03BB-458D-AE51-3B65643A9FC4}" type="presOf" srcId="{6D20DC55-4311-4A5D-ABA3-91E0B6E8ABE1}" destId="{9321C7BC-7FFE-4432-93D2-AABEBCF31553}" srcOrd="0" destOrd="0" presId="urn:microsoft.com/office/officeart/2008/layout/AscendingPictureAccentProcess"/>
    <dgm:cxn modelId="{EBD0A84F-1447-4BA2-B925-7FD23DC4645E}" srcId="{8D0639BF-C582-4134-8ABF-BB013B7A5C39}" destId="{15A75B12-6A26-4CBF-A788-584E78D01067}" srcOrd="1" destOrd="0" parTransId="{5DA39935-2FD4-4613-AE20-7519C56C0084}" sibTransId="{AF10C3EC-85B0-4F8A-8BF9-93252E160C1D}"/>
    <dgm:cxn modelId="{5A63DF85-EAC5-4C51-9AB7-2BF33FC7E36A}" srcId="{8D0639BF-C582-4134-8ABF-BB013B7A5C39}" destId="{6D20DC55-4311-4A5D-ABA3-91E0B6E8ABE1}" srcOrd="0" destOrd="0" parTransId="{A3AC121A-D621-4694-89A9-9E9A45A408FA}" sibTransId="{92758A76-6B74-4137-BD02-BA5AB050BED6}"/>
    <dgm:cxn modelId="{E82698C7-EA49-447C-A129-99EB6DDE22E1}" type="presOf" srcId="{AF10C3EC-85B0-4F8A-8BF9-93252E160C1D}" destId="{E1CD5E48-FCE8-41E8-A2B4-AA2FEB8D9D70}" srcOrd="0" destOrd="0" presId="urn:microsoft.com/office/officeart/2008/layout/AscendingPictureAccentProcess"/>
    <dgm:cxn modelId="{B2456990-D20A-4A3B-BB2F-C290D10B921E}" type="presParOf" srcId="{1E40F944-5AE6-4896-B5FA-07C0019AFF9C}" destId="{9D4789B9-BBA1-4EBA-BA26-4E52DDD148E9}" srcOrd="0" destOrd="0" presId="urn:microsoft.com/office/officeart/2008/layout/AscendingPictureAccentProcess"/>
    <dgm:cxn modelId="{77E649A8-D5D6-40FD-ACF5-0A779C2B2607}" type="presParOf" srcId="{1E40F944-5AE6-4896-B5FA-07C0019AFF9C}" destId="{89DA4E38-926C-4FFC-9E06-E9191C9499C2}" srcOrd="1" destOrd="0" presId="urn:microsoft.com/office/officeart/2008/layout/AscendingPictureAccentProcess"/>
    <dgm:cxn modelId="{BE6DAE21-504D-4F65-850B-03F5CBB4C98A}" type="presParOf" srcId="{1E40F944-5AE6-4896-B5FA-07C0019AFF9C}" destId="{8146A06D-82C8-4243-B020-CA64805C575D}" srcOrd="2" destOrd="0" presId="urn:microsoft.com/office/officeart/2008/layout/AscendingPictureAccentProcess"/>
    <dgm:cxn modelId="{B68EFAE2-2A50-45B9-874A-08DB2279C2B2}" type="presParOf" srcId="{1E40F944-5AE6-4896-B5FA-07C0019AFF9C}" destId="{E92576A2-C185-491B-9AA1-12A485C88D6F}" srcOrd="3" destOrd="0" presId="urn:microsoft.com/office/officeart/2008/layout/AscendingPictureAccentProcess"/>
    <dgm:cxn modelId="{3F80E794-F24D-45D7-9635-C7F7BDD10AC2}" type="presParOf" srcId="{1E40F944-5AE6-4896-B5FA-07C0019AFF9C}" destId="{2C0E090D-D97F-4559-BCB0-D7B7720E7208}" srcOrd="4" destOrd="0" presId="urn:microsoft.com/office/officeart/2008/layout/AscendingPictureAccentProcess"/>
    <dgm:cxn modelId="{3A26F3C3-88DD-445E-9842-37A622759093}" type="presParOf" srcId="{1E40F944-5AE6-4896-B5FA-07C0019AFF9C}" destId="{752F6CEF-E654-47BC-A218-3F4937E986D2}" srcOrd="5" destOrd="0" presId="urn:microsoft.com/office/officeart/2008/layout/AscendingPictureAccentProcess"/>
    <dgm:cxn modelId="{78CCD52C-7ADB-4118-855C-3F17DB181A1B}" type="presParOf" srcId="{1E40F944-5AE6-4896-B5FA-07C0019AFF9C}" destId="{DF730060-9873-4A01-AD32-20DF7460CFAE}" srcOrd="6" destOrd="0" presId="urn:microsoft.com/office/officeart/2008/layout/AscendingPictureAccentProcess"/>
    <dgm:cxn modelId="{27244E09-13EC-4B10-AB15-38D4157119FC}" type="presParOf" srcId="{1E40F944-5AE6-4896-B5FA-07C0019AFF9C}" destId="{93874B85-4137-46BD-9A29-7FD33D2AB498}" srcOrd="7" destOrd="0" presId="urn:microsoft.com/office/officeart/2008/layout/AscendingPictureAccentProcess"/>
    <dgm:cxn modelId="{ED49F24A-0CD0-4555-860E-6591B72A67F0}" type="presParOf" srcId="{1E40F944-5AE6-4896-B5FA-07C0019AFF9C}" destId="{E81C021B-F8D6-4976-843B-8B0B3ABC47FB}" srcOrd="8" destOrd="0" presId="urn:microsoft.com/office/officeart/2008/layout/AscendingPictureAccentProcess"/>
    <dgm:cxn modelId="{45683929-9F8E-4DCE-BEA1-3BBABA73855B}" type="presParOf" srcId="{1E40F944-5AE6-4896-B5FA-07C0019AFF9C}" destId="{DE30132E-30A5-45CD-A9CB-69FDC376C3A3}" srcOrd="9" destOrd="0" presId="urn:microsoft.com/office/officeart/2008/layout/AscendingPictureAccentProcess"/>
    <dgm:cxn modelId="{F9BB86F6-765C-4879-9E8E-54527CD3BBE0}" type="presParOf" srcId="{1E40F944-5AE6-4896-B5FA-07C0019AFF9C}" destId="{9321C7BC-7FFE-4432-93D2-AABEBCF31553}" srcOrd="10" destOrd="0" presId="urn:microsoft.com/office/officeart/2008/layout/AscendingPictureAccentProcess"/>
    <dgm:cxn modelId="{1D96B9D5-F137-4AEF-B81F-47A4ED047E64}" type="presParOf" srcId="{1E40F944-5AE6-4896-B5FA-07C0019AFF9C}" destId="{15F89CBC-8362-49A1-B251-47BB198261C2}" srcOrd="11" destOrd="0" presId="urn:microsoft.com/office/officeart/2008/layout/AscendingPictureAccentProcess"/>
    <dgm:cxn modelId="{03937F38-9ED5-4D77-8015-52630E4A4412}" type="presParOf" srcId="{15F89CBC-8362-49A1-B251-47BB198261C2}" destId="{97771D74-B809-4B8A-B0A1-22871A3CB802}" srcOrd="0" destOrd="0" presId="urn:microsoft.com/office/officeart/2008/layout/AscendingPictureAccentProcess"/>
    <dgm:cxn modelId="{73F6B3FC-9350-4593-AA4A-8625F5DCE5D7}" type="presParOf" srcId="{1E40F944-5AE6-4896-B5FA-07C0019AFF9C}" destId="{466A8DCD-722C-4AB2-8A24-DD6CB6FAF542}" srcOrd="12" destOrd="0" presId="urn:microsoft.com/office/officeart/2008/layout/AscendingPictureAccentProcess"/>
    <dgm:cxn modelId="{6F749A8D-773F-4654-BAB3-F1E4C4E8E2F5}" type="presParOf" srcId="{1E40F944-5AE6-4896-B5FA-07C0019AFF9C}" destId="{C351B60A-D6EF-451C-AB94-3C3F9EA491D3}" srcOrd="13" destOrd="0" presId="urn:microsoft.com/office/officeart/2008/layout/AscendingPictureAccentProcess"/>
    <dgm:cxn modelId="{87D59BEF-411A-4579-9A85-92D9ADB73548}" type="presParOf" srcId="{C351B60A-D6EF-451C-AB94-3C3F9EA491D3}" destId="{E1CD5E48-FCE8-41E8-A2B4-AA2FEB8D9D7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9DC8A-3380-4142-9A69-FD029B3F784A}">
      <dsp:nvSpPr>
        <dsp:cNvPr id="0" name=""/>
        <dsp:cNvSpPr/>
      </dsp:nvSpPr>
      <dsp:spPr>
        <a:xfrm>
          <a:off x="4464" y="95436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Evaluación de salida y sistematización de logros</a:t>
          </a:r>
        </a:p>
      </dsp:txBody>
      <dsp:txXfrm>
        <a:off x="36503" y="127475"/>
        <a:ext cx="4311468" cy="1029808"/>
      </dsp:txXfrm>
    </dsp:sp>
    <dsp:sp modelId="{809CC3D3-05C4-4DB8-A7A4-BF771DF761C1}">
      <dsp:nvSpPr>
        <dsp:cNvPr id="0" name=""/>
        <dsp:cNvSpPr/>
      </dsp:nvSpPr>
      <dsp:spPr>
        <a:xfrm rot="5400000">
          <a:off x="2096523" y="1285037"/>
          <a:ext cx="191430" cy="19143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E1A82-1E14-45B9-AEBF-30999C5BE4CC}">
      <dsp:nvSpPr>
        <dsp:cNvPr id="0" name=""/>
        <dsp:cNvSpPr/>
      </dsp:nvSpPr>
      <dsp:spPr>
        <a:xfrm>
          <a:off x="4464" y="1572183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Evaluación colegiada y participativa que reconoce los logros en comunicación y matemática.</a:t>
          </a:r>
        </a:p>
      </dsp:txBody>
      <dsp:txXfrm>
        <a:off x="36503" y="1604222"/>
        <a:ext cx="4311468" cy="1029808"/>
      </dsp:txXfrm>
    </dsp:sp>
    <dsp:sp modelId="{255304B1-3895-4D40-B8A5-1E1587B1CE3B}">
      <dsp:nvSpPr>
        <dsp:cNvPr id="0" name=""/>
        <dsp:cNvSpPr/>
      </dsp:nvSpPr>
      <dsp:spPr>
        <a:xfrm rot="5400000">
          <a:off x="2096523" y="2761784"/>
          <a:ext cx="191430" cy="19143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90B33-830E-4239-A71C-DC4BE2C7D7A9}">
      <dsp:nvSpPr>
        <dsp:cNvPr id="0" name=""/>
        <dsp:cNvSpPr/>
      </dsp:nvSpPr>
      <dsp:spPr>
        <a:xfrm>
          <a:off x="4464" y="3048930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Sistematización de la información, cuyos resultados permiten elaborar un balance de aprendizaje vinculado al PAT.</a:t>
          </a:r>
        </a:p>
      </dsp:txBody>
      <dsp:txXfrm>
        <a:off x="36503" y="3080969"/>
        <a:ext cx="4311468" cy="1029808"/>
      </dsp:txXfrm>
    </dsp:sp>
    <dsp:sp modelId="{5A443A20-D53B-4AB9-A183-1AE369971B02}">
      <dsp:nvSpPr>
        <dsp:cNvPr id="0" name=""/>
        <dsp:cNvSpPr/>
      </dsp:nvSpPr>
      <dsp:spPr>
        <a:xfrm rot="5400000">
          <a:off x="2096523" y="4238531"/>
          <a:ext cx="191430" cy="19143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FB3C3-6C4E-4389-B3A2-EDFA54D813F8}">
      <dsp:nvSpPr>
        <dsp:cNvPr id="0" name=""/>
        <dsp:cNvSpPr/>
      </dsp:nvSpPr>
      <dsp:spPr>
        <a:xfrm>
          <a:off x="4464" y="4525677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Asegurar la coherencia entre planificación, ejecución y resultados. Toma de decisiones.</a:t>
          </a:r>
        </a:p>
      </dsp:txBody>
      <dsp:txXfrm>
        <a:off x="36503" y="4557716"/>
        <a:ext cx="4311468" cy="1029808"/>
      </dsp:txXfrm>
    </dsp:sp>
    <dsp:sp modelId="{439B1726-2450-4BCF-B482-4569252E7814}">
      <dsp:nvSpPr>
        <dsp:cNvPr id="0" name=""/>
        <dsp:cNvSpPr/>
      </dsp:nvSpPr>
      <dsp:spPr>
        <a:xfrm>
          <a:off x="4992588" y="95436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Jornada de reflexión</a:t>
          </a:r>
        </a:p>
      </dsp:txBody>
      <dsp:txXfrm>
        <a:off x="5024627" y="127475"/>
        <a:ext cx="4311468" cy="1029808"/>
      </dsp:txXfrm>
    </dsp:sp>
    <dsp:sp modelId="{7DADEF60-71B2-4D49-BC52-4BC8012E15D4}">
      <dsp:nvSpPr>
        <dsp:cNvPr id="0" name=""/>
        <dsp:cNvSpPr/>
      </dsp:nvSpPr>
      <dsp:spPr>
        <a:xfrm rot="5400000">
          <a:off x="7084646" y="1285037"/>
          <a:ext cx="191430" cy="19143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2971-6060-4C1F-80AB-6E0479095112}">
      <dsp:nvSpPr>
        <dsp:cNvPr id="0" name=""/>
        <dsp:cNvSpPr/>
      </dsp:nvSpPr>
      <dsp:spPr>
        <a:xfrm>
          <a:off x="4992588" y="1572183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Espacio de reflexión individual y colectivo.</a:t>
          </a:r>
        </a:p>
      </dsp:txBody>
      <dsp:txXfrm>
        <a:off x="5024627" y="1604222"/>
        <a:ext cx="4311468" cy="1029808"/>
      </dsp:txXfrm>
    </dsp:sp>
    <dsp:sp modelId="{61180A21-D113-4F36-9CBE-0F0581772CE5}">
      <dsp:nvSpPr>
        <dsp:cNvPr id="0" name=""/>
        <dsp:cNvSpPr/>
      </dsp:nvSpPr>
      <dsp:spPr>
        <a:xfrm rot="5389600">
          <a:off x="7087343" y="2761319"/>
          <a:ext cx="190501" cy="19143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F4342-78BC-485B-9D73-250D30E9EB8C}">
      <dsp:nvSpPr>
        <dsp:cNvPr id="0" name=""/>
        <dsp:cNvSpPr/>
      </dsp:nvSpPr>
      <dsp:spPr>
        <a:xfrm>
          <a:off x="4997053" y="3047999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La comunidad educativa revisan los resultados, identifican buenas practicas y plantean nuevas metas de mejora. Se Institucionaliza la reflexión.</a:t>
          </a:r>
        </a:p>
      </dsp:txBody>
      <dsp:txXfrm>
        <a:off x="5029092" y="3080038"/>
        <a:ext cx="4311468" cy="1029808"/>
      </dsp:txXfrm>
    </dsp:sp>
    <dsp:sp modelId="{ABE9A7EE-607D-4214-A607-3FE83C9A965A}">
      <dsp:nvSpPr>
        <dsp:cNvPr id="0" name=""/>
        <dsp:cNvSpPr/>
      </dsp:nvSpPr>
      <dsp:spPr>
        <a:xfrm rot="5410387">
          <a:off x="7086413" y="4238066"/>
          <a:ext cx="192362" cy="19143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9D4A-8862-476C-84B0-27AE838B36D4}">
      <dsp:nvSpPr>
        <dsp:cNvPr id="0" name=""/>
        <dsp:cNvSpPr/>
      </dsp:nvSpPr>
      <dsp:spPr>
        <a:xfrm>
          <a:off x="4992588" y="4525677"/>
          <a:ext cx="4375546" cy="10938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rPr>
            <a:t>Cadena de sistematización y transferencia de información desde las IIEE a la UGEL. Acciones articuladas para garantizar la sostenibilidad de Refuerzo Escolar.</a:t>
          </a:r>
        </a:p>
      </dsp:txBody>
      <dsp:txXfrm>
        <a:off x="5024627" y="4557716"/>
        <a:ext cx="4311468" cy="1029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789B9-BBA1-4EBA-BA26-4E52DDD148E9}">
      <dsp:nvSpPr>
        <dsp:cNvPr id="0" name=""/>
        <dsp:cNvSpPr/>
      </dsp:nvSpPr>
      <dsp:spPr>
        <a:xfrm>
          <a:off x="2858087" y="3064947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A4E38-926C-4FFC-9E06-E9191C9499C2}">
      <dsp:nvSpPr>
        <dsp:cNvPr id="0" name=""/>
        <dsp:cNvSpPr/>
      </dsp:nvSpPr>
      <dsp:spPr>
        <a:xfrm>
          <a:off x="2688032" y="3337468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6A06D-82C8-4243-B020-CA64805C575D}">
      <dsp:nvSpPr>
        <dsp:cNvPr id="0" name=""/>
        <dsp:cNvSpPr/>
      </dsp:nvSpPr>
      <dsp:spPr>
        <a:xfrm>
          <a:off x="2485364" y="3573413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576A2-C185-491B-9AA1-12A485C88D6F}">
      <dsp:nvSpPr>
        <dsp:cNvPr id="0" name=""/>
        <dsp:cNvSpPr/>
      </dsp:nvSpPr>
      <dsp:spPr>
        <a:xfrm>
          <a:off x="2727634" y="322219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090D-D97F-4559-BCB0-D7B7720E7208}">
      <dsp:nvSpPr>
        <dsp:cNvPr id="0" name=""/>
        <dsp:cNvSpPr/>
      </dsp:nvSpPr>
      <dsp:spPr>
        <a:xfrm>
          <a:off x="2986987" y="167670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F6CEF-E654-47BC-A218-3F4937E986D2}">
      <dsp:nvSpPr>
        <dsp:cNvPr id="0" name=""/>
        <dsp:cNvSpPr/>
      </dsp:nvSpPr>
      <dsp:spPr>
        <a:xfrm>
          <a:off x="3245563" y="13121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0060-9873-4A01-AD32-20DF7460CFAE}">
      <dsp:nvSpPr>
        <dsp:cNvPr id="0" name=""/>
        <dsp:cNvSpPr/>
      </dsp:nvSpPr>
      <dsp:spPr>
        <a:xfrm>
          <a:off x="3504139" y="167670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74B85-4137-46BD-9A29-7FD33D2AB498}">
      <dsp:nvSpPr>
        <dsp:cNvPr id="0" name=""/>
        <dsp:cNvSpPr/>
      </dsp:nvSpPr>
      <dsp:spPr>
        <a:xfrm>
          <a:off x="3763492" y="322219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C021B-F8D6-4976-843B-8B0B3ABC47FB}">
      <dsp:nvSpPr>
        <dsp:cNvPr id="0" name=""/>
        <dsp:cNvSpPr/>
      </dsp:nvSpPr>
      <dsp:spPr>
        <a:xfrm>
          <a:off x="3245563" y="339219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0132E-30A5-45CD-A9CB-69FDC376C3A3}">
      <dsp:nvSpPr>
        <dsp:cNvPr id="0" name=""/>
        <dsp:cNvSpPr/>
      </dsp:nvSpPr>
      <dsp:spPr>
        <a:xfrm>
          <a:off x="3245563" y="665318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1C7BC-7FFE-4432-93D2-AABEBCF31553}">
      <dsp:nvSpPr>
        <dsp:cNvPr id="0" name=""/>
        <dsp:cNvSpPr/>
      </dsp:nvSpPr>
      <dsp:spPr>
        <a:xfrm>
          <a:off x="1666152" y="4282489"/>
          <a:ext cx="4186915" cy="1123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231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400" kern="1200" dirty="0">
              <a:latin typeface="Aharoni" panose="02010803020104030203" pitchFamily="2" charset="-79"/>
              <a:cs typeface="Aharoni" panose="02010803020104030203" pitchFamily="2" charset="-79"/>
            </a:rPr>
            <a:t>Avances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400" kern="1200" dirty="0">
              <a:latin typeface="Aharoni" panose="02010803020104030203" pitchFamily="2" charset="-79"/>
              <a:cs typeface="Aharoni" panose="02010803020104030203" pitchFamily="2" charset="-79"/>
            </a:rPr>
            <a:t>Necesidades </a:t>
          </a:r>
        </a:p>
      </dsp:txBody>
      <dsp:txXfrm>
        <a:off x="1720975" y="4337312"/>
        <a:ext cx="4077269" cy="1013409"/>
      </dsp:txXfrm>
    </dsp:sp>
    <dsp:sp modelId="{97771D74-B809-4B8A-B0A1-22871A3CB802}">
      <dsp:nvSpPr>
        <dsp:cNvPr id="0" name=""/>
        <dsp:cNvSpPr/>
      </dsp:nvSpPr>
      <dsp:spPr>
        <a:xfrm>
          <a:off x="304802" y="3401935"/>
          <a:ext cx="1941262" cy="1941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8DCD-722C-4AB2-8A24-DD6CB6FAF542}">
      <dsp:nvSpPr>
        <dsp:cNvPr id="0" name=""/>
        <dsp:cNvSpPr/>
      </dsp:nvSpPr>
      <dsp:spPr>
        <a:xfrm>
          <a:off x="3435807" y="2085834"/>
          <a:ext cx="4186915" cy="1123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231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800" kern="1200" dirty="0">
              <a:latin typeface="Aharoni" panose="02010803020104030203" pitchFamily="2" charset="-79"/>
              <a:cs typeface="Aharoni" panose="02010803020104030203" pitchFamily="2" charset="-79"/>
            </a:rPr>
            <a:t>Reflexión </a:t>
          </a:r>
        </a:p>
      </dsp:txBody>
      <dsp:txXfrm>
        <a:off x="3490630" y="2140657"/>
        <a:ext cx="4077269" cy="1013409"/>
      </dsp:txXfrm>
    </dsp:sp>
    <dsp:sp modelId="{E1CD5E48-FCE8-41E8-A2B4-AA2FEB8D9D70}">
      <dsp:nvSpPr>
        <dsp:cNvPr id="0" name=""/>
        <dsp:cNvSpPr/>
      </dsp:nvSpPr>
      <dsp:spPr>
        <a:xfrm>
          <a:off x="2274932" y="985446"/>
          <a:ext cx="1941262" cy="1941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876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2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9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633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27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987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16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42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27556" y="2062733"/>
            <a:ext cx="4474210" cy="420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3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238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1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018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1351915"/>
            <a:ext cx="65532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66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90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920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652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085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617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00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502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.minedu.gob.pe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62000" y="1627225"/>
            <a:ext cx="8596668" cy="1801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3600" spc="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Orientaciones</a:t>
            </a:r>
            <a:r>
              <a:rPr lang="es-ES" sz="3600" spc="-13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22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</a:t>
            </a:r>
            <a:r>
              <a:rPr lang="es-ES" sz="3600" spc="-12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13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lang="es-ES" sz="3600" spc="-12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2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lang="es-ES" sz="3600" spc="-1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1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lang="es-ES" sz="3600" spc="-1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cierre</a:t>
            </a:r>
            <a:r>
              <a:rPr lang="es-ES" sz="3600" spc="-1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1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lang="es-ES" sz="3600" spc="-1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1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endParaRPr lang="es-E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3600" spc="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</a:t>
            </a:r>
            <a:r>
              <a:rPr lang="es-ES" sz="3600" spc="-1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1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Nacional</a:t>
            </a:r>
            <a:r>
              <a:rPr lang="es-ES" sz="3600" spc="-1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-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Refuerzo</a:t>
            </a:r>
            <a:r>
              <a:rPr lang="es-ES" sz="3600" spc="-1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600" spc="6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Escolar</a:t>
            </a:r>
            <a:endParaRPr lang="es-E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74AC30A-008C-4241-9DA6-9F2453B330EE}"/>
              </a:ext>
            </a:extLst>
          </p:cNvPr>
          <p:cNvSpPr txBox="1"/>
          <p:nvPr/>
        </p:nvSpPr>
        <p:spPr>
          <a:xfrm>
            <a:off x="3352800" y="3657600"/>
            <a:ext cx="3724910" cy="95859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625"/>
              </a:spcBef>
            </a:pP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  <a:cs typeface="Lucida Sans Unicode"/>
              </a:rPr>
              <a:t>RVM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  <a:cs typeface="Lucida Sans Unicode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  <a:cs typeface="Lucida Sans Unicode"/>
              </a:rPr>
              <a:t>N°094-2025</a:t>
            </a:r>
            <a:endParaRPr lang="es-PE" sz="2400" b="1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Lucida Sans Unicode"/>
            </a:endParaRPr>
          </a:p>
          <a:p>
            <a:pPr marL="527685">
              <a:lnSpc>
                <a:spcPct val="100000"/>
              </a:lnSpc>
              <a:spcBef>
                <a:spcPts val="625"/>
              </a:spcBef>
            </a:pP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Lucida Sans Unicode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93EBE3-749C-4E97-A021-A029D6006C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2A332C7E-4C56-4992-BF97-48F8B63E7704}"/>
              </a:ext>
            </a:extLst>
          </p:cNvPr>
          <p:cNvSpPr txBox="1"/>
          <p:nvPr/>
        </p:nvSpPr>
        <p:spPr>
          <a:xfrm>
            <a:off x="10134600" y="5672381"/>
            <a:ext cx="2333587" cy="128432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s-P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  <a:cs typeface="Aharoni" panose="02010803020104030203" pitchFamily="2" charset="-79"/>
              </a:rPr>
              <a:t>JAGP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s-P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  <a:cs typeface="Aharoni" panose="02010803020104030203" pitchFamily="2" charset="-79"/>
              </a:rPr>
              <a:t>03 de noviembre</a:t>
            </a:r>
          </a:p>
          <a:p>
            <a:pPr marL="527685">
              <a:lnSpc>
                <a:spcPct val="100000"/>
              </a:lnSpc>
              <a:spcBef>
                <a:spcPts val="625"/>
              </a:spcBef>
            </a:pP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Ink Free" panose="03080402000500000000" pitchFamily="66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381000"/>
            <a:ext cx="7010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304800"/>
            <a:ext cx="990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915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2286000"/>
            <a:ext cx="8496300" cy="136447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4400" u="none" spc="-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</a:t>
            </a:r>
            <a:r>
              <a:rPr sz="4400" u="none" spc="-4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elaborar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sz="4400" u="none" spc="-4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balance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14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sz="4400" u="none" spc="-4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resultados?</a:t>
            </a:r>
            <a:endParaRPr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5D11FE-AB68-417A-BBF7-EA80CFCF1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128909B-4FC6-4A11-8701-F6D3D350A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568440"/>
              </p:ext>
            </p:extLst>
          </p:nvPr>
        </p:nvGraphicFramePr>
        <p:xfrm>
          <a:off x="-228600" y="176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errar llave 17">
            <a:extLst>
              <a:ext uri="{FF2B5EF4-FFF2-40B4-BE49-F238E27FC236}">
                <a16:creationId xmlns:a16="http://schemas.microsoft.com/office/drawing/2014/main" id="{8F5FAFF7-CCAD-4FF5-82C0-E386ED094EBE}"/>
              </a:ext>
            </a:extLst>
          </p:cNvPr>
          <p:cNvSpPr/>
          <p:nvPr/>
        </p:nvSpPr>
        <p:spPr>
          <a:xfrm>
            <a:off x="6858000" y="176212"/>
            <a:ext cx="1600200" cy="6248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A5F571-7654-4965-B739-B05DDF6833E4}"/>
              </a:ext>
            </a:extLst>
          </p:cNvPr>
          <p:cNvSpPr txBox="1"/>
          <p:nvPr/>
        </p:nvSpPr>
        <p:spPr>
          <a:xfrm>
            <a:off x="7658100" y="1900028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latin typeface="Aharoni" panose="02010803020104030203" pitchFamily="2" charset="-79"/>
                <a:cs typeface="Aharoni" panose="02010803020104030203" pitchFamily="2" charset="-79"/>
              </a:rPr>
              <a:t>Estudiantes </a:t>
            </a:r>
          </a:p>
          <a:p>
            <a:endParaRPr lang="es-PE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PE" sz="4400" dirty="0">
                <a:latin typeface="Aharoni" panose="02010803020104030203" pitchFamily="2" charset="-79"/>
                <a:cs typeface="Aharoni" panose="02010803020104030203" pitchFamily="2" charset="-79"/>
              </a:rPr>
              <a:t>Padres de familia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362200"/>
            <a:ext cx="8711388" cy="136447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80"/>
              </a:spcBef>
            </a:pPr>
            <a:r>
              <a:rPr sz="4400" u="none" spc="-1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</a:t>
            </a:r>
            <a:r>
              <a:rPr sz="4400" u="none" spc="-4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9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hacemos</a:t>
            </a:r>
            <a:r>
              <a:rPr sz="4400" u="none" spc="-4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sz="4400" u="none" spc="-45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</a:t>
            </a:r>
            <a:r>
              <a:rPr sz="4400" u="none" spc="-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sz="4400" u="none"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4400" u="none" spc="-4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salida?</a:t>
            </a:r>
            <a:endParaRPr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58465-9F3D-45C3-A489-020EFE6C4E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1" y="914400"/>
            <a:ext cx="6471283" cy="3517265"/>
            <a:chOff x="867803" y="1816735"/>
            <a:chExt cx="5591175" cy="267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53" y="1873885"/>
              <a:ext cx="5476875" cy="25622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6378" y="1845310"/>
              <a:ext cx="5534025" cy="2619375"/>
            </a:xfrm>
            <a:custGeom>
              <a:avLst/>
              <a:gdLst/>
              <a:ahLst/>
              <a:cxnLst/>
              <a:rect l="l" t="t" r="r" b="b"/>
              <a:pathLst>
                <a:path w="5534025" h="2619375">
                  <a:moveTo>
                    <a:pt x="0" y="2619375"/>
                  </a:moveTo>
                  <a:lnTo>
                    <a:pt x="5534025" y="2619375"/>
                  </a:lnTo>
                  <a:lnTo>
                    <a:pt x="5534025" y="0"/>
                  </a:lnTo>
                  <a:lnTo>
                    <a:pt x="0" y="0"/>
                  </a:lnTo>
                  <a:lnTo>
                    <a:pt x="0" y="2619375"/>
                  </a:lnTo>
                  <a:close/>
                </a:path>
              </a:pathLst>
            </a:custGeom>
            <a:ln w="571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0218" y="452804"/>
            <a:ext cx="2853483" cy="265612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952296" y="2382685"/>
            <a:ext cx="1065530" cy="650875"/>
            <a:chOff x="6928484" y="3339591"/>
            <a:chExt cx="1065530" cy="650875"/>
          </a:xfrm>
          <a:solidFill>
            <a:srgbClr val="FF0000"/>
          </a:solidFill>
        </p:grpSpPr>
        <p:sp>
          <p:nvSpPr>
            <p:cNvPr id="7" name="object 7"/>
            <p:cNvSpPr/>
            <p:nvPr/>
          </p:nvSpPr>
          <p:spPr>
            <a:xfrm>
              <a:off x="6928484" y="3339591"/>
              <a:ext cx="1065530" cy="650875"/>
            </a:xfrm>
            <a:custGeom>
              <a:avLst/>
              <a:gdLst/>
              <a:ahLst/>
              <a:cxnLst/>
              <a:rect l="l" t="t" r="r" b="b"/>
              <a:pathLst>
                <a:path w="1065529" h="650875">
                  <a:moveTo>
                    <a:pt x="739901" y="0"/>
                  </a:moveTo>
                  <a:lnTo>
                    <a:pt x="739901" y="162687"/>
                  </a:lnTo>
                  <a:lnTo>
                    <a:pt x="0" y="162687"/>
                  </a:lnTo>
                  <a:lnTo>
                    <a:pt x="0" y="487934"/>
                  </a:lnTo>
                  <a:lnTo>
                    <a:pt x="739901" y="487934"/>
                  </a:lnTo>
                  <a:lnTo>
                    <a:pt x="739901" y="650621"/>
                  </a:lnTo>
                  <a:lnTo>
                    <a:pt x="1065276" y="325247"/>
                  </a:lnTo>
                  <a:lnTo>
                    <a:pt x="739901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928484" y="3339591"/>
              <a:ext cx="1065530" cy="650875"/>
            </a:xfrm>
            <a:custGeom>
              <a:avLst/>
              <a:gdLst/>
              <a:ahLst/>
              <a:cxnLst/>
              <a:rect l="l" t="t" r="r" b="b"/>
              <a:pathLst>
                <a:path w="1065529" h="650875">
                  <a:moveTo>
                    <a:pt x="0" y="162687"/>
                  </a:moveTo>
                  <a:lnTo>
                    <a:pt x="739901" y="162687"/>
                  </a:lnTo>
                  <a:lnTo>
                    <a:pt x="739901" y="0"/>
                  </a:lnTo>
                  <a:lnTo>
                    <a:pt x="1065276" y="325247"/>
                  </a:lnTo>
                  <a:lnTo>
                    <a:pt x="739901" y="650621"/>
                  </a:lnTo>
                  <a:lnTo>
                    <a:pt x="739901" y="487934"/>
                  </a:lnTo>
                  <a:lnTo>
                    <a:pt x="0" y="487934"/>
                  </a:lnTo>
                  <a:lnTo>
                    <a:pt x="0" y="16268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08581" y="2580805"/>
            <a:ext cx="224756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105"/>
              </a:spcBef>
            </a:pPr>
            <a:r>
              <a:rPr spc="-110" dirty="0">
                <a:latin typeface="Aharoni" panose="02010803020104030203" pitchFamily="2" charset="-79"/>
                <a:cs typeface="Aharoni" panose="02010803020104030203" pitchFamily="2" charset="-79"/>
              </a:rPr>
              <a:t>Ser</a:t>
            </a:r>
            <a:r>
              <a:rPr spc="-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55" dirty="0">
                <a:latin typeface="Aharoni" panose="02010803020104030203" pitchFamily="2" charset="-79"/>
                <a:cs typeface="Aharoni" panose="02010803020104030203" pitchFamily="2" charset="-79"/>
              </a:rPr>
              <a:t>registradas</a:t>
            </a:r>
            <a:r>
              <a:rPr spc="-12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55" dirty="0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spc="-10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45" dirty="0"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spc="-10" dirty="0">
                <a:latin typeface="Aharoni" panose="02010803020104030203" pitchFamily="2" charset="-79"/>
                <a:cs typeface="Aharoni" panose="02010803020104030203" pitchFamily="2" charset="-79"/>
              </a:rPr>
              <a:t>instrumentos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0218" y="3188335"/>
            <a:ext cx="2247566" cy="18330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2286000"/>
            <a:ext cx="8496300" cy="136447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4400" u="none" spc="-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</a:t>
            </a:r>
            <a:r>
              <a:rPr sz="4400" u="none" spc="-4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elaborar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sz="4400" u="none" spc="-4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balance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14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sz="4400" u="none" spc="-4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resultados?</a:t>
            </a:r>
            <a:endParaRPr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5D11FE-AB68-417A-BBF7-EA80CFCF1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038" y="304800"/>
            <a:ext cx="532638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13045" algn="l"/>
              </a:tabLst>
            </a:pPr>
            <a:r>
              <a:rPr sz="4000" spc="-16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z="4000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spc="-2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3:</a:t>
            </a:r>
            <a:r>
              <a:rPr sz="4000" spc="-4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Cierre</a:t>
            </a:r>
            <a:r>
              <a:rPr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43000"/>
            <a:ext cx="7700100" cy="5321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57200" indent="-228600" algn="just">
              <a:lnSpc>
                <a:spcPct val="100000"/>
              </a:lnSpc>
              <a:spcBef>
                <a:spcPts val="95"/>
              </a:spcBef>
              <a:buClr>
                <a:srgbClr val="E20412"/>
              </a:buClr>
              <a:buSzPct val="81818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8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IE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realiza</a:t>
            </a:r>
            <a:r>
              <a:rPr sz="2800" spc="-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800" spc="-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2800" spc="-5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r>
              <a:rPr sz="28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55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sz="2800" spc="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las</a:t>
            </a:r>
            <a:r>
              <a:rPr sz="2800" spc="-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5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dos</a:t>
            </a:r>
            <a:r>
              <a:rPr sz="2800" spc="-8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4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áreas</a:t>
            </a:r>
            <a:r>
              <a:rPr lang="es-PE" sz="2800" spc="4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comunicación, matemática.</a:t>
            </a:r>
            <a:endParaRPr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40665" indent="-227965" algn="just">
              <a:lnSpc>
                <a:spcPct val="100000"/>
              </a:lnSpc>
              <a:spcBef>
                <a:spcPts val="2640"/>
              </a:spcBef>
              <a:buClr>
                <a:srgbClr val="E20412"/>
              </a:buClr>
              <a:buSzPct val="81818"/>
              <a:buFont typeface="Arial"/>
              <a:buChar char="•"/>
              <a:tabLst>
                <a:tab pos="240665" algn="l"/>
              </a:tabLst>
            </a:pPr>
            <a:r>
              <a:rPr lang="es-PE" sz="2800" spc="-3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</a:t>
            </a:r>
            <a:r>
              <a:rPr sz="2800" spc="-3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elabora</a:t>
            </a:r>
            <a:r>
              <a:rPr sz="2800" spc="-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</a:t>
            </a:r>
            <a:r>
              <a:rPr sz="2800" spc="-2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</a:t>
            </a:r>
            <a:r>
              <a:rPr sz="2800" spc="-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sobre</a:t>
            </a:r>
            <a:r>
              <a:rPr sz="2800" spc="-2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lang="es-PE" sz="2800" spc="-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</a:t>
            </a:r>
            <a:r>
              <a:rPr sz="2800" spc="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2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800" spc="-2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2800" spc="1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2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r>
              <a:rPr lang="es-PE" sz="28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(formato)</a:t>
            </a:r>
            <a:endParaRPr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2640"/>
              </a:spcBef>
              <a:buClr>
                <a:srgbClr val="E20412"/>
              </a:buClr>
              <a:buSzPct val="81818"/>
              <a:buFont typeface="Arial"/>
              <a:buChar char="•"/>
              <a:tabLst>
                <a:tab pos="241300" algn="l"/>
              </a:tabLst>
            </a:pPr>
            <a:r>
              <a:rPr lang="es-PE" sz="28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</a:t>
            </a:r>
            <a:r>
              <a:rPr sz="28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</a:t>
            </a:r>
            <a:r>
              <a:rPr sz="2800" spc="-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</a:t>
            </a:r>
            <a:r>
              <a:rPr sz="28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espacio</a:t>
            </a:r>
            <a:r>
              <a:rPr sz="2800" spc="-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reflexión</a:t>
            </a:r>
            <a:r>
              <a:rPr sz="2800" spc="-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entre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sz="2800" spc="-10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docentes</a:t>
            </a:r>
            <a:r>
              <a:rPr sz="2800" spc="-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7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</a:t>
            </a:r>
            <a:r>
              <a:rPr sz="2800" spc="-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7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implementan</a:t>
            </a:r>
            <a:r>
              <a:rPr sz="2800" spc="-7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 </a:t>
            </a:r>
            <a:r>
              <a:rPr sz="2800" spc="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respecto</a:t>
            </a:r>
            <a:r>
              <a:rPr sz="2800" spc="-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2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sz="2800" spc="-114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sz="2800" spc="-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logros</a:t>
            </a:r>
            <a:r>
              <a:rPr sz="2800" spc="-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sz="2800" spc="-114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dificultades</a:t>
            </a:r>
            <a:r>
              <a:rPr sz="28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PE" sz="2800" spc="-10" dirty="0">
              <a:solidFill>
                <a:srgbClr val="001F5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2640"/>
              </a:spcBef>
              <a:buClr>
                <a:srgbClr val="E20412"/>
              </a:buClr>
              <a:buSzPct val="81818"/>
              <a:buFont typeface="Arial"/>
              <a:buChar char="•"/>
              <a:tabLst>
                <a:tab pos="241300" algn="l"/>
              </a:tabLst>
            </a:pPr>
            <a:r>
              <a:rPr lang="es-PE" sz="28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cuenta con insumos para la planificación 2026.</a:t>
            </a:r>
            <a:endParaRPr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2286000"/>
            <a:ext cx="8496300" cy="68736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lang="es-PE" sz="4400" u="none" spc="-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Registro en el SIMON</a:t>
            </a:r>
            <a:endParaRPr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5D11FE-AB68-417A-BBF7-EA80CFCF1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909" y="1154749"/>
            <a:ext cx="383667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23335" algn="l"/>
              </a:tabLst>
            </a:pPr>
            <a:r>
              <a:rPr sz="4400" spc="-1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Propósito</a:t>
            </a:r>
            <a:r>
              <a:rPr lang="es-PE" sz="4400" spc="-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7476066" cy="33970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indent="0" algn="just">
              <a:lnSpc>
                <a:spcPct val="100099"/>
              </a:lnSpc>
              <a:spcBef>
                <a:spcPts val="90"/>
              </a:spcBef>
              <a:buNone/>
            </a:pPr>
            <a:r>
              <a:rPr sz="4400" dirty="0">
                <a:latin typeface="Aharoni" panose="02010803020104030203" pitchFamily="2" charset="-79"/>
                <a:cs typeface="Aharoni" panose="02010803020104030203" pitchFamily="2" charset="-79"/>
              </a:rPr>
              <a:t>Brindar</a:t>
            </a:r>
            <a:r>
              <a:rPr sz="4400" spc="-5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50" dirty="0">
                <a:latin typeface="Aharoni" panose="02010803020104030203" pitchFamily="2" charset="-79"/>
                <a:cs typeface="Aharoni" panose="02010803020104030203" pitchFamily="2" charset="-79"/>
              </a:rPr>
              <a:t>orientaciones</a:t>
            </a:r>
            <a:r>
              <a:rPr sz="4400" spc="-1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325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sz="4400" spc="-4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sz="4400" spc="-25" dirty="0">
                <a:latin typeface="Aharoni" panose="02010803020104030203" pitchFamily="2" charset="-79"/>
                <a:cs typeface="Aharoni" panose="02010803020104030203" pitchFamily="2" charset="-79"/>
              </a:rPr>
              <a:t>directivos</a:t>
            </a:r>
            <a:r>
              <a:rPr sz="4400" spc="-2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50" dirty="0">
                <a:latin typeface="Aharoni" panose="02010803020104030203" pitchFamily="2" charset="-79"/>
                <a:cs typeface="Aharoni" panose="02010803020104030203" pitchFamily="2" charset="-79"/>
              </a:rPr>
              <a:t>sobre</a:t>
            </a:r>
            <a:r>
              <a:rPr sz="4400" spc="-12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75" dirty="0">
                <a:latin typeface="Aharoni" panose="02010803020104030203" pitchFamily="2" charset="-79"/>
                <a:cs typeface="Aharoni" panose="02010803020104030203" pitchFamily="2" charset="-79"/>
              </a:rPr>
              <a:t>las</a:t>
            </a:r>
            <a:r>
              <a:rPr sz="4400" spc="-114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120" dirty="0">
                <a:latin typeface="Aharoni" panose="02010803020104030203" pitchFamily="2" charset="-79"/>
                <a:cs typeface="Aharoni" panose="02010803020104030203" pitchFamily="2" charset="-79"/>
              </a:rPr>
              <a:t>acciones</a:t>
            </a:r>
            <a:r>
              <a:rPr sz="4400" spc="-9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50" dirty="0">
                <a:latin typeface="Aharoni" panose="02010803020104030203" pitchFamily="2" charset="-79"/>
                <a:cs typeface="Aharoni" panose="02010803020104030203" pitchFamily="2" charset="-79"/>
              </a:rPr>
              <a:t>correspondientes</a:t>
            </a:r>
            <a:r>
              <a:rPr sz="4400" spc="-8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275" dirty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sz="4400" spc="105" dirty="0"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4400" spc="-114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175" dirty="0"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z="4400" spc="-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130" dirty="0"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spc="-11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dirty="0">
                <a:latin typeface="Aharoni" panose="02010803020104030203" pitchFamily="2" charset="-79"/>
                <a:cs typeface="Aharoni" panose="02010803020104030203" pitchFamily="2" charset="-79"/>
              </a:rPr>
              <a:t>cierre</a:t>
            </a:r>
            <a:r>
              <a:rPr sz="4400" spc="-7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130" dirty="0"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spc="-10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-25" dirty="0">
                <a:latin typeface="Aharoni" panose="02010803020104030203" pitchFamily="2" charset="-79"/>
                <a:cs typeface="Aharoni" panose="02010803020104030203" pitchFamily="2" charset="-79"/>
              </a:rPr>
              <a:t>Refuerzo</a:t>
            </a:r>
            <a:r>
              <a:rPr sz="4400" spc="-10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spc="-10" dirty="0">
                <a:latin typeface="Aharoni" panose="02010803020104030203" pitchFamily="2" charset="-79"/>
                <a:cs typeface="Aharoni" panose="02010803020104030203" pitchFamily="2" charset="-79"/>
              </a:rPr>
              <a:t>Escolar.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00" y="2435352"/>
            <a:ext cx="1987296" cy="19872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6EEB62-8CDF-4643-B8D1-934C960E9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3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588" y="1524001"/>
            <a:ext cx="5438012" cy="4724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60864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</a:t>
            </a:r>
            <a:r>
              <a:rPr spc="-3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accedemos</a:t>
            </a:r>
            <a:r>
              <a:rPr spc="-3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spc="-3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SIMON?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5312" y="893035"/>
            <a:ext cx="3569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70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https://simon.minedu.gob.pe/</a:t>
            </a:r>
            <a:endParaRPr sz="2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8402" y="2362200"/>
            <a:ext cx="5257798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Elegir</a:t>
            </a:r>
            <a:r>
              <a:rPr sz="2800" spc="-1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sz="2800" spc="-1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r>
              <a:rPr sz="2800" spc="-1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1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4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monitoreo</a:t>
            </a:r>
            <a:r>
              <a:rPr lang="es-PE" sz="2800" spc="-4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PM</a:t>
            </a:r>
            <a:r>
              <a:rPr sz="2800" spc="-1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sz="2800" spc="3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</a:t>
            </a:r>
            <a:r>
              <a:rPr sz="2800" spc="-1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282</a:t>
            </a:r>
            <a:r>
              <a:rPr lang="es-PE" sz="2800" spc="-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s-PE" sz="2800" spc="-65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</a:t>
            </a:r>
            <a:r>
              <a:rPr lang="es-PE" sz="2800" spc="-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538 primaria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sz="2800" spc="-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PM - 252- </a:t>
            </a:r>
            <a:r>
              <a:rPr lang="es-PE" sz="2800" spc="-65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</a:t>
            </a:r>
            <a:r>
              <a:rPr lang="es-PE" sz="2800" spc="-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secundaria </a:t>
            </a:r>
            <a:endParaRPr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5000" y="4967552"/>
            <a:ext cx="4800600" cy="732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45"/>
              </a:lnSpc>
              <a:spcBef>
                <a:spcPts val="95"/>
              </a:spcBef>
            </a:pPr>
            <a:r>
              <a:rPr sz="2400" spc="-1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PERIODO</a:t>
            </a:r>
            <a:r>
              <a:rPr sz="2400" spc="-14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PARA</a:t>
            </a:r>
            <a:r>
              <a:rPr sz="2400" spc="-1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3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sz="2400" spc="-1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18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REGISTRO:</a:t>
            </a:r>
            <a:r>
              <a:rPr sz="2400" spc="-1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PE" sz="2400" spc="-125" dirty="0">
              <a:solidFill>
                <a:srgbClr val="001F5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ts val="1845"/>
              </a:lnSpc>
              <a:spcBef>
                <a:spcPts val="95"/>
              </a:spcBef>
            </a:pPr>
            <a:r>
              <a:rPr sz="24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</a:t>
            </a:r>
            <a:r>
              <a:rPr sz="2400" spc="-4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03</a:t>
            </a:r>
            <a:r>
              <a:rPr sz="2400" spc="-3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endParaRPr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ts val="1605"/>
              </a:lnSpc>
            </a:pPr>
            <a:r>
              <a:rPr sz="24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noviembre</a:t>
            </a:r>
            <a:r>
              <a:rPr sz="24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</a:t>
            </a:r>
            <a:r>
              <a:rPr sz="2400" spc="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25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</a:t>
            </a:r>
            <a:r>
              <a:rPr sz="2400" spc="-75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45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400" spc="-75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diciembre.</a:t>
            </a:r>
            <a:endParaRPr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62000" y="536646"/>
            <a:ext cx="6553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39865" algn="l"/>
              </a:tabLst>
            </a:pPr>
            <a:r>
              <a:rPr sz="4400" u="none" spc="-114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Ronda</a:t>
            </a:r>
            <a:r>
              <a:rPr sz="4400" u="none" spc="-4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u="none" spc="-45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1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preguntas</a:t>
            </a:r>
            <a:endParaRPr sz="4400" u="none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742" y="2433319"/>
            <a:ext cx="9201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solidFill>
                  <a:srgbClr val="001F5F"/>
                </a:solidFill>
                <a:latin typeface="Lucida Sans Unicode"/>
                <a:cs typeface="Lucida Sans Unicode"/>
              </a:rPr>
              <a:t>Escriba</a:t>
            </a:r>
            <a:r>
              <a:rPr sz="2800" spc="-11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1F5F"/>
                </a:solidFill>
                <a:latin typeface="Lucida Sans Unicode"/>
                <a:cs typeface="Lucida Sans Unicode"/>
              </a:rPr>
              <a:t>sus</a:t>
            </a:r>
            <a:r>
              <a:rPr sz="2800" spc="-10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800" spc="75" dirty="0" err="1">
                <a:solidFill>
                  <a:srgbClr val="001F5F"/>
                </a:solidFill>
                <a:latin typeface="Lucida Sans Unicode"/>
                <a:cs typeface="Lucida Sans Unicode"/>
              </a:rPr>
              <a:t>preguntas</a:t>
            </a:r>
            <a:r>
              <a:rPr sz="2800" spc="-10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1F5F"/>
                </a:solidFill>
                <a:latin typeface="Lucida Sans Unicode"/>
                <a:cs typeface="Lucida Sans Unicode"/>
              </a:rPr>
              <a:t>por</a:t>
            </a:r>
            <a:r>
              <a:rPr lang="es-PE" sz="2800" spc="-105" dirty="0">
                <a:solidFill>
                  <a:srgbClr val="001F5F"/>
                </a:solidFill>
                <a:latin typeface="Lucida Sans Unicode"/>
                <a:cs typeface="Lucida Sans Unicode"/>
              </a:rPr>
              <a:t> e</a:t>
            </a:r>
            <a:r>
              <a:rPr sz="2800" dirty="0">
                <a:solidFill>
                  <a:srgbClr val="001F5F"/>
                </a:solidFill>
                <a:latin typeface="Lucida Sans Unicode"/>
                <a:cs typeface="Lucida Sans Unicode"/>
              </a:rPr>
              <a:t>l</a:t>
            </a:r>
            <a:r>
              <a:rPr sz="2800" spc="-114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800" spc="145" dirty="0">
                <a:solidFill>
                  <a:srgbClr val="001F5F"/>
                </a:solidFill>
                <a:latin typeface="Lucida Sans Unicode"/>
                <a:cs typeface="Lucida Sans Unicode"/>
              </a:rPr>
              <a:t>chat</a:t>
            </a:r>
            <a:r>
              <a:rPr sz="28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.</a:t>
            </a:r>
            <a:endParaRPr sz="2800" dirty="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4" y="3251923"/>
            <a:ext cx="2724784" cy="27247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5D11FE-AB68-417A-BBF7-EA80CFCF1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BC7BC9-9CA2-4324-B87E-344F4368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0" r="2426" b="3455"/>
          <a:stretch/>
        </p:blipFill>
        <p:spPr>
          <a:xfrm>
            <a:off x="228600" y="1104900"/>
            <a:ext cx="1061268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5D11FE-AB68-417A-BBF7-EA80CFCF1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A7EDBA-7F1F-449B-9EA7-A743B9767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8"/>
          <a:stretch/>
        </p:blipFill>
        <p:spPr>
          <a:xfrm>
            <a:off x="457200" y="12954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0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 rot="20405906">
            <a:off x="3440393" y="2363273"/>
            <a:ext cx="3536420" cy="9335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lang="es-PE" sz="6000" u="none" spc="-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 </a:t>
            </a:r>
            <a:endParaRPr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5D11FE-AB68-417A-BBF7-EA80CFCF10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1871" y="1340138"/>
            <a:ext cx="383667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23335" algn="l"/>
              </a:tabLst>
            </a:pPr>
            <a:r>
              <a:rPr sz="4400" u="none" spc="-2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Ruta</a:t>
            </a:r>
            <a:r>
              <a:rPr sz="4400" u="non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6" name="object 6"/>
          <p:cNvSpPr/>
          <p:nvPr/>
        </p:nvSpPr>
        <p:spPr>
          <a:xfrm>
            <a:off x="4109852" y="3359815"/>
            <a:ext cx="797560" cy="1876425"/>
          </a:xfrm>
          <a:custGeom>
            <a:avLst/>
            <a:gdLst/>
            <a:ahLst/>
            <a:cxnLst/>
            <a:rect l="l" t="t" r="r" b="b"/>
            <a:pathLst>
              <a:path w="797560" h="1876425">
                <a:moveTo>
                  <a:pt x="300609" y="0"/>
                </a:moveTo>
                <a:lnTo>
                  <a:pt x="0" y="0"/>
                </a:lnTo>
                <a:lnTo>
                  <a:pt x="496950" y="937895"/>
                </a:lnTo>
                <a:lnTo>
                  <a:pt x="0" y="1875917"/>
                </a:lnTo>
                <a:lnTo>
                  <a:pt x="300609" y="1875917"/>
                </a:lnTo>
                <a:lnTo>
                  <a:pt x="797560" y="937895"/>
                </a:lnTo>
                <a:lnTo>
                  <a:pt x="3006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676" y="2415032"/>
            <a:ext cx="677545" cy="676910"/>
          </a:xfrm>
          <a:custGeom>
            <a:avLst/>
            <a:gdLst/>
            <a:ahLst/>
            <a:cxnLst/>
            <a:rect l="l" t="t" r="r" b="b"/>
            <a:pathLst>
              <a:path w="677544" h="676910">
                <a:moveTo>
                  <a:pt x="338581" y="0"/>
                </a:moveTo>
                <a:lnTo>
                  <a:pt x="292648" y="3089"/>
                </a:lnTo>
                <a:lnTo>
                  <a:pt x="248590" y="12088"/>
                </a:lnTo>
                <a:lnTo>
                  <a:pt x="206811" y="26594"/>
                </a:lnTo>
                <a:lnTo>
                  <a:pt x="167715" y="46204"/>
                </a:lnTo>
                <a:lnTo>
                  <a:pt x="131705" y="70515"/>
                </a:lnTo>
                <a:lnTo>
                  <a:pt x="99187" y="99123"/>
                </a:lnTo>
                <a:lnTo>
                  <a:pt x="70562" y="131626"/>
                </a:lnTo>
                <a:lnTo>
                  <a:pt x="46237" y="167621"/>
                </a:lnTo>
                <a:lnTo>
                  <a:pt x="26614" y="206704"/>
                </a:lnTo>
                <a:lnTo>
                  <a:pt x="12097" y="248473"/>
                </a:lnTo>
                <a:lnTo>
                  <a:pt x="3091" y="292524"/>
                </a:lnTo>
                <a:lnTo>
                  <a:pt x="0" y="338454"/>
                </a:lnTo>
                <a:lnTo>
                  <a:pt x="3091" y="384385"/>
                </a:lnTo>
                <a:lnTo>
                  <a:pt x="12097" y="428436"/>
                </a:lnTo>
                <a:lnTo>
                  <a:pt x="26614" y="470205"/>
                </a:lnTo>
                <a:lnTo>
                  <a:pt x="46237" y="509288"/>
                </a:lnTo>
                <a:lnTo>
                  <a:pt x="70562" y="545283"/>
                </a:lnTo>
                <a:lnTo>
                  <a:pt x="99187" y="577786"/>
                </a:lnTo>
                <a:lnTo>
                  <a:pt x="131705" y="606394"/>
                </a:lnTo>
                <a:lnTo>
                  <a:pt x="167715" y="630705"/>
                </a:lnTo>
                <a:lnTo>
                  <a:pt x="206811" y="650315"/>
                </a:lnTo>
                <a:lnTo>
                  <a:pt x="248590" y="664821"/>
                </a:lnTo>
                <a:lnTo>
                  <a:pt x="292648" y="673820"/>
                </a:lnTo>
                <a:lnTo>
                  <a:pt x="338581" y="676909"/>
                </a:lnTo>
                <a:lnTo>
                  <a:pt x="384485" y="673820"/>
                </a:lnTo>
                <a:lnTo>
                  <a:pt x="428519" y="664821"/>
                </a:lnTo>
                <a:lnTo>
                  <a:pt x="470279" y="650315"/>
                </a:lnTo>
                <a:lnTo>
                  <a:pt x="509359" y="630705"/>
                </a:lnTo>
                <a:lnTo>
                  <a:pt x="545356" y="606394"/>
                </a:lnTo>
                <a:lnTo>
                  <a:pt x="577865" y="577786"/>
                </a:lnTo>
                <a:lnTo>
                  <a:pt x="606483" y="545283"/>
                </a:lnTo>
                <a:lnTo>
                  <a:pt x="630804" y="509288"/>
                </a:lnTo>
                <a:lnTo>
                  <a:pt x="650424" y="470205"/>
                </a:lnTo>
                <a:lnTo>
                  <a:pt x="664939" y="428436"/>
                </a:lnTo>
                <a:lnTo>
                  <a:pt x="673945" y="384385"/>
                </a:lnTo>
                <a:lnTo>
                  <a:pt x="677037" y="338454"/>
                </a:lnTo>
                <a:lnTo>
                  <a:pt x="673945" y="292524"/>
                </a:lnTo>
                <a:lnTo>
                  <a:pt x="664939" y="248473"/>
                </a:lnTo>
                <a:lnTo>
                  <a:pt x="650424" y="206704"/>
                </a:lnTo>
                <a:lnTo>
                  <a:pt x="630804" y="167621"/>
                </a:lnTo>
                <a:lnTo>
                  <a:pt x="606483" y="131626"/>
                </a:lnTo>
                <a:lnTo>
                  <a:pt x="577865" y="99123"/>
                </a:lnTo>
                <a:lnTo>
                  <a:pt x="545356" y="70515"/>
                </a:lnTo>
                <a:lnTo>
                  <a:pt x="509359" y="46204"/>
                </a:lnTo>
                <a:lnTo>
                  <a:pt x="470279" y="26594"/>
                </a:lnTo>
                <a:lnTo>
                  <a:pt x="428519" y="12088"/>
                </a:lnTo>
                <a:lnTo>
                  <a:pt x="384485" y="3089"/>
                </a:lnTo>
                <a:lnTo>
                  <a:pt x="3385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39289" y="2489403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0784" y="2408123"/>
            <a:ext cx="677545" cy="676910"/>
          </a:xfrm>
          <a:custGeom>
            <a:avLst/>
            <a:gdLst/>
            <a:ahLst/>
            <a:cxnLst/>
            <a:rect l="l" t="t" r="r" b="b"/>
            <a:pathLst>
              <a:path w="677545" h="676910">
                <a:moveTo>
                  <a:pt x="338454" y="0"/>
                </a:moveTo>
                <a:lnTo>
                  <a:pt x="292524" y="3089"/>
                </a:lnTo>
                <a:lnTo>
                  <a:pt x="248473" y="12088"/>
                </a:lnTo>
                <a:lnTo>
                  <a:pt x="206704" y="26594"/>
                </a:lnTo>
                <a:lnTo>
                  <a:pt x="167621" y="46204"/>
                </a:lnTo>
                <a:lnTo>
                  <a:pt x="131626" y="70515"/>
                </a:lnTo>
                <a:lnTo>
                  <a:pt x="99123" y="99123"/>
                </a:lnTo>
                <a:lnTo>
                  <a:pt x="70515" y="131626"/>
                </a:lnTo>
                <a:lnTo>
                  <a:pt x="46204" y="167621"/>
                </a:lnTo>
                <a:lnTo>
                  <a:pt x="26594" y="206704"/>
                </a:lnTo>
                <a:lnTo>
                  <a:pt x="12088" y="248473"/>
                </a:lnTo>
                <a:lnTo>
                  <a:pt x="3089" y="292524"/>
                </a:lnTo>
                <a:lnTo>
                  <a:pt x="0" y="338454"/>
                </a:lnTo>
                <a:lnTo>
                  <a:pt x="3089" y="384385"/>
                </a:lnTo>
                <a:lnTo>
                  <a:pt x="12088" y="428436"/>
                </a:lnTo>
                <a:lnTo>
                  <a:pt x="26594" y="470205"/>
                </a:lnTo>
                <a:lnTo>
                  <a:pt x="46204" y="509288"/>
                </a:lnTo>
                <a:lnTo>
                  <a:pt x="70515" y="545283"/>
                </a:lnTo>
                <a:lnTo>
                  <a:pt x="99123" y="577786"/>
                </a:lnTo>
                <a:lnTo>
                  <a:pt x="131626" y="606394"/>
                </a:lnTo>
                <a:lnTo>
                  <a:pt x="167621" y="630705"/>
                </a:lnTo>
                <a:lnTo>
                  <a:pt x="206704" y="650315"/>
                </a:lnTo>
                <a:lnTo>
                  <a:pt x="248473" y="664821"/>
                </a:lnTo>
                <a:lnTo>
                  <a:pt x="292524" y="673820"/>
                </a:lnTo>
                <a:lnTo>
                  <a:pt x="338454" y="676909"/>
                </a:lnTo>
                <a:lnTo>
                  <a:pt x="384388" y="673820"/>
                </a:lnTo>
                <a:lnTo>
                  <a:pt x="428446" y="664821"/>
                </a:lnTo>
                <a:lnTo>
                  <a:pt x="470225" y="650315"/>
                </a:lnTo>
                <a:lnTo>
                  <a:pt x="509321" y="630705"/>
                </a:lnTo>
                <a:lnTo>
                  <a:pt x="545331" y="606394"/>
                </a:lnTo>
                <a:lnTo>
                  <a:pt x="577849" y="577786"/>
                </a:lnTo>
                <a:lnTo>
                  <a:pt x="606474" y="545283"/>
                </a:lnTo>
                <a:lnTo>
                  <a:pt x="630799" y="509288"/>
                </a:lnTo>
                <a:lnTo>
                  <a:pt x="650422" y="470205"/>
                </a:lnTo>
                <a:lnTo>
                  <a:pt x="664939" y="428436"/>
                </a:lnTo>
                <a:lnTo>
                  <a:pt x="673945" y="384385"/>
                </a:lnTo>
                <a:lnTo>
                  <a:pt x="677037" y="338454"/>
                </a:lnTo>
                <a:lnTo>
                  <a:pt x="673945" y="292524"/>
                </a:lnTo>
                <a:lnTo>
                  <a:pt x="664939" y="248473"/>
                </a:lnTo>
                <a:lnTo>
                  <a:pt x="650422" y="206704"/>
                </a:lnTo>
                <a:lnTo>
                  <a:pt x="630799" y="167621"/>
                </a:lnTo>
                <a:lnTo>
                  <a:pt x="606474" y="131626"/>
                </a:lnTo>
                <a:lnTo>
                  <a:pt x="577850" y="99123"/>
                </a:lnTo>
                <a:lnTo>
                  <a:pt x="545331" y="70515"/>
                </a:lnTo>
                <a:lnTo>
                  <a:pt x="509321" y="46204"/>
                </a:lnTo>
                <a:lnTo>
                  <a:pt x="470225" y="26594"/>
                </a:lnTo>
                <a:lnTo>
                  <a:pt x="428446" y="12088"/>
                </a:lnTo>
                <a:lnTo>
                  <a:pt x="384388" y="3089"/>
                </a:lnTo>
                <a:lnTo>
                  <a:pt x="33845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4045" y="3359403"/>
            <a:ext cx="2573020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just">
              <a:lnSpc>
                <a:spcPct val="100400"/>
              </a:lnSpc>
              <a:spcBef>
                <a:spcPts val="90"/>
              </a:spcBef>
              <a:tabLst>
                <a:tab pos="299085" algn="l"/>
              </a:tabLst>
            </a:pPr>
            <a:r>
              <a:rPr sz="2400" spc="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Presentación</a:t>
            </a:r>
            <a:r>
              <a:rPr sz="2400" spc="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400" spc="114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sz="2400" spc="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orientaciones</a:t>
            </a:r>
            <a:r>
              <a:rPr sz="2400" spc="229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8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</a:t>
            </a:r>
            <a:r>
              <a:rPr sz="2400" spc="6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400" spc="-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etapas</a:t>
            </a:r>
            <a:r>
              <a:rPr sz="2400" spc="-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400" spc="-9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cierre </a:t>
            </a:r>
            <a:r>
              <a:rPr sz="2400" spc="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400" spc="-12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Refuerzo</a:t>
            </a:r>
            <a:r>
              <a:rPr sz="2400" spc="-1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Escolar.</a:t>
            </a:r>
            <a:endParaRPr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0200" y="2548379"/>
            <a:ext cx="2418715" cy="2685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  <a:p>
            <a:pPr marL="12065" marR="5080" algn="just">
              <a:lnSpc>
                <a:spcPct val="100400"/>
              </a:lnSpc>
              <a:spcBef>
                <a:spcPts val="2595"/>
              </a:spcBef>
              <a:tabLst>
                <a:tab pos="299085" algn="l"/>
              </a:tabLst>
            </a:pPr>
            <a:r>
              <a:rPr sz="2400" dirty="0" err="1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Registro</a:t>
            </a:r>
            <a:r>
              <a:rPr sz="2400" spc="-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sz="24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información</a:t>
            </a:r>
            <a:r>
              <a:rPr sz="2400" spc="5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400" spc="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sz="2400" spc="114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z="2400" spc="-6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95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400" spc="-6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cierre</a:t>
            </a:r>
            <a:r>
              <a:rPr sz="2400" spc="-5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sz="2400" spc="-2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Refuerzo</a:t>
            </a:r>
            <a:r>
              <a:rPr sz="2400" spc="-7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Escolar</a:t>
            </a:r>
            <a:endParaRPr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5334C-21EF-406F-BE9E-94954A4D42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87" y="228600"/>
            <a:ext cx="507796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16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z="4000" u="none" spc="-4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u="none" spc="-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000" u="none" spc="-4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u="none" spc="-1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cierre</a:t>
            </a:r>
            <a:endParaRPr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3044" y="787400"/>
            <a:ext cx="5077967" cy="405637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object 6"/>
          <p:cNvGrpSpPr/>
          <p:nvPr/>
        </p:nvGrpSpPr>
        <p:grpSpPr>
          <a:xfrm>
            <a:off x="176212" y="1295399"/>
            <a:ext cx="12039600" cy="4994147"/>
            <a:chOff x="152400" y="1863849"/>
            <a:chExt cx="12039600" cy="4994147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863849"/>
              <a:ext cx="6656832" cy="49941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601" y="5692062"/>
              <a:ext cx="6748399" cy="11659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FDDA1B6-A59B-4757-9C38-233EB0B5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284448"/>
              </p:ext>
            </p:extLst>
          </p:nvPr>
        </p:nvGraphicFramePr>
        <p:xfrm>
          <a:off x="762000" y="457200"/>
          <a:ext cx="9372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0" y="2057400"/>
            <a:ext cx="8359458" cy="20415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80"/>
              </a:spcBef>
            </a:pPr>
            <a:r>
              <a:rPr sz="4400" u="none" spc="-1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</a:t>
            </a:r>
            <a:r>
              <a:rPr sz="4400" u="none" spc="-4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herramientas</a:t>
            </a:r>
            <a:r>
              <a:rPr sz="4400" u="none" spc="-45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pedagógicas</a:t>
            </a:r>
            <a:r>
              <a:rPr sz="4400" u="none" spc="-44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2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debo </a:t>
            </a:r>
            <a:r>
              <a:rPr sz="4400" u="none" spc="-12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utilizar</a:t>
            </a:r>
            <a:r>
              <a:rPr sz="4400" u="none" spc="-4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</a:t>
            </a:r>
            <a:r>
              <a:rPr sz="4400" u="none" spc="-47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4400" u="none" spc="-4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4400" u="none" spc="-4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400" u="none" spc="-4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7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r>
              <a:rPr sz="44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u="none" spc="-3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53DD88-9315-446C-8EA9-BF50CCACBF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6494" y="3802634"/>
            <a:ext cx="1065377" cy="14390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1580" y="2278507"/>
            <a:ext cx="975372" cy="13765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6769" y="3803522"/>
            <a:ext cx="1065377" cy="14372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6328" y="2234183"/>
            <a:ext cx="975398" cy="13860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6568" y="3802379"/>
            <a:ext cx="1065377" cy="14395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6568" y="2274823"/>
            <a:ext cx="975372" cy="13839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42146" y="5240780"/>
            <a:ext cx="975372" cy="142938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6792" y="1592671"/>
            <a:ext cx="5568950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800" spc="-12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2800" spc="-10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10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r>
              <a:rPr sz="2800" spc="-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7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implica</a:t>
            </a:r>
            <a:r>
              <a:rPr sz="2800" spc="-10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6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sz="2800" spc="6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recopilación</a:t>
            </a:r>
            <a:r>
              <a:rPr sz="2800" spc="-12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114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5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información</a:t>
            </a:r>
            <a:r>
              <a:rPr sz="2800" spc="-9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25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sz="2800" spc="7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través</a:t>
            </a:r>
            <a:r>
              <a:rPr sz="2800" spc="-12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1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5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diversas</a:t>
            </a:r>
            <a:r>
              <a:rPr sz="2800" spc="-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4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situaciones </a:t>
            </a:r>
            <a:r>
              <a:rPr sz="280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significativas</a:t>
            </a:r>
            <a:r>
              <a:rPr sz="2800" spc="114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sz="2800" spc="14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múltiples </a:t>
            </a:r>
            <a:r>
              <a:rPr sz="2800" spc="-6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instrumentos</a:t>
            </a:r>
            <a:r>
              <a:rPr sz="2800" spc="-1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4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</a:t>
            </a:r>
            <a:r>
              <a:rPr sz="2800" spc="-28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permitan </a:t>
            </a:r>
            <a:r>
              <a:rPr sz="2800" spc="-3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evaluar</a:t>
            </a:r>
            <a:r>
              <a:rPr sz="2800" spc="-24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2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sz="2800" spc="-26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8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desarrollo</a:t>
            </a:r>
            <a:r>
              <a:rPr sz="2800" spc="-2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5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26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2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sz="2800" spc="-7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competencias</a:t>
            </a:r>
            <a:r>
              <a:rPr sz="2800" spc="-114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1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9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Comunicación</a:t>
            </a:r>
            <a:r>
              <a:rPr sz="2800" spc="-10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5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sz="2800" spc="13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Matemática</a:t>
            </a:r>
            <a:r>
              <a:rPr sz="2800" spc="-12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5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luego</a:t>
            </a:r>
            <a:r>
              <a:rPr sz="2800" spc="-1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10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8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800" spc="-1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7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z="2800" spc="-12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0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sz="280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desarrollo</a:t>
            </a:r>
            <a:r>
              <a:rPr sz="2800" spc="-4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1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spc="-3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25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Refuerzo</a:t>
            </a:r>
            <a:r>
              <a:rPr sz="280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Escolar.</a:t>
            </a:r>
            <a:endParaRPr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4793" y="1707680"/>
            <a:ext cx="3145790" cy="415925"/>
          </a:xfrm>
          <a:prstGeom prst="rect">
            <a:avLst/>
          </a:prstGeom>
          <a:solidFill>
            <a:srgbClr val="00B4CD">
              <a:alpha val="34117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600"/>
              </a:spcBef>
            </a:pPr>
            <a:r>
              <a:rPr sz="1500" dirty="0">
                <a:solidFill>
                  <a:srgbClr val="44536A"/>
                </a:solidFill>
                <a:latin typeface="Lucida Sans Unicode"/>
                <a:cs typeface="Lucida Sans Unicode"/>
              </a:rPr>
              <a:t>Ejemplos</a:t>
            </a:r>
            <a:r>
              <a:rPr sz="15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1500" spc="70" dirty="0">
                <a:solidFill>
                  <a:srgbClr val="44536A"/>
                </a:solidFill>
                <a:latin typeface="Lucida Sans Unicode"/>
                <a:cs typeface="Lucida Sans Unicode"/>
              </a:rPr>
              <a:t>de</a:t>
            </a:r>
            <a:r>
              <a:rPr sz="15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instrumentos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3164" y="278295"/>
            <a:ext cx="916323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95"/>
              </a:spcBef>
            </a:pPr>
            <a:r>
              <a:rPr sz="28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Instrumentos</a:t>
            </a:r>
            <a:r>
              <a:rPr sz="2800" u="none" spc="-2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</a:t>
            </a:r>
            <a:r>
              <a:rPr sz="2800" u="none" spc="-26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3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evaluar</a:t>
            </a:r>
            <a:r>
              <a:rPr sz="2800" u="none" spc="-24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1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sz="2800" u="none" spc="-2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8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desarrollo</a:t>
            </a:r>
            <a:r>
              <a:rPr sz="2800" u="none" spc="-22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u="none" spc="-2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2800" u="none" spc="-2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3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competencia</a:t>
            </a:r>
            <a:endParaRPr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58517" y="3641217"/>
            <a:ext cx="1664335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Aharoni" panose="02010803020104030203" pitchFamily="2" charset="-79"/>
                <a:cs typeface="Aharoni" panose="02010803020104030203" pitchFamily="2" charset="-79"/>
              </a:rPr>
              <a:t>Kit</a:t>
            </a:r>
            <a:r>
              <a:rPr spc="-6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70" dirty="0"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pc="-8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50" dirty="0"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ts val="1800"/>
              </a:lnSpc>
            </a:pPr>
            <a:r>
              <a:rPr spc="50" dirty="0">
                <a:latin typeface="Aharoni" panose="02010803020104030203" pitchFamily="2" charset="-79"/>
                <a:cs typeface="Aharoni" panose="02010803020104030203" pitchFamily="2" charset="-79"/>
              </a:rPr>
              <a:t>diagnóstica</a:t>
            </a:r>
            <a:r>
              <a:rPr spc="-6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35" dirty="0"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70" algn="ctr">
              <a:lnSpc>
                <a:spcPct val="100000"/>
              </a:lnSpc>
            </a:pPr>
            <a:r>
              <a:rPr spc="-20" dirty="0">
                <a:latin typeface="Aharoni" panose="02010803020104030203" pitchFamily="2" charset="-79"/>
                <a:cs typeface="Aharoni" panose="02010803020104030203" pitchFamily="2" charset="-79"/>
              </a:rPr>
              <a:t>5.°</a:t>
            </a:r>
            <a:r>
              <a:rPr spc="-17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20" dirty="0">
                <a:latin typeface="Aharoni" panose="02010803020104030203" pitchFamily="2" charset="-79"/>
                <a:cs typeface="Aharoni" panose="02010803020104030203" pitchFamily="2" charset="-79"/>
              </a:rPr>
              <a:t>grado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0143" y="3655821"/>
            <a:ext cx="1664335" cy="1372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Aharoni" panose="02010803020104030203" pitchFamily="2" charset="-79"/>
                <a:cs typeface="Aharoni" panose="02010803020104030203" pitchFamily="2" charset="-79"/>
              </a:rPr>
              <a:t>Kit</a:t>
            </a:r>
            <a:r>
              <a:rPr spc="-6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70" dirty="0"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pc="-8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50" dirty="0">
                <a:latin typeface="Aharoni" panose="02010803020104030203" pitchFamily="2" charset="-79"/>
                <a:cs typeface="Aharoni" panose="02010803020104030203" pitchFamily="2" charset="-79"/>
              </a:rPr>
              <a:t>evaluación diagnóstica</a:t>
            </a:r>
            <a:r>
              <a:rPr spc="-6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50" dirty="0"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70" algn="ctr">
              <a:lnSpc>
                <a:spcPts val="1914"/>
              </a:lnSpc>
            </a:pPr>
            <a:r>
              <a:rPr spc="-20" dirty="0">
                <a:latin typeface="Aharoni" panose="02010803020104030203" pitchFamily="2" charset="-79"/>
                <a:cs typeface="Aharoni" panose="02010803020104030203" pitchFamily="2" charset="-79"/>
              </a:rPr>
              <a:t>6.°</a:t>
            </a:r>
            <a:r>
              <a:rPr spc="-19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0" dirty="0">
                <a:latin typeface="Aharoni" panose="02010803020104030203" pitchFamily="2" charset="-79"/>
                <a:cs typeface="Aharoni" panose="02010803020104030203" pitchFamily="2" charset="-79"/>
              </a:rPr>
              <a:t>grado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2739" y="1854200"/>
            <a:ext cx="2409825" cy="454659"/>
          </a:xfrm>
          <a:custGeom>
            <a:avLst/>
            <a:gdLst/>
            <a:ahLst/>
            <a:cxnLst/>
            <a:rect l="l" t="t" r="r" b="b"/>
            <a:pathLst>
              <a:path w="2409825" h="454660">
                <a:moveTo>
                  <a:pt x="2333625" y="0"/>
                </a:moveTo>
                <a:lnTo>
                  <a:pt x="75691" y="0"/>
                </a:lnTo>
                <a:lnTo>
                  <a:pt x="46237" y="5953"/>
                </a:lnTo>
                <a:lnTo>
                  <a:pt x="22177" y="22193"/>
                </a:lnTo>
                <a:lnTo>
                  <a:pt x="5951" y="46291"/>
                </a:lnTo>
                <a:lnTo>
                  <a:pt x="0" y="75819"/>
                </a:lnTo>
                <a:lnTo>
                  <a:pt x="0" y="378587"/>
                </a:lnTo>
                <a:lnTo>
                  <a:pt x="5951" y="408041"/>
                </a:lnTo>
                <a:lnTo>
                  <a:pt x="22177" y="432101"/>
                </a:lnTo>
                <a:lnTo>
                  <a:pt x="46237" y="448327"/>
                </a:lnTo>
                <a:lnTo>
                  <a:pt x="75691" y="454278"/>
                </a:lnTo>
                <a:lnTo>
                  <a:pt x="2333625" y="454278"/>
                </a:lnTo>
                <a:lnTo>
                  <a:pt x="2363079" y="448327"/>
                </a:lnTo>
                <a:lnTo>
                  <a:pt x="2387139" y="432101"/>
                </a:lnTo>
                <a:lnTo>
                  <a:pt x="2403365" y="408041"/>
                </a:lnTo>
                <a:lnTo>
                  <a:pt x="2409317" y="378587"/>
                </a:lnTo>
                <a:lnTo>
                  <a:pt x="2409317" y="75819"/>
                </a:lnTo>
                <a:lnTo>
                  <a:pt x="2403365" y="46291"/>
                </a:lnTo>
                <a:lnTo>
                  <a:pt x="2387139" y="22193"/>
                </a:lnTo>
                <a:lnTo>
                  <a:pt x="2363079" y="5953"/>
                </a:lnTo>
                <a:lnTo>
                  <a:pt x="2333625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4786" y="2846704"/>
            <a:ext cx="10882630" cy="901700"/>
            <a:chOff x="654786" y="2846704"/>
            <a:chExt cx="10882630" cy="901700"/>
          </a:xfrm>
        </p:grpSpPr>
        <p:sp>
          <p:nvSpPr>
            <p:cNvPr id="10" name="object 10"/>
            <p:cNvSpPr/>
            <p:nvPr/>
          </p:nvSpPr>
          <p:spPr>
            <a:xfrm>
              <a:off x="659549" y="3328034"/>
              <a:ext cx="10873105" cy="415925"/>
            </a:xfrm>
            <a:custGeom>
              <a:avLst/>
              <a:gdLst/>
              <a:ahLst/>
              <a:cxnLst/>
              <a:rect l="l" t="t" r="r" b="b"/>
              <a:pathLst>
                <a:path w="10873105" h="415925">
                  <a:moveTo>
                    <a:pt x="10524070" y="0"/>
                  </a:moveTo>
                  <a:lnTo>
                    <a:pt x="10524070" y="188722"/>
                  </a:lnTo>
                  <a:lnTo>
                    <a:pt x="348869" y="188722"/>
                  </a:lnTo>
                  <a:lnTo>
                    <a:pt x="348869" y="0"/>
                  </a:lnTo>
                  <a:lnTo>
                    <a:pt x="0" y="207772"/>
                  </a:lnTo>
                  <a:lnTo>
                    <a:pt x="348869" y="415544"/>
                  </a:lnTo>
                  <a:lnTo>
                    <a:pt x="348869" y="226694"/>
                  </a:lnTo>
                  <a:lnTo>
                    <a:pt x="10524070" y="226694"/>
                  </a:lnTo>
                  <a:lnTo>
                    <a:pt x="10524070" y="415544"/>
                  </a:lnTo>
                  <a:lnTo>
                    <a:pt x="10872939" y="207772"/>
                  </a:lnTo>
                  <a:lnTo>
                    <a:pt x="1052407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59549" y="3328034"/>
              <a:ext cx="10873105" cy="415925"/>
            </a:xfrm>
            <a:custGeom>
              <a:avLst/>
              <a:gdLst/>
              <a:ahLst/>
              <a:cxnLst/>
              <a:rect l="l" t="t" r="r" b="b"/>
              <a:pathLst>
                <a:path w="10873105" h="415925">
                  <a:moveTo>
                    <a:pt x="0" y="207772"/>
                  </a:moveTo>
                  <a:lnTo>
                    <a:pt x="348869" y="0"/>
                  </a:lnTo>
                  <a:lnTo>
                    <a:pt x="348869" y="188722"/>
                  </a:lnTo>
                  <a:lnTo>
                    <a:pt x="10524070" y="188722"/>
                  </a:lnTo>
                  <a:lnTo>
                    <a:pt x="10524070" y="0"/>
                  </a:lnTo>
                  <a:lnTo>
                    <a:pt x="10872939" y="207772"/>
                  </a:lnTo>
                  <a:lnTo>
                    <a:pt x="10524070" y="415544"/>
                  </a:lnTo>
                  <a:lnTo>
                    <a:pt x="10524070" y="226694"/>
                  </a:lnTo>
                  <a:lnTo>
                    <a:pt x="348869" y="226694"/>
                  </a:lnTo>
                  <a:lnTo>
                    <a:pt x="348869" y="415544"/>
                  </a:lnTo>
                  <a:lnTo>
                    <a:pt x="0" y="207772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875789" y="2846704"/>
              <a:ext cx="1946910" cy="648335"/>
            </a:xfrm>
            <a:custGeom>
              <a:avLst/>
              <a:gdLst/>
              <a:ahLst/>
              <a:cxnLst/>
              <a:rect l="l" t="t" r="r" b="b"/>
              <a:pathLst>
                <a:path w="1946910" h="648335">
                  <a:moveTo>
                    <a:pt x="1678432" y="0"/>
                  </a:moveTo>
                  <a:lnTo>
                    <a:pt x="0" y="0"/>
                  </a:lnTo>
                  <a:lnTo>
                    <a:pt x="0" y="647954"/>
                  </a:lnTo>
                  <a:lnTo>
                    <a:pt x="1678432" y="647954"/>
                  </a:lnTo>
                  <a:lnTo>
                    <a:pt x="1946910" y="323977"/>
                  </a:lnTo>
                  <a:lnTo>
                    <a:pt x="1678432" y="0"/>
                  </a:lnTo>
                  <a:close/>
                </a:path>
              </a:pathLst>
            </a:custGeom>
            <a:solidFill>
              <a:srgbClr val="F35050">
                <a:alpha val="69410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02739" y="1939544"/>
            <a:ext cx="24098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diagnóstico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73719" y="1854326"/>
            <a:ext cx="2409825" cy="454659"/>
          </a:xfrm>
          <a:custGeom>
            <a:avLst/>
            <a:gdLst/>
            <a:ahLst/>
            <a:cxnLst/>
            <a:rect l="l" t="t" r="r" b="b"/>
            <a:pathLst>
              <a:path w="2409825" h="454660">
                <a:moveTo>
                  <a:pt x="2333625" y="0"/>
                </a:moveTo>
                <a:lnTo>
                  <a:pt x="75691" y="0"/>
                </a:lnTo>
                <a:lnTo>
                  <a:pt x="46237" y="5933"/>
                </a:lnTo>
                <a:lnTo>
                  <a:pt x="22177" y="22129"/>
                </a:lnTo>
                <a:lnTo>
                  <a:pt x="5951" y="46184"/>
                </a:lnTo>
                <a:lnTo>
                  <a:pt x="0" y="75692"/>
                </a:lnTo>
                <a:lnTo>
                  <a:pt x="0" y="378460"/>
                </a:lnTo>
                <a:lnTo>
                  <a:pt x="5951" y="407914"/>
                </a:lnTo>
                <a:lnTo>
                  <a:pt x="22177" y="431974"/>
                </a:lnTo>
                <a:lnTo>
                  <a:pt x="46237" y="448200"/>
                </a:lnTo>
                <a:lnTo>
                  <a:pt x="75691" y="454151"/>
                </a:lnTo>
                <a:lnTo>
                  <a:pt x="2333625" y="454151"/>
                </a:lnTo>
                <a:lnTo>
                  <a:pt x="2363079" y="448200"/>
                </a:lnTo>
                <a:lnTo>
                  <a:pt x="2387139" y="431974"/>
                </a:lnTo>
                <a:lnTo>
                  <a:pt x="2403365" y="407914"/>
                </a:lnTo>
                <a:lnTo>
                  <a:pt x="2409316" y="378460"/>
                </a:lnTo>
                <a:lnTo>
                  <a:pt x="2409316" y="75692"/>
                </a:lnTo>
                <a:lnTo>
                  <a:pt x="2403365" y="46184"/>
                </a:lnTo>
                <a:lnTo>
                  <a:pt x="2387139" y="22129"/>
                </a:lnTo>
                <a:lnTo>
                  <a:pt x="2363079" y="5933"/>
                </a:lnTo>
                <a:lnTo>
                  <a:pt x="2333625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9300" y="1939544"/>
            <a:ext cx="17437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cierre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88229" y="1854200"/>
            <a:ext cx="2409825" cy="454659"/>
          </a:xfrm>
          <a:custGeom>
            <a:avLst/>
            <a:gdLst/>
            <a:ahLst/>
            <a:cxnLst/>
            <a:rect l="l" t="t" r="r" b="b"/>
            <a:pathLst>
              <a:path w="2409825" h="454660">
                <a:moveTo>
                  <a:pt x="2333625" y="0"/>
                </a:moveTo>
                <a:lnTo>
                  <a:pt x="75692" y="0"/>
                </a:lnTo>
                <a:lnTo>
                  <a:pt x="46237" y="5953"/>
                </a:lnTo>
                <a:lnTo>
                  <a:pt x="22177" y="22193"/>
                </a:lnTo>
                <a:lnTo>
                  <a:pt x="5951" y="46291"/>
                </a:lnTo>
                <a:lnTo>
                  <a:pt x="0" y="75819"/>
                </a:lnTo>
                <a:lnTo>
                  <a:pt x="0" y="378587"/>
                </a:lnTo>
                <a:lnTo>
                  <a:pt x="5951" y="408041"/>
                </a:lnTo>
                <a:lnTo>
                  <a:pt x="22177" y="432101"/>
                </a:lnTo>
                <a:lnTo>
                  <a:pt x="46237" y="448327"/>
                </a:lnTo>
                <a:lnTo>
                  <a:pt x="75692" y="454278"/>
                </a:lnTo>
                <a:lnTo>
                  <a:pt x="2333625" y="454278"/>
                </a:lnTo>
                <a:lnTo>
                  <a:pt x="2363079" y="448327"/>
                </a:lnTo>
                <a:lnTo>
                  <a:pt x="2387139" y="432101"/>
                </a:lnTo>
                <a:lnTo>
                  <a:pt x="2403365" y="408041"/>
                </a:lnTo>
                <a:lnTo>
                  <a:pt x="2409317" y="378587"/>
                </a:lnTo>
                <a:lnTo>
                  <a:pt x="2409317" y="75819"/>
                </a:lnTo>
                <a:lnTo>
                  <a:pt x="2403365" y="46291"/>
                </a:lnTo>
                <a:lnTo>
                  <a:pt x="2387139" y="22193"/>
                </a:lnTo>
                <a:lnTo>
                  <a:pt x="2363079" y="5953"/>
                </a:lnTo>
                <a:lnTo>
                  <a:pt x="2333625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75099" y="1939544"/>
            <a:ext cx="23229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desarrollo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7522" y="2914903"/>
            <a:ext cx="13469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spc="3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 </a:t>
            </a:r>
            <a:r>
              <a:rPr spc="4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diagnóstica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79114" y="2846704"/>
            <a:ext cx="5039995" cy="648335"/>
          </a:xfrm>
          <a:custGeom>
            <a:avLst/>
            <a:gdLst/>
            <a:ahLst/>
            <a:cxnLst/>
            <a:rect l="l" t="t" r="r" b="b"/>
            <a:pathLst>
              <a:path w="5039995" h="648335">
                <a:moveTo>
                  <a:pt x="4770120" y="0"/>
                </a:moveTo>
                <a:lnTo>
                  <a:pt x="0" y="0"/>
                </a:lnTo>
                <a:lnTo>
                  <a:pt x="269494" y="323977"/>
                </a:lnTo>
                <a:lnTo>
                  <a:pt x="0" y="647954"/>
                </a:lnTo>
                <a:lnTo>
                  <a:pt x="4770120" y="647954"/>
                </a:lnTo>
                <a:lnTo>
                  <a:pt x="5039614" y="323977"/>
                </a:lnTo>
                <a:lnTo>
                  <a:pt x="4770120" y="0"/>
                </a:lnTo>
                <a:close/>
              </a:path>
            </a:pathLst>
          </a:custGeom>
          <a:solidFill>
            <a:srgbClr val="08ACFF">
              <a:alpha val="77645"/>
            </a:srgbClr>
          </a:solidFill>
        </p:spPr>
        <p:txBody>
          <a:bodyPr wrap="square" lIns="0" tIns="0" rIns="0" bIns="0" rtlCol="0"/>
          <a:lstStyle/>
          <a:p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5479" y="2914903"/>
            <a:ext cx="21418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Atención</a:t>
            </a:r>
            <a:r>
              <a:rPr spc="14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3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diferenciada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69300" y="2845561"/>
            <a:ext cx="1946910" cy="648335"/>
          </a:xfrm>
          <a:custGeom>
            <a:avLst/>
            <a:gdLst/>
            <a:ahLst/>
            <a:cxnLst/>
            <a:rect l="l" t="t" r="r" b="b"/>
            <a:pathLst>
              <a:path w="1946909" h="648335">
                <a:moveTo>
                  <a:pt x="1677416" y="0"/>
                </a:moveTo>
                <a:lnTo>
                  <a:pt x="0" y="0"/>
                </a:lnTo>
                <a:lnTo>
                  <a:pt x="269494" y="323976"/>
                </a:lnTo>
                <a:lnTo>
                  <a:pt x="0" y="647953"/>
                </a:lnTo>
                <a:lnTo>
                  <a:pt x="1677416" y="647953"/>
                </a:lnTo>
                <a:lnTo>
                  <a:pt x="1946909" y="323976"/>
                </a:lnTo>
                <a:lnTo>
                  <a:pt x="1677416" y="0"/>
                </a:lnTo>
                <a:close/>
              </a:path>
            </a:pathLst>
          </a:custGeom>
          <a:solidFill>
            <a:srgbClr val="F35050">
              <a:alpha val="69410"/>
            </a:srgbClr>
          </a:solidFill>
        </p:spPr>
        <p:txBody>
          <a:bodyPr wrap="square" lIns="0" tIns="0" rIns="0" bIns="0" rtlCol="0"/>
          <a:lstStyle/>
          <a:p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10624" y="2913634"/>
            <a:ext cx="1363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pc="3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 </a:t>
            </a:r>
            <a:r>
              <a:rPr spc="7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pc="-85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pc="-1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7704" y="4483100"/>
            <a:ext cx="1466342" cy="19748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9583" y="4479671"/>
            <a:ext cx="1466342" cy="1978279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2350">
              <a:lnSpc>
                <a:spcPct val="100000"/>
              </a:lnSpc>
              <a:spcBef>
                <a:spcPts val="95"/>
              </a:spcBef>
            </a:pPr>
            <a:r>
              <a:rPr sz="2800" u="none" spc="-19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</a:t>
            </a:r>
            <a:r>
              <a:rPr sz="2800" u="none" spc="-29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2800" u="none" spc="-28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2800" u="none" spc="-2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6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diagnóstica</a:t>
            </a:r>
            <a:r>
              <a:rPr sz="2800" u="none" spc="-2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2800" u="none" spc="-1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(UMC)</a:t>
            </a:r>
            <a:endParaRPr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7800" y="2133600"/>
            <a:ext cx="8330388" cy="179408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sz="4100" u="none" spc="-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</a:t>
            </a:r>
            <a:r>
              <a:rPr sz="41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24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</a:t>
            </a:r>
            <a:r>
              <a:rPr sz="41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114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realiza</a:t>
            </a:r>
            <a:r>
              <a:rPr sz="4100" u="none" spc="-46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4100" u="none" spc="-4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4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sistematización </a:t>
            </a:r>
            <a:r>
              <a:rPr sz="4100" u="none" spc="-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100" u="none" spc="-45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4100" u="none" spc="-4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información</a:t>
            </a:r>
            <a:r>
              <a:rPr sz="4100" u="none" spc="-4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9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sz="4100" u="none" spc="-459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7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  <a:r>
              <a:rPr sz="4100" u="none" spc="-4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9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sz="4100" u="none" spc="-47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2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sz="4100" u="none" spc="-7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r>
              <a:rPr sz="4100" u="none" spc="-455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100" u="none" spc="-3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sz="41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0275CE-F906-4A90-AC09-853365133A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9812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467</Words>
  <Application>Microsoft Office PowerPoint</Application>
  <PresentationFormat>Panorámica</PresentationFormat>
  <Paragraphs>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Aharoni</vt:lpstr>
      <vt:lpstr>Arial</vt:lpstr>
      <vt:lpstr>Arial Black</vt:lpstr>
      <vt:lpstr>Ink Free</vt:lpstr>
      <vt:lpstr>Lucida Sans Unicode</vt:lpstr>
      <vt:lpstr>Trebuchet MS</vt:lpstr>
      <vt:lpstr>Wingdings 3</vt:lpstr>
      <vt:lpstr>Faceta</vt:lpstr>
      <vt:lpstr>Presentación de PowerPoint</vt:lpstr>
      <vt:lpstr>Propósito: </vt:lpstr>
      <vt:lpstr>Ruta </vt:lpstr>
      <vt:lpstr>Etapa de cierre</vt:lpstr>
      <vt:lpstr>Presentación de PowerPoint</vt:lpstr>
      <vt:lpstr>¿Qué herramientas pedagógicas debo utilizar para la evaluación de salida ?</vt:lpstr>
      <vt:lpstr>Instrumentos para evaluar el desarrollo de la competencia</vt:lpstr>
      <vt:lpstr>Kit de evaluación diagnóstica (UMC)</vt:lpstr>
      <vt:lpstr>¿Cómo se realiza la sistematización de la información de la evaluación de salida ?</vt:lpstr>
      <vt:lpstr>Presentación de PowerPoint</vt:lpstr>
      <vt:lpstr>Presentación de PowerPoint</vt:lpstr>
      <vt:lpstr>Presentación de PowerPoint</vt:lpstr>
      <vt:lpstr>¿Cómo elaborar el balance de los resultados?</vt:lpstr>
      <vt:lpstr>Presentación de PowerPoint</vt:lpstr>
      <vt:lpstr>¿Qué hacemos con los resultados de la evaluación de salida?</vt:lpstr>
      <vt:lpstr>Presentación de PowerPoint</vt:lpstr>
      <vt:lpstr>¿Cómo elaborar el balance de los resultados?</vt:lpstr>
      <vt:lpstr>Etapa 3: Cierre </vt:lpstr>
      <vt:lpstr>Registro en el SIMON</vt:lpstr>
      <vt:lpstr>¿Cómo accedemos a SIMON?</vt:lpstr>
      <vt:lpstr>Ronda de preguntas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“Orientaciones para la etapa de cierre” de la Estrategia Nacional Refuerzo Escolar</dc:title>
  <dc:creator>Roberto Flores Consiglieri</dc:creator>
  <cp:lastModifiedBy>JefeAGP</cp:lastModifiedBy>
  <cp:revision>24</cp:revision>
  <dcterms:created xsi:type="dcterms:W3CDTF">2025-10-31T16:47:26Z</dcterms:created>
  <dcterms:modified xsi:type="dcterms:W3CDTF">2025-11-03T19:43:11Z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2025-10-31T00:00:00Z</vt:filetime>
  </property>
  <property fmtid="{D5CDD505-2E9C-101B-9397-08002B2CF9AE}" pid="5" name="Producer">
    <vt:lpwstr>Microsoft® PowerPoint® para Microsoft 365</vt:lpwstr>
  </property>
</Properties>
</file>