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5F5B7-12FD-4B2A-B45B-AC593AE1122C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136-E242-4665-8B70-7EA82DE3544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9779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F6136-E242-4665-8B70-7EA82DE3544D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55820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388031-756B-FE33-A823-85396BB74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DB43112-025C-E4CA-A159-1E135103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4D8E19-8B11-5D1A-1445-162339CE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C2C873-BB98-D7E0-7F0C-E41544D6A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8481B7-D53F-BC72-FED0-FE549361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95022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26015-5A6F-BEA0-56F4-1BB1DA01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0984B29-AEA4-7DC1-03C1-94AAC1545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36314B-9332-F664-E99E-6EA78B06E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F5AB64-9571-FADE-17B2-518E6423F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9DC119-0D78-2DB5-48C4-B535197E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0859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AC51B5-5332-DF8C-B4A1-B56981BC2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3C7247C-183A-84D0-12FF-723DF31DD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46860-AECF-392C-E563-57B0C0488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EAA18D-5315-A59D-BD08-941158452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438DF0-3473-A090-04BE-B63258A5B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400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A53AF4-0B10-0500-E2C6-462D99F2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6368D1-FDE8-FAA2-A537-6AC7E0182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8163F4-E143-2D93-5FC7-FF3CE996B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DCB0D7-A9A1-E89C-1A1C-C2B9A89EF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B30807-5F15-191E-FEE4-17D9602D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6150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EED2A1-7718-637D-6782-7EE7C1E9B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C3E38-7334-AE3A-1292-EC1A20C7E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4562D4-1496-5FE7-1950-41D7BD43F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65420E-6F0A-450A-25CC-947CE07F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6585E4-7C52-3CB3-0086-A6514F62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5763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2B7DB3-5EC1-EF4A-D3EF-978706FC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1EDA6C-F2E9-B2FD-C8DE-165216740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A149D4C-43A2-BCED-EA5E-C13C4B7165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EE665B-94F7-6524-2AB5-E05C94F2C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3398FC1-5743-4AAE-C986-C7213ECC0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913BEB4-09F3-7E3D-F9F7-8F8D4D59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06392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F5865F-9388-4260-EC72-1DD10343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C03E7B-1CE5-0B18-3F82-5EA2AFE0B7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8A21E3-FD71-BEA2-2C48-0D5CE26605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D744E1C-42F0-960F-4201-0C02EDB4B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52F91BC-17E8-3407-2525-FD65EF04E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1876501-DADE-3AF4-BD6F-F03EE206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047956-EF9E-ADE9-5485-BDDD35AC0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A8B7540-3045-46ED-5F6E-A1BC25A0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6786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C0FE03-C1CD-F547-82F8-DD1E78551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8B90A05-CF38-5186-492A-7262B90DF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8664DC1-563A-5CC1-0E7F-21A5E0226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1A8DCFF-AE02-DEDA-FDB3-4703C5858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9880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2ACEFFB-C8DF-40CC-BD41-A9A38197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155CB1-14CC-07DD-63F7-63D3D88E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C3EB66-C5F5-91A2-FFF2-EE793BE90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4375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88A1D-9ABF-4E77-17E0-59EB68D7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46D2EFE-FE25-3553-9426-5ECC67FF4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3C2D64-933A-F76A-B227-1CD4A61A0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04DA32-F58B-2C0E-8C66-EF4E9315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3CF096-7E44-380B-02BD-58FAF98A4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26180C-33DD-BA70-ABB5-F262AFE9E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48344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7F922E-A66C-C442-57A6-EF119496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FE0174-066A-BB63-8B4A-1E7705827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20CD0A-0DBB-FDDC-2260-C5CF668519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829740-89B3-4621-26AB-50582540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8877B2-3F5C-A664-4782-BAF6D788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667A42-C0B3-1D11-8841-6090A0FC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3091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DE4DD14-0C49-5C37-D7DA-802983C9B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824B8C-F6B8-AE25-14F6-866D00D7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9D16B3-7117-9010-79CF-38B2351A6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2466D-9762-4EA1-BC8B-53F99F88CEEE}" type="datetimeFigureOut">
              <a:rPr lang="es-PE" smtClean="0"/>
              <a:t>30/03/2026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BEBE39-D541-334C-5106-C83E40242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908249-8113-CFFE-0011-2E27E48E7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87FE6-4CCD-4098-AA2C-5DCD47032FC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70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pixabay.com/en/pencil-write-office-pen-author-14890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hyperlink" Target="https://pixabay.com/en/pencil-write-office-pen-author-148900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hyperlink" Target="https://pixabay.com/en/pencil-write-office-pen-author-148900/" TargetMode="Externa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hyperlink" Target="https://pixabay.com/en/pencil-write-office-pen-author-14890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5E658D-D3F6-5824-83E6-47F796527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7" y="0"/>
            <a:ext cx="12192000" cy="685800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73D2111-A214-3922-0248-3D2221222E98}"/>
              </a:ext>
            </a:extLst>
          </p:cNvPr>
          <p:cNvSpPr/>
          <p:nvPr/>
        </p:nvSpPr>
        <p:spPr>
          <a:xfrm>
            <a:off x="-3533571" y="2740289"/>
            <a:ext cx="37684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2E9398C-4CF5-3A3E-F0C4-2C1960882B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81823" y="-1708496"/>
            <a:ext cx="1428353" cy="148474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314E844-2C73-A696-CEF5-47893FC6FE5B}"/>
              </a:ext>
            </a:extLst>
          </p:cNvPr>
          <p:cNvSpPr/>
          <p:nvPr/>
        </p:nvSpPr>
        <p:spPr>
          <a:xfrm>
            <a:off x="11922149" y="2644170"/>
            <a:ext cx="44288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B69EBC6-8845-D7CD-ACF5-6757B8512CC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220" y="228623"/>
            <a:ext cx="1105980" cy="476065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461896D-7954-C92C-47D9-ABF2D936ACAC}"/>
              </a:ext>
            </a:extLst>
          </p:cNvPr>
          <p:cNvSpPr/>
          <p:nvPr/>
        </p:nvSpPr>
        <p:spPr>
          <a:xfrm>
            <a:off x="-5574563" y="1459166"/>
            <a:ext cx="3102165" cy="3189034"/>
          </a:xfrm>
          <a:prstGeom prst="ellipse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9" name="Imagen 18" descr="Un hombre parado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C7856300-EF9B-07B0-2DFE-62BDC3747C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5348" y="101600"/>
            <a:ext cx="3602972" cy="5406570"/>
          </a:xfrm>
          <a:prstGeom prst="rect">
            <a:avLst/>
          </a:prstGeom>
        </p:spPr>
      </p:pic>
      <p:pic>
        <p:nvPicPr>
          <p:cNvPr id="2" name="Imagen 1" descr="Un hombre con un traje de color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CFC00153-0324-6501-17E5-DDA2AD1B02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966" y="4536177"/>
            <a:ext cx="3509294" cy="464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96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0.44323 0.00926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6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0.66991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2083 L -0.47474 0.02199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37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4314AF27-5568-4059-7D1C-C8728CD63A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6625"/>
          </a:xfr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2D32620-742E-0B69-D992-09DB2A48005D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A034AA-77B8-C09C-A898-46B36A7A6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469AE1F-5B7E-C4C6-7037-FBB9838FE0D9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DE10A35-DD40-08F1-65CE-4A86CB0DA1D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88CBEC65-260E-594A-B2DE-3A8B41A68930}"/>
              </a:ext>
            </a:extLst>
          </p:cNvPr>
          <p:cNvSpPr/>
          <p:nvPr/>
        </p:nvSpPr>
        <p:spPr>
          <a:xfrm>
            <a:off x="3862367" y="2291053"/>
            <a:ext cx="2173468" cy="2275894"/>
          </a:xfrm>
          <a:prstGeom prst="ellipse">
            <a:avLst/>
          </a:prstGeom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DA2208A2-3427-BB2B-EB20-E54AD7F9E2EA}"/>
              </a:ext>
            </a:extLst>
          </p:cNvPr>
          <p:cNvSpPr txBox="1"/>
          <p:nvPr/>
        </p:nvSpPr>
        <p:spPr>
          <a:xfrm>
            <a:off x="733986" y="5861460"/>
            <a:ext cx="1201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SONIA</a:t>
            </a:r>
          </a:p>
          <a:p>
            <a:pPr algn="ctr"/>
            <a:r>
              <a:rPr lang="es-PE" sz="1600" b="1" dirty="0">
                <a:solidFill>
                  <a:schemeClr val="accent5">
                    <a:lumMod val="75000"/>
                  </a:schemeClr>
                </a:solidFill>
              </a:rPr>
              <a:t>NOMBERTO</a:t>
            </a:r>
            <a:endParaRPr lang="es-PE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Imagen 1" descr="Un hombre parado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21D6A22B-8201-3725-2C40-201BED059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5" r="24507"/>
          <a:stretch/>
        </p:blipFill>
        <p:spPr>
          <a:xfrm>
            <a:off x="612376" y="519832"/>
            <a:ext cx="1507799" cy="540657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2E1CCB7-FB9B-04CF-A66A-1E3ABB050B97}"/>
              </a:ext>
            </a:extLst>
          </p:cNvPr>
          <p:cNvSpPr/>
          <p:nvPr/>
        </p:nvSpPr>
        <p:spPr>
          <a:xfrm>
            <a:off x="2414766" y="75261"/>
            <a:ext cx="792396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FOCALIZACIÓN DE</a:t>
            </a:r>
          </a:p>
          <a:p>
            <a:pPr algn="ctr"/>
            <a:r>
              <a:rPr lang="es-E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DOCENTES  </a:t>
            </a:r>
          </a:p>
          <a:p>
            <a:pPr algn="ctr"/>
            <a:r>
              <a:rPr lang="es-E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primer grado </a:t>
            </a:r>
            <a:r>
              <a:rPr lang="es-ES" sz="48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polidocentes</a:t>
            </a:r>
            <a:endParaRPr lang="es-E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003459-6945-6440-759A-44FC45136384}"/>
              </a:ext>
            </a:extLst>
          </p:cNvPr>
          <p:cNvSpPr txBox="1"/>
          <p:nvPr/>
        </p:nvSpPr>
        <p:spPr>
          <a:xfrm>
            <a:off x="3917928" y="3418036"/>
            <a:ext cx="35092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66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Una</a:t>
            </a:r>
            <a:r>
              <a:rPr lang="es-PE" sz="32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vez al mes</a:t>
            </a:r>
            <a:endParaRPr lang="es-PE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15" name="Imagen 14" descr="Un hombre con un traje de color negro con letras blancas&#10;&#10;El contenido generado por IA puede ser incorrecto.">
            <a:extLst>
              <a:ext uri="{FF2B5EF4-FFF2-40B4-BE49-F238E27FC236}">
                <a16:creationId xmlns:a16="http://schemas.microsoft.com/office/drawing/2014/main" id="{ABDE8DC8-C9D3-6E40-6EC9-04D01E7D73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23" y="2149262"/>
            <a:ext cx="3509294" cy="4643646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C6E0B21-1B45-4C6D-59E3-58E29B68170A}"/>
              </a:ext>
            </a:extLst>
          </p:cNvPr>
          <p:cNvSpPr txBox="1"/>
          <p:nvPr/>
        </p:nvSpPr>
        <p:spPr>
          <a:xfrm>
            <a:off x="5321596" y="3576634"/>
            <a:ext cx="2912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400" b="1" dirty="0">
                <a:solidFill>
                  <a:schemeClr val="accent2"/>
                </a:solidFill>
                <a:latin typeface="Candara" panose="020E0502030303020204" pitchFamily="34" charset="0"/>
              </a:rPr>
              <a:t>Talleres presenciales</a:t>
            </a:r>
            <a:endParaRPr lang="es-PE" sz="700" b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Imagen 3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1F7B65A3-849E-E1A8-89F5-9C91B26251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7398" y="-1099289"/>
            <a:ext cx="2085173" cy="3128981"/>
          </a:xfrm>
          <a:prstGeom prst="rect">
            <a:avLst/>
          </a:prstGeom>
        </p:spPr>
      </p:pic>
      <p:pic>
        <p:nvPicPr>
          <p:cNvPr id="6" name="Imagen 5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228ACB72-6AFE-3675-E2F3-C0D1315473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9405" y="3548311"/>
            <a:ext cx="2772708" cy="4160687"/>
          </a:xfrm>
          <a:prstGeom prst="rect">
            <a:avLst/>
          </a:prstGeom>
        </p:spPr>
      </p:pic>
      <p:pic>
        <p:nvPicPr>
          <p:cNvPr id="7" name="Imagen 6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6F0C36D3-80E7-6BEF-BDE3-BFC5C3438B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6624"/>
            <a:ext cx="2284191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83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" grpId="0"/>
      <p:bldP spid="5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41F19-0F7D-32AC-832B-532F137DF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204E7F47-0C60-F262-C160-499F8C5F6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6625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40189DE-E508-BC04-6C74-D818CD3956D3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807EFB-53F2-7BAA-756C-1BCEA393F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249C3F0-E00D-259E-F108-C4A811C8636A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B979624-08FB-9B7B-1C34-210F9C8B7D2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B841D70-F1F4-30CF-8916-1E242A021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15" y="2511580"/>
            <a:ext cx="1516779" cy="1516779"/>
          </a:xfrm>
          <a:prstGeom prst="rect">
            <a:avLst/>
          </a:prstGeom>
        </p:spPr>
      </p:pic>
      <p:sp>
        <p:nvSpPr>
          <p:cNvPr id="13" name="Flecha: a la derecha con bandas 12">
            <a:extLst>
              <a:ext uri="{FF2B5EF4-FFF2-40B4-BE49-F238E27FC236}">
                <a16:creationId xmlns:a16="http://schemas.microsoft.com/office/drawing/2014/main" id="{4D1C4B24-15F5-48AB-BF09-7BA3E0D8ADFE}"/>
              </a:ext>
            </a:extLst>
          </p:cNvPr>
          <p:cNvSpPr/>
          <p:nvPr/>
        </p:nvSpPr>
        <p:spPr>
          <a:xfrm>
            <a:off x="4024217" y="2994325"/>
            <a:ext cx="594144" cy="76200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0D51ADBA-CAC4-7B38-0A53-196BE790180C}"/>
              </a:ext>
            </a:extLst>
          </p:cNvPr>
          <p:cNvSpPr/>
          <p:nvPr/>
        </p:nvSpPr>
        <p:spPr>
          <a:xfrm>
            <a:off x="1026004" y="3720471"/>
            <a:ext cx="26002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20 Minutos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BA5F633-C7F3-7106-F133-F0A1F5B5446C}"/>
              </a:ext>
            </a:extLst>
          </p:cNvPr>
          <p:cNvSpPr txBox="1"/>
          <p:nvPr/>
        </p:nvSpPr>
        <p:spPr>
          <a:xfrm>
            <a:off x="1227610" y="4315638"/>
            <a:ext cx="2492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haroni" panose="02010803020104030203" pitchFamily="2" charset="-79"/>
                <a:cs typeface="Aharoni" panose="02010803020104030203" pitchFamily="2" charset="-79"/>
              </a:rPr>
              <a:t>A CADA DOCENTE</a:t>
            </a:r>
            <a:endParaRPr lang="es-PE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DC0211D-A7B1-8301-5B5D-B430B65F9E7A}"/>
              </a:ext>
            </a:extLst>
          </p:cNvPr>
          <p:cNvSpPr txBox="1"/>
          <p:nvPr/>
        </p:nvSpPr>
        <p:spPr>
          <a:xfrm>
            <a:off x="1281747" y="1690797"/>
            <a:ext cx="20887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>
                <a:solidFill>
                  <a:schemeClr val="accent6">
                    <a:lumMod val="75000"/>
                  </a:schemeClr>
                </a:solidFill>
              </a:rPr>
              <a:t>VISITAS</a:t>
            </a:r>
            <a:endParaRPr lang="es-PE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6" name="Imagen 25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3EEB63FA-AAC2-EB0C-2F41-F3814FD7CE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77517" y="203964"/>
            <a:ext cx="2085173" cy="3128981"/>
          </a:xfrm>
          <a:prstGeom prst="rect">
            <a:avLst/>
          </a:prstGeom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EC143BA0-786B-9FD2-B220-690FD46B6979}"/>
              </a:ext>
            </a:extLst>
          </p:cNvPr>
          <p:cNvSpPr txBox="1"/>
          <p:nvPr/>
        </p:nvSpPr>
        <p:spPr>
          <a:xfrm>
            <a:off x="7033508" y="928611"/>
            <a:ext cx="176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chemeClr val="accent6">
                    <a:lumMod val="75000"/>
                  </a:schemeClr>
                </a:solidFill>
              </a:rPr>
              <a:t>Bitácora</a:t>
            </a:r>
            <a:endParaRPr lang="es-PE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1" name="Imagen 30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96CF95FA-1FA1-D1C7-CA86-D2538E974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662" y="465202"/>
            <a:ext cx="2772708" cy="416068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3065041F-62AF-FB46-1FC9-FFAD041EF01F}"/>
              </a:ext>
            </a:extLst>
          </p:cNvPr>
          <p:cNvSpPr txBox="1"/>
          <p:nvPr/>
        </p:nvSpPr>
        <p:spPr>
          <a:xfrm>
            <a:off x="7797889" y="5669862"/>
            <a:ext cx="28867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accent5">
                    <a:lumMod val="75000"/>
                  </a:schemeClr>
                </a:solidFill>
              </a:rPr>
              <a:t>Recomendaciones</a:t>
            </a:r>
          </a:p>
          <a:p>
            <a:r>
              <a:rPr lang="es-MX" sz="2800" b="1" dirty="0">
                <a:solidFill>
                  <a:schemeClr val="accent5">
                    <a:lumMod val="75000"/>
                  </a:schemeClr>
                </a:solidFill>
              </a:rPr>
              <a:t>De </a:t>
            </a:r>
            <a:r>
              <a:rPr lang="es-MX" sz="2800" b="1" dirty="0">
                <a:solidFill>
                  <a:schemeClr val="accent2"/>
                </a:solidFill>
              </a:rPr>
              <a:t>MEJORA</a:t>
            </a:r>
            <a:endParaRPr lang="es-PE" sz="2800" b="1" dirty="0">
              <a:solidFill>
                <a:schemeClr val="accent2"/>
              </a:solidFill>
            </a:endParaRPr>
          </a:p>
        </p:txBody>
      </p:sp>
      <p:pic>
        <p:nvPicPr>
          <p:cNvPr id="35" name="Imagen 34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0A603EEA-DAFB-4E8E-C649-CA425FA55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056" y="3630029"/>
            <a:ext cx="2284191" cy="3428999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AAB4AF40-2414-A6E0-B84E-E87105D43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4961" flipH="1" flipV="1">
            <a:off x="7790474" y="3837489"/>
            <a:ext cx="1299492" cy="1576798"/>
          </a:xfrm>
          <a:prstGeom prst="rect">
            <a:avLst/>
          </a:prstGeom>
        </p:spPr>
      </p:pic>
      <p:pic>
        <p:nvPicPr>
          <p:cNvPr id="3" name="Imagen 2" descr="Un grupo de hombres con traje formal&#10;&#10;El contenido generado por IA puede ser incorrecto.">
            <a:extLst>
              <a:ext uri="{FF2B5EF4-FFF2-40B4-BE49-F238E27FC236}">
                <a16:creationId xmlns:a16="http://schemas.microsoft.com/office/drawing/2014/main" id="{1CCF0393-5564-0349-78EC-4A0BA4CB12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552" y="338327"/>
            <a:ext cx="3300192" cy="495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8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/>
      <p:bldP spid="14" grpId="0"/>
      <p:bldP spid="17" grpId="0"/>
      <p:bldP spid="29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1BEBB-59DB-B0CF-E4E0-1B7D60BD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EC3955AA-775D-3F5A-CE8E-3F434FC23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6625"/>
          </a:xfr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4CD889F-CDE1-F681-88F8-8FA11471997C}"/>
              </a:ext>
            </a:extLst>
          </p:cNvPr>
          <p:cNvSpPr/>
          <p:nvPr/>
        </p:nvSpPr>
        <p:spPr>
          <a:xfrm>
            <a:off x="9629700" y="-27713"/>
            <a:ext cx="142835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MON</a:t>
            </a:r>
            <a:r>
              <a:rPr lang="es-E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F7884D-D123-AD98-088C-EF07E06EB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648884" y="73888"/>
            <a:ext cx="384913" cy="40011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3B05CF8B-A66D-AAF7-A22C-A98E5D2C5C93}"/>
              </a:ext>
            </a:extLst>
          </p:cNvPr>
          <p:cNvSpPr/>
          <p:nvPr/>
        </p:nvSpPr>
        <p:spPr>
          <a:xfrm>
            <a:off x="10585848" y="65092"/>
            <a:ext cx="14364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erlin Sans FB Demi" panose="020E0802020502020306" pitchFamily="34" charset="0"/>
              </a:rPr>
              <a:t>TOREO</a:t>
            </a:r>
            <a:r>
              <a:rPr lang="es-ES" sz="20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8194FC-D799-8069-C439-0272AAA49E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5" y="95611"/>
            <a:ext cx="921158" cy="396509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CA49CE3-9B82-0043-480D-B4BA479EE0A4}"/>
              </a:ext>
            </a:extLst>
          </p:cNvPr>
          <p:cNvSpPr txBox="1"/>
          <p:nvPr/>
        </p:nvSpPr>
        <p:spPr>
          <a:xfrm>
            <a:off x="6694358" y="5089654"/>
            <a:ext cx="4363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8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Socialización de</a:t>
            </a:r>
            <a:endParaRPr lang="es-PE" sz="3200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9F38DC1-A18D-CF3D-2004-8FDD0AA57F4C}"/>
              </a:ext>
            </a:extLst>
          </p:cNvPr>
          <p:cNvSpPr/>
          <p:nvPr/>
        </p:nvSpPr>
        <p:spPr>
          <a:xfrm>
            <a:off x="6134061" y="5761676"/>
            <a:ext cx="51700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/>
                </a:solidFill>
                <a:effectLst/>
              </a:rPr>
              <a:t>Hallazgos y recomendaciones</a:t>
            </a:r>
          </a:p>
        </p:txBody>
      </p:sp>
      <p:pic>
        <p:nvPicPr>
          <p:cNvPr id="15" name="Imagen 14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9CECE367-2661-9DF7-5AD6-5FAD103C23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8374" y="1684421"/>
            <a:ext cx="2085173" cy="312898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861C160-E402-3E1E-45A5-FCE94111C644}"/>
              </a:ext>
            </a:extLst>
          </p:cNvPr>
          <p:cNvSpPr txBox="1"/>
          <p:nvPr/>
        </p:nvSpPr>
        <p:spPr>
          <a:xfrm>
            <a:off x="2824365" y="2409068"/>
            <a:ext cx="176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chemeClr val="accent6">
                    <a:lumMod val="75000"/>
                  </a:schemeClr>
                </a:solidFill>
              </a:rPr>
              <a:t>Bitácora</a:t>
            </a:r>
            <a:endParaRPr lang="es-PE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CA1AE071-E9BB-2DC9-2B1F-54C883A21C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5039" flipV="1">
            <a:off x="4837096" y="2759912"/>
            <a:ext cx="1299492" cy="1576798"/>
          </a:xfrm>
          <a:prstGeom prst="rect">
            <a:avLst/>
          </a:prstGeom>
        </p:spPr>
      </p:pic>
      <p:pic>
        <p:nvPicPr>
          <p:cNvPr id="21" name="Imagen 20" descr="Un grupo de hombres con traje formal&#10;&#10;El contenido generado por IA puede ser incorrecto.">
            <a:extLst>
              <a:ext uri="{FF2B5EF4-FFF2-40B4-BE49-F238E27FC236}">
                <a16:creationId xmlns:a16="http://schemas.microsoft.com/office/drawing/2014/main" id="{833CA82E-0B3D-8108-2FB1-2AD1DD04C0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88" y="315477"/>
            <a:ext cx="3300192" cy="495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04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000">
        <p159:morph option="byObject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39</Words>
  <Application>Microsoft Office PowerPoint</Application>
  <PresentationFormat>Panorámica</PresentationFormat>
  <Paragraphs>25</Paragraphs>
  <Slides>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1" baseType="lpstr">
      <vt:lpstr>Aharoni</vt:lpstr>
      <vt:lpstr>Arial</vt:lpstr>
      <vt:lpstr>Berlin Sans FB Demi</vt:lpstr>
      <vt:lpstr>Calibri</vt:lpstr>
      <vt:lpstr>Calibri Light</vt:lpstr>
      <vt:lpstr>Candara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UGEL Pacasmayo</dc:creator>
  <cp:lastModifiedBy>GRLL</cp:lastModifiedBy>
  <cp:revision>29</cp:revision>
  <dcterms:created xsi:type="dcterms:W3CDTF">2025-03-18T15:26:31Z</dcterms:created>
  <dcterms:modified xsi:type="dcterms:W3CDTF">2026-03-30T17:56:00Z</dcterms:modified>
</cp:coreProperties>
</file>