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3"/>
  </p:notesMasterIdLst>
  <p:sldIdLst>
    <p:sldId id="256" r:id="rId2"/>
    <p:sldId id="259" r:id="rId3"/>
    <p:sldId id="260" r:id="rId4"/>
    <p:sldId id="261" r:id="rId5"/>
    <p:sldId id="315" r:id="rId6"/>
    <p:sldId id="316" r:id="rId7"/>
    <p:sldId id="262" r:id="rId8"/>
    <p:sldId id="313" r:id="rId9"/>
    <p:sldId id="263" r:id="rId10"/>
    <p:sldId id="264" r:id="rId11"/>
    <p:sldId id="265" r:id="rId12"/>
    <p:sldId id="314" r:id="rId13"/>
    <p:sldId id="266" r:id="rId14"/>
    <p:sldId id="267" r:id="rId15"/>
    <p:sldId id="268" r:id="rId16"/>
    <p:sldId id="325" r:id="rId17"/>
    <p:sldId id="270" r:id="rId18"/>
    <p:sldId id="320" r:id="rId19"/>
    <p:sldId id="269" r:id="rId20"/>
    <p:sldId id="321" r:id="rId21"/>
    <p:sldId id="271" r:id="rId22"/>
    <p:sldId id="317" r:id="rId23"/>
    <p:sldId id="318" r:id="rId24"/>
    <p:sldId id="319" r:id="rId25"/>
    <p:sldId id="322" r:id="rId26"/>
    <p:sldId id="323" r:id="rId27"/>
    <p:sldId id="324" r:id="rId28"/>
    <p:sldId id="326" r:id="rId29"/>
    <p:sldId id="327" r:id="rId30"/>
    <p:sldId id="328" r:id="rId31"/>
    <p:sldId id="291" r:id="rId32"/>
  </p:sldIdLst>
  <p:sldSz cx="9144000" cy="5143500" type="screen16x9"/>
  <p:notesSz cx="6858000" cy="9144000"/>
  <p:embeddedFontLst>
    <p:embeddedFont>
      <p:font typeface="Barlow SemiBold" panose="00000700000000000000" pitchFamily="2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ommissioner" panose="020B0604020202020204" charset="0"/>
      <p:regular r:id="rId46"/>
      <p:bold r:id="rId47"/>
    </p:embeddedFont>
    <p:embeddedFont>
      <p:font typeface="Commissioner ExtraBold" panose="020B0604020202020204" charset="0"/>
      <p:bold r:id="rId48"/>
    </p:embeddedFont>
    <p:embeddedFont>
      <p:font typeface="Francois One" panose="020B0604020202020204" charset="0"/>
      <p:regular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  <p:embeddedFont>
      <p:font typeface="Syne" panose="020B0604020202020204" charset="0"/>
      <p:regular r:id="rId54"/>
      <p:bold r:id="rId55"/>
    </p:embeddedFont>
    <p:embeddedFont>
      <p:font typeface="Syne SemiBold" panose="020B060402020202020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831809-7376-4427-8208-BAC095D873BC}">
  <a:tblStyle styleId="{73831809-7376-4427-8208-BAC095D873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076A6-576B-49E1-8833-1AC7A2C3ED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E1918AB3-4BA8-4447-90D6-58EC9C18C01E}">
      <dgm:prSet phldrT="[Texto]" phldr="0" custT="1"/>
      <dgm:spPr/>
      <dgm:t>
        <a:bodyPr/>
        <a:lstStyle/>
        <a:p>
          <a:r>
            <a:rPr lang="es-MX" sz="1200" dirty="0"/>
            <a:t>Momento claro para …</a:t>
          </a:r>
          <a:endParaRPr lang="es-PE" sz="1200" dirty="0"/>
        </a:p>
      </dgm:t>
    </dgm:pt>
    <dgm:pt modelId="{8A09D837-2DA8-43D5-8959-A219FC65539D}" type="parTrans" cxnId="{CBFF033A-AC60-4A43-BCEC-6D7905243F28}">
      <dgm:prSet/>
      <dgm:spPr/>
      <dgm:t>
        <a:bodyPr/>
        <a:lstStyle/>
        <a:p>
          <a:endParaRPr lang="es-PE" sz="1200"/>
        </a:p>
      </dgm:t>
    </dgm:pt>
    <dgm:pt modelId="{25F4B2EE-FCE8-47E4-94EC-B718FE50EA31}" type="sibTrans" cxnId="{CBFF033A-AC60-4A43-BCEC-6D7905243F28}">
      <dgm:prSet/>
      <dgm:spPr/>
      <dgm:t>
        <a:bodyPr/>
        <a:lstStyle/>
        <a:p>
          <a:endParaRPr lang="es-PE" sz="1200"/>
        </a:p>
      </dgm:t>
    </dgm:pt>
    <dgm:pt modelId="{FF0AB114-5961-425B-ACA2-12F4EB5CF286}">
      <dgm:prSet phldrT="[Texto]" phldr="0" custT="1"/>
      <dgm:spPr/>
      <dgm:t>
        <a:bodyPr/>
        <a:lstStyle/>
        <a:p>
          <a:r>
            <a:rPr lang="es-MX" sz="1200" dirty="0"/>
            <a:t>Generar condiciones</a:t>
          </a:r>
          <a:endParaRPr lang="es-PE" sz="1200" dirty="0"/>
        </a:p>
      </dgm:t>
    </dgm:pt>
    <dgm:pt modelId="{C8B9982C-3E4D-49A4-81BC-59BB088E9D09}" type="parTrans" cxnId="{D5BF6120-9F3A-45AF-B789-CC3A48D143E1}">
      <dgm:prSet custT="1"/>
      <dgm:spPr/>
      <dgm:t>
        <a:bodyPr/>
        <a:lstStyle/>
        <a:p>
          <a:endParaRPr lang="es-PE" sz="1200"/>
        </a:p>
      </dgm:t>
    </dgm:pt>
    <dgm:pt modelId="{91550AAC-B121-4DCE-A70D-23164FBBDA2D}" type="sibTrans" cxnId="{D5BF6120-9F3A-45AF-B789-CC3A48D143E1}">
      <dgm:prSet/>
      <dgm:spPr/>
      <dgm:t>
        <a:bodyPr/>
        <a:lstStyle/>
        <a:p>
          <a:endParaRPr lang="es-PE" sz="1200"/>
        </a:p>
      </dgm:t>
    </dgm:pt>
    <dgm:pt modelId="{A98BE5F4-7437-4E0F-9694-A4C7AEC1E4DF}">
      <dgm:prSet phldrT="[Texto]" phldr="0" custT="1"/>
      <dgm:spPr/>
      <dgm:t>
        <a:bodyPr/>
        <a:lstStyle/>
        <a:p>
          <a:r>
            <a:rPr lang="es-MX" sz="1200" dirty="0"/>
            <a:t>Dar continuidad o generar nuevos aprendizajes</a:t>
          </a:r>
          <a:endParaRPr lang="es-PE" sz="1200" dirty="0"/>
        </a:p>
      </dgm:t>
    </dgm:pt>
    <dgm:pt modelId="{20DDB3F3-7760-4392-BD96-4DC6DFB84D39}" type="parTrans" cxnId="{3967B755-9D7B-414B-8E4B-C9CA0F187574}">
      <dgm:prSet custT="1"/>
      <dgm:spPr/>
      <dgm:t>
        <a:bodyPr/>
        <a:lstStyle/>
        <a:p>
          <a:endParaRPr lang="es-PE" sz="1200"/>
        </a:p>
      </dgm:t>
    </dgm:pt>
    <dgm:pt modelId="{9EC167DC-C2EC-4118-AE1D-960CBFF1E82C}" type="sibTrans" cxnId="{3967B755-9D7B-414B-8E4B-C9CA0F187574}">
      <dgm:prSet/>
      <dgm:spPr/>
      <dgm:t>
        <a:bodyPr/>
        <a:lstStyle/>
        <a:p>
          <a:endParaRPr lang="es-PE" sz="1200"/>
        </a:p>
      </dgm:t>
    </dgm:pt>
    <dgm:pt modelId="{D9332E5A-F1DD-415F-B214-F0C2EE8D6FCF}" type="pres">
      <dgm:prSet presAssocID="{664076A6-576B-49E1-8833-1AC7A2C3ED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2682BE9-E53F-411B-AC9E-6D84F020305F}" type="pres">
      <dgm:prSet presAssocID="{E1918AB3-4BA8-4447-90D6-58EC9C18C01E}" presName="root1" presStyleCnt="0"/>
      <dgm:spPr/>
    </dgm:pt>
    <dgm:pt modelId="{6A8428C0-F634-4BD5-9D52-C497BE3D3A80}" type="pres">
      <dgm:prSet presAssocID="{E1918AB3-4BA8-4447-90D6-58EC9C18C01E}" presName="LevelOneTextNode" presStyleLbl="node0" presStyleIdx="0" presStyleCnt="1">
        <dgm:presLayoutVars>
          <dgm:chPref val="3"/>
        </dgm:presLayoutVars>
      </dgm:prSet>
      <dgm:spPr/>
    </dgm:pt>
    <dgm:pt modelId="{9D9169F3-61D2-4203-864F-16B339AE4744}" type="pres">
      <dgm:prSet presAssocID="{E1918AB3-4BA8-4447-90D6-58EC9C18C01E}" presName="level2hierChild" presStyleCnt="0"/>
      <dgm:spPr/>
    </dgm:pt>
    <dgm:pt modelId="{591E8620-7514-4DD8-8DF7-C365690DF7AA}" type="pres">
      <dgm:prSet presAssocID="{C8B9982C-3E4D-49A4-81BC-59BB088E9D09}" presName="conn2-1" presStyleLbl="parChTrans1D2" presStyleIdx="0" presStyleCnt="2"/>
      <dgm:spPr/>
    </dgm:pt>
    <dgm:pt modelId="{F57F1D88-267F-456F-89E7-186E27A957F1}" type="pres">
      <dgm:prSet presAssocID="{C8B9982C-3E4D-49A4-81BC-59BB088E9D09}" presName="connTx" presStyleLbl="parChTrans1D2" presStyleIdx="0" presStyleCnt="2"/>
      <dgm:spPr/>
    </dgm:pt>
    <dgm:pt modelId="{F4168A05-67CA-483F-982B-DD7EDCECC9A4}" type="pres">
      <dgm:prSet presAssocID="{FF0AB114-5961-425B-ACA2-12F4EB5CF286}" presName="root2" presStyleCnt="0"/>
      <dgm:spPr/>
    </dgm:pt>
    <dgm:pt modelId="{3E0DF38C-96C2-41D1-BFE7-6543AE3EA494}" type="pres">
      <dgm:prSet presAssocID="{FF0AB114-5961-425B-ACA2-12F4EB5CF286}" presName="LevelTwoTextNode" presStyleLbl="node2" presStyleIdx="0" presStyleCnt="2">
        <dgm:presLayoutVars>
          <dgm:chPref val="3"/>
        </dgm:presLayoutVars>
      </dgm:prSet>
      <dgm:spPr/>
    </dgm:pt>
    <dgm:pt modelId="{2794DEFE-9D49-4503-8C25-A4D3EBC1084B}" type="pres">
      <dgm:prSet presAssocID="{FF0AB114-5961-425B-ACA2-12F4EB5CF286}" presName="level3hierChild" presStyleCnt="0"/>
      <dgm:spPr/>
    </dgm:pt>
    <dgm:pt modelId="{33A3B347-3F2C-4E7F-B12C-9FB6E3D78BB1}" type="pres">
      <dgm:prSet presAssocID="{20DDB3F3-7760-4392-BD96-4DC6DFB84D39}" presName="conn2-1" presStyleLbl="parChTrans1D2" presStyleIdx="1" presStyleCnt="2"/>
      <dgm:spPr/>
    </dgm:pt>
    <dgm:pt modelId="{2FCCD0EE-F01E-42CF-BD3C-DF29DE7997B3}" type="pres">
      <dgm:prSet presAssocID="{20DDB3F3-7760-4392-BD96-4DC6DFB84D39}" presName="connTx" presStyleLbl="parChTrans1D2" presStyleIdx="1" presStyleCnt="2"/>
      <dgm:spPr/>
    </dgm:pt>
    <dgm:pt modelId="{FD062A31-4DEE-405F-874C-396BBCF53805}" type="pres">
      <dgm:prSet presAssocID="{A98BE5F4-7437-4E0F-9694-A4C7AEC1E4DF}" presName="root2" presStyleCnt="0"/>
      <dgm:spPr/>
    </dgm:pt>
    <dgm:pt modelId="{0BBFBE13-9FA8-4B97-BBAE-45A608638280}" type="pres">
      <dgm:prSet presAssocID="{A98BE5F4-7437-4E0F-9694-A4C7AEC1E4DF}" presName="LevelTwoTextNode" presStyleLbl="node2" presStyleIdx="1" presStyleCnt="2">
        <dgm:presLayoutVars>
          <dgm:chPref val="3"/>
        </dgm:presLayoutVars>
      </dgm:prSet>
      <dgm:spPr/>
    </dgm:pt>
    <dgm:pt modelId="{7AD56528-C435-4E8D-BDF9-C93E6BD294E1}" type="pres">
      <dgm:prSet presAssocID="{A98BE5F4-7437-4E0F-9694-A4C7AEC1E4DF}" presName="level3hierChild" presStyleCnt="0"/>
      <dgm:spPr/>
    </dgm:pt>
  </dgm:ptLst>
  <dgm:cxnLst>
    <dgm:cxn modelId="{B38CCA02-B99D-4935-B1CE-8644C94C4F86}" type="presOf" srcId="{20DDB3F3-7760-4392-BD96-4DC6DFB84D39}" destId="{33A3B347-3F2C-4E7F-B12C-9FB6E3D78BB1}" srcOrd="0" destOrd="0" presId="urn:microsoft.com/office/officeart/2005/8/layout/hierarchy2"/>
    <dgm:cxn modelId="{0F4A1B1A-DE93-4055-A269-66F90AC0ED46}" type="presOf" srcId="{FF0AB114-5961-425B-ACA2-12F4EB5CF286}" destId="{3E0DF38C-96C2-41D1-BFE7-6543AE3EA494}" srcOrd="0" destOrd="0" presId="urn:microsoft.com/office/officeart/2005/8/layout/hierarchy2"/>
    <dgm:cxn modelId="{D5BF6120-9F3A-45AF-B789-CC3A48D143E1}" srcId="{E1918AB3-4BA8-4447-90D6-58EC9C18C01E}" destId="{FF0AB114-5961-425B-ACA2-12F4EB5CF286}" srcOrd="0" destOrd="0" parTransId="{C8B9982C-3E4D-49A4-81BC-59BB088E9D09}" sibTransId="{91550AAC-B121-4DCE-A70D-23164FBBDA2D}"/>
    <dgm:cxn modelId="{CBFF033A-AC60-4A43-BCEC-6D7905243F28}" srcId="{664076A6-576B-49E1-8833-1AC7A2C3EDB4}" destId="{E1918AB3-4BA8-4447-90D6-58EC9C18C01E}" srcOrd="0" destOrd="0" parTransId="{8A09D837-2DA8-43D5-8959-A219FC65539D}" sibTransId="{25F4B2EE-FCE8-47E4-94EC-B718FE50EA31}"/>
    <dgm:cxn modelId="{6AFD243A-D7E7-464C-A65D-CA2F563B5870}" type="presOf" srcId="{20DDB3F3-7760-4392-BD96-4DC6DFB84D39}" destId="{2FCCD0EE-F01E-42CF-BD3C-DF29DE7997B3}" srcOrd="1" destOrd="0" presId="urn:microsoft.com/office/officeart/2005/8/layout/hierarchy2"/>
    <dgm:cxn modelId="{B79CF144-AAA8-4989-994A-E4BF458D804E}" type="presOf" srcId="{C8B9982C-3E4D-49A4-81BC-59BB088E9D09}" destId="{591E8620-7514-4DD8-8DF7-C365690DF7AA}" srcOrd="0" destOrd="0" presId="urn:microsoft.com/office/officeart/2005/8/layout/hierarchy2"/>
    <dgm:cxn modelId="{AD3E7D67-E4D9-4F1B-A34E-2534E55CF573}" type="presOf" srcId="{E1918AB3-4BA8-4447-90D6-58EC9C18C01E}" destId="{6A8428C0-F634-4BD5-9D52-C497BE3D3A80}" srcOrd="0" destOrd="0" presId="urn:microsoft.com/office/officeart/2005/8/layout/hierarchy2"/>
    <dgm:cxn modelId="{3967B755-9D7B-414B-8E4B-C9CA0F187574}" srcId="{E1918AB3-4BA8-4447-90D6-58EC9C18C01E}" destId="{A98BE5F4-7437-4E0F-9694-A4C7AEC1E4DF}" srcOrd="1" destOrd="0" parTransId="{20DDB3F3-7760-4392-BD96-4DC6DFB84D39}" sibTransId="{9EC167DC-C2EC-4118-AE1D-960CBFF1E82C}"/>
    <dgm:cxn modelId="{386257B9-76D4-4BC2-93C9-C57427D19F5D}" type="presOf" srcId="{C8B9982C-3E4D-49A4-81BC-59BB088E9D09}" destId="{F57F1D88-267F-456F-89E7-186E27A957F1}" srcOrd="1" destOrd="0" presId="urn:microsoft.com/office/officeart/2005/8/layout/hierarchy2"/>
    <dgm:cxn modelId="{8C3735CA-84B9-4CE6-B636-9E822EBA5C5D}" type="presOf" srcId="{664076A6-576B-49E1-8833-1AC7A2C3EDB4}" destId="{D9332E5A-F1DD-415F-B214-F0C2EE8D6FCF}" srcOrd="0" destOrd="0" presId="urn:microsoft.com/office/officeart/2005/8/layout/hierarchy2"/>
    <dgm:cxn modelId="{DE1CD2FB-33D6-4FF0-8694-53F8B4232A3A}" type="presOf" srcId="{A98BE5F4-7437-4E0F-9694-A4C7AEC1E4DF}" destId="{0BBFBE13-9FA8-4B97-BBAE-45A608638280}" srcOrd="0" destOrd="0" presId="urn:microsoft.com/office/officeart/2005/8/layout/hierarchy2"/>
    <dgm:cxn modelId="{5BCDC085-BE65-4FB3-9F7B-56E85EFBB030}" type="presParOf" srcId="{D9332E5A-F1DD-415F-B214-F0C2EE8D6FCF}" destId="{22682BE9-E53F-411B-AC9E-6D84F020305F}" srcOrd="0" destOrd="0" presId="urn:microsoft.com/office/officeart/2005/8/layout/hierarchy2"/>
    <dgm:cxn modelId="{861ECDEA-3C04-403C-A6BE-AC813673C4A5}" type="presParOf" srcId="{22682BE9-E53F-411B-AC9E-6D84F020305F}" destId="{6A8428C0-F634-4BD5-9D52-C497BE3D3A80}" srcOrd="0" destOrd="0" presId="urn:microsoft.com/office/officeart/2005/8/layout/hierarchy2"/>
    <dgm:cxn modelId="{4DE00E17-6FCD-44B0-B1FD-CD8BA464B040}" type="presParOf" srcId="{22682BE9-E53F-411B-AC9E-6D84F020305F}" destId="{9D9169F3-61D2-4203-864F-16B339AE4744}" srcOrd="1" destOrd="0" presId="urn:microsoft.com/office/officeart/2005/8/layout/hierarchy2"/>
    <dgm:cxn modelId="{FE7D9DA1-9B77-4BBE-9C97-E071332CC1E2}" type="presParOf" srcId="{9D9169F3-61D2-4203-864F-16B339AE4744}" destId="{591E8620-7514-4DD8-8DF7-C365690DF7AA}" srcOrd="0" destOrd="0" presId="urn:microsoft.com/office/officeart/2005/8/layout/hierarchy2"/>
    <dgm:cxn modelId="{CBE8BE71-5789-4F27-94D6-6CD8F64481FA}" type="presParOf" srcId="{591E8620-7514-4DD8-8DF7-C365690DF7AA}" destId="{F57F1D88-267F-456F-89E7-186E27A957F1}" srcOrd="0" destOrd="0" presId="urn:microsoft.com/office/officeart/2005/8/layout/hierarchy2"/>
    <dgm:cxn modelId="{1EA9A330-8515-4102-9002-5FCC002A2904}" type="presParOf" srcId="{9D9169F3-61D2-4203-864F-16B339AE4744}" destId="{F4168A05-67CA-483F-982B-DD7EDCECC9A4}" srcOrd="1" destOrd="0" presId="urn:microsoft.com/office/officeart/2005/8/layout/hierarchy2"/>
    <dgm:cxn modelId="{273E6C2E-F80B-4D15-8E4C-D123B6536989}" type="presParOf" srcId="{F4168A05-67CA-483F-982B-DD7EDCECC9A4}" destId="{3E0DF38C-96C2-41D1-BFE7-6543AE3EA494}" srcOrd="0" destOrd="0" presId="urn:microsoft.com/office/officeart/2005/8/layout/hierarchy2"/>
    <dgm:cxn modelId="{4B3D3D42-2E2E-4D5A-9D3B-6F5C5E0B5C5C}" type="presParOf" srcId="{F4168A05-67CA-483F-982B-DD7EDCECC9A4}" destId="{2794DEFE-9D49-4503-8C25-A4D3EBC1084B}" srcOrd="1" destOrd="0" presId="urn:microsoft.com/office/officeart/2005/8/layout/hierarchy2"/>
    <dgm:cxn modelId="{B7FCEC87-3CA1-4AF4-8A57-02560F8DAB3E}" type="presParOf" srcId="{9D9169F3-61D2-4203-864F-16B339AE4744}" destId="{33A3B347-3F2C-4E7F-B12C-9FB6E3D78BB1}" srcOrd="2" destOrd="0" presId="urn:microsoft.com/office/officeart/2005/8/layout/hierarchy2"/>
    <dgm:cxn modelId="{F0FB2FA6-24F8-47BB-AEED-F51C24D9E93B}" type="presParOf" srcId="{33A3B347-3F2C-4E7F-B12C-9FB6E3D78BB1}" destId="{2FCCD0EE-F01E-42CF-BD3C-DF29DE7997B3}" srcOrd="0" destOrd="0" presId="urn:microsoft.com/office/officeart/2005/8/layout/hierarchy2"/>
    <dgm:cxn modelId="{CC05628C-D787-4109-BBCA-13783E9D4B94}" type="presParOf" srcId="{9D9169F3-61D2-4203-864F-16B339AE4744}" destId="{FD062A31-4DEE-405F-874C-396BBCF53805}" srcOrd="3" destOrd="0" presId="urn:microsoft.com/office/officeart/2005/8/layout/hierarchy2"/>
    <dgm:cxn modelId="{B48BE404-4505-482D-B16F-84092A3E22A3}" type="presParOf" srcId="{FD062A31-4DEE-405F-874C-396BBCF53805}" destId="{0BBFBE13-9FA8-4B97-BBAE-45A608638280}" srcOrd="0" destOrd="0" presId="urn:microsoft.com/office/officeart/2005/8/layout/hierarchy2"/>
    <dgm:cxn modelId="{E1156F4A-663D-48CD-B9B2-2725648EFA0B}" type="presParOf" srcId="{FD062A31-4DEE-405F-874C-396BBCF53805}" destId="{7AD56528-C435-4E8D-BDF9-C93E6BD294E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B5D345-BF0C-43E7-B738-F60932FD470F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E62BDE8F-AB41-49AC-B732-4A64DEADA148}">
      <dgm:prSet phldrT="[Texto]" phldr="0"/>
      <dgm:spPr/>
      <dgm:t>
        <a:bodyPr/>
        <a:lstStyle/>
        <a:p>
          <a:r>
            <a:rPr lang="es-MX" dirty="0"/>
            <a:t>Asegurar el acceso, la continuidad y culminación oportuna de la EB</a:t>
          </a:r>
          <a:endParaRPr lang="es-PE" dirty="0"/>
        </a:p>
      </dgm:t>
    </dgm:pt>
    <dgm:pt modelId="{EFD9447D-B62E-486F-ACE3-8CB874101784}" type="parTrans" cxnId="{A201C403-4083-43E1-9E2D-9EA0A405EEBD}">
      <dgm:prSet/>
      <dgm:spPr/>
      <dgm:t>
        <a:bodyPr/>
        <a:lstStyle/>
        <a:p>
          <a:endParaRPr lang="es-PE"/>
        </a:p>
      </dgm:t>
    </dgm:pt>
    <dgm:pt modelId="{037FC784-0402-4781-A93D-A6EA350DDBEE}" type="sibTrans" cxnId="{A201C403-4083-43E1-9E2D-9EA0A405EEBD}">
      <dgm:prSet/>
      <dgm:spPr/>
      <dgm:t>
        <a:bodyPr/>
        <a:lstStyle/>
        <a:p>
          <a:endParaRPr lang="es-PE"/>
        </a:p>
      </dgm:t>
    </dgm:pt>
    <dgm:pt modelId="{2D4DB3D3-6105-4CC4-AA2C-3483900D80DA}">
      <dgm:prSet phldrT="[Texto]" phldr="0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Constituir o culminar la conformación de espacios de participación</a:t>
          </a:r>
          <a:endParaRPr lang="es-PE" dirty="0"/>
        </a:p>
      </dgm:t>
    </dgm:pt>
    <dgm:pt modelId="{80224AC7-E057-45D6-8874-7EDD5BD1B81C}" type="parTrans" cxnId="{9C7B7B07-1824-4CD0-AC47-6062DA6FDDC5}">
      <dgm:prSet/>
      <dgm:spPr/>
      <dgm:t>
        <a:bodyPr/>
        <a:lstStyle/>
        <a:p>
          <a:endParaRPr lang="es-PE"/>
        </a:p>
      </dgm:t>
    </dgm:pt>
    <dgm:pt modelId="{A4986BEF-85C3-4114-BDD6-E38B80248D98}" type="sibTrans" cxnId="{9C7B7B07-1824-4CD0-AC47-6062DA6FDDC5}">
      <dgm:prSet/>
      <dgm:spPr/>
      <dgm:t>
        <a:bodyPr/>
        <a:lstStyle/>
        <a:p>
          <a:endParaRPr lang="es-PE"/>
        </a:p>
      </dgm:t>
    </dgm:pt>
    <dgm:pt modelId="{014127AE-6DD8-4E6E-BE5C-B7E02D7141B7}">
      <dgm:prSet phldrT="[Texto]" phldr="0"/>
      <dgm:spPr/>
      <dgm:t>
        <a:bodyPr/>
        <a:lstStyle/>
        <a:p>
          <a:r>
            <a:rPr lang="es-MX" dirty="0"/>
            <a:t>Continuar o culminar la actualización de los IIGG. </a:t>
          </a:r>
          <a:endParaRPr lang="es-PE" dirty="0"/>
        </a:p>
      </dgm:t>
    </dgm:pt>
    <dgm:pt modelId="{88A67BDD-091F-4FBA-8BDF-E6A7C0D2B7A0}" type="parTrans" cxnId="{63D97603-7578-41CD-BD3E-E71486F06080}">
      <dgm:prSet/>
      <dgm:spPr/>
      <dgm:t>
        <a:bodyPr/>
        <a:lstStyle/>
        <a:p>
          <a:endParaRPr lang="es-PE"/>
        </a:p>
      </dgm:t>
    </dgm:pt>
    <dgm:pt modelId="{666638AF-000C-4EB8-AA37-94F0582E1B05}" type="sibTrans" cxnId="{63D97603-7578-41CD-BD3E-E71486F06080}">
      <dgm:prSet/>
      <dgm:spPr/>
      <dgm:t>
        <a:bodyPr/>
        <a:lstStyle/>
        <a:p>
          <a:endParaRPr lang="es-PE"/>
        </a:p>
      </dgm:t>
    </dgm:pt>
    <dgm:pt modelId="{A2B70F39-C731-4061-B4BE-67DF43A06A7E}">
      <dgm:prSet phldrT="[Texto]" phldr="0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Gestionar el trabajo colegiado previo al inicio del año escolar</a:t>
          </a:r>
          <a:endParaRPr lang="es-PE" dirty="0"/>
        </a:p>
      </dgm:t>
    </dgm:pt>
    <dgm:pt modelId="{89747B4A-4CC1-4494-96FC-EF60C7EAB7D8}" type="parTrans" cxnId="{E1B1DC88-279C-495D-9283-92A17A0875F7}">
      <dgm:prSet/>
      <dgm:spPr/>
      <dgm:t>
        <a:bodyPr/>
        <a:lstStyle/>
        <a:p>
          <a:endParaRPr lang="es-PE"/>
        </a:p>
      </dgm:t>
    </dgm:pt>
    <dgm:pt modelId="{FCF85E6C-C420-4601-8148-91394B4441D2}" type="sibTrans" cxnId="{E1B1DC88-279C-495D-9283-92A17A0875F7}">
      <dgm:prSet/>
      <dgm:spPr/>
      <dgm:t>
        <a:bodyPr/>
        <a:lstStyle/>
        <a:p>
          <a:endParaRPr lang="es-PE"/>
        </a:p>
      </dgm:t>
    </dgm:pt>
    <dgm:pt modelId="{142E4E85-5612-4FBF-9E4B-8F4CB24D9D12}">
      <dgm:prSet phldrT="[Texto]" phldr="0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Reforzar los vínculos entre los actores de la comunidad educativa</a:t>
          </a:r>
          <a:endParaRPr lang="es-PE" dirty="0"/>
        </a:p>
      </dgm:t>
    </dgm:pt>
    <dgm:pt modelId="{573E9AF6-292F-474F-9B1B-65F02C57E6B2}" type="parTrans" cxnId="{502F9881-2619-4919-86E4-79B1E7F9D4B6}">
      <dgm:prSet/>
      <dgm:spPr/>
      <dgm:t>
        <a:bodyPr/>
        <a:lstStyle/>
        <a:p>
          <a:endParaRPr lang="es-PE"/>
        </a:p>
      </dgm:t>
    </dgm:pt>
    <dgm:pt modelId="{A9CCE0C5-FE5C-46E5-A6AF-06D38D7949F2}" type="sibTrans" cxnId="{502F9881-2619-4919-86E4-79B1E7F9D4B6}">
      <dgm:prSet/>
      <dgm:spPr/>
      <dgm:t>
        <a:bodyPr/>
        <a:lstStyle/>
        <a:p>
          <a:endParaRPr lang="es-PE"/>
        </a:p>
      </dgm:t>
    </dgm:pt>
    <dgm:pt modelId="{4FB9F63A-7534-4FE9-BD8F-57B1AB0C4998}">
      <dgm:prSet/>
      <dgm:spPr/>
      <dgm:t>
        <a:bodyPr/>
        <a:lstStyle/>
        <a:p>
          <a:r>
            <a:rPr lang="es-MX" dirty="0"/>
            <a:t>Organizar los espacios y recursos para asegurar un tránsito seguro y respetuoso</a:t>
          </a:r>
          <a:endParaRPr lang="es-PE" dirty="0"/>
        </a:p>
      </dgm:t>
    </dgm:pt>
    <dgm:pt modelId="{73D0AA46-3DFA-4878-8153-462967096869}" type="parTrans" cxnId="{7BF9380D-923D-4732-8F72-2AC000F875F4}">
      <dgm:prSet/>
      <dgm:spPr/>
      <dgm:t>
        <a:bodyPr/>
        <a:lstStyle/>
        <a:p>
          <a:endParaRPr lang="es-PE"/>
        </a:p>
      </dgm:t>
    </dgm:pt>
    <dgm:pt modelId="{940ED25C-B90D-42A5-895B-A38CBC80DEFC}" type="sibTrans" cxnId="{7BF9380D-923D-4732-8F72-2AC000F875F4}">
      <dgm:prSet/>
      <dgm:spPr/>
      <dgm:t>
        <a:bodyPr/>
        <a:lstStyle/>
        <a:p>
          <a:endParaRPr lang="es-PE"/>
        </a:p>
      </dgm:t>
    </dgm:pt>
    <dgm:pt modelId="{27742138-145D-4FC1-9DF1-A754E90731D6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Garantizar el buen inicio del año escolar: Actividades de acogida</a:t>
          </a:r>
          <a:endParaRPr lang="es-PE" dirty="0"/>
        </a:p>
      </dgm:t>
    </dgm:pt>
    <dgm:pt modelId="{A5832413-3DD4-405A-B25B-3A9689820A87}" type="parTrans" cxnId="{2D920A43-3403-4952-B016-0C25A0DA2675}">
      <dgm:prSet/>
      <dgm:spPr/>
      <dgm:t>
        <a:bodyPr/>
        <a:lstStyle/>
        <a:p>
          <a:endParaRPr lang="es-PE"/>
        </a:p>
      </dgm:t>
    </dgm:pt>
    <dgm:pt modelId="{067E041B-F8B4-44DF-93D0-F191C91B296C}" type="sibTrans" cxnId="{2D920A43-3403-4952-B016-0C25A0DA2675}">
      <dgm:prSet/>
      <dgm:spPr/>
      <dgm:t>
        <a:bodyPr/>
        <a:lstStyle/>
        <a:p>
          <a:endParaRPr lang="es-PE"/>
        </a:p>
      </dgm:t>
    </dgm:pt>
    <dgm:pt modelId="{CD97DB9A-ABDC-44C0-B704-DCD3A6244AEF}" type="pres">
      <dgm:prSet presAssocID="{60B5D345-BF0C-43E7-B738-F60932FD470F}" presName="diagram" presStyleCnt="0">
        <dgm:presLayoutVars>
          <dgm:dir/>
          <dgm:resizeHandles val="exact"/>
        </dgm:presLayoutVars>
      </dgm:prSet>
      <dgm:spPr/>
    </dgm:pt>
    <dgm:pt modelId="{F4F55D55-9CA3-4406-AABB-B69F355C5937}" type="pres">
      <dgm:prSet presAssocID="{E62BDE8F-AB41-49AC-B732-4A64DEADA148}" presName="node" presStyleLbl="node1" presStyleIdx="0" presStyleCnt="7">
        <dgm:presLayoutVars>
          <dgm:bulletEnabled val="1"/>
        </dgm:presLayoutVars>
      </dgm:prSet>
      <dgm:spPr/>
    </dgm:pt>
    <dgm:pt modelId="{BE8A5591-2272-4D2B-A6E0-069BFBDBE6BE}" type="pres">
      <dgm:prSet presAssocID="{037FC784-0402-4781-A93D-A6EA350DDBEE}" presName="sibTrans" presStyleCnt="0"/>
      <dgm:spPr/>
    </dgm:pt>
    <dgm:pt modelId="{882036E4-EE81-4594-BDC6-C1AAD2727F2C}" type="pres">
      <dgm:prSet presAssocID="{2D4DB3D3-6105-4CC4-AA2C-3483900D80DA}" presName="node" presStyleLbl="node1" presStyleIdx="1" presStyleCnt="7">
        <dgm:presLayoutVars>
          <dgm:bulletEnabled val="1"/>
        </dgm:presLayoutVars>
      </dgm:prSet>
      <dgm:spPr/>
    </dgm:pt>
    <dgm:pt modelId="{A58D5FC0-419A-4BF7-9540-86ADF7AAC2BC}" type="pres">
      <dgm:prSet presAssocID="{A4986BEF-85C3-4114-BDD6-E38B80248D98}" presName="sibTrans" presStyleCnt="0"/>
      <dgm:spPr/>
    </dgm:pt>
    <dgm:pt modelId="{FF52648E-24C7-4441-853A-31025594D98B}" type="pres">
      <dgm:prSet presAssocID="{014127AE-6DD8-4E6E-BE5C-B7E02D7141B7}" presName="node" presStyleLbl="node1" presStyleIdx="2" presStyleCnt="7">
        <dgm:presLayoutVars>
          <dgm:bulletEnabled val="1"/>
        </dgm:presLayoutVars>
      </dgm:prSet>
      <dgm:spPr/>
    </dgm:pt>
    <dgm:pt modelId="{0FC6ECCA-CA82-4213-8134-59BF44F301A2}" type="pres">
      <dgm:prSet presAssocID="{666638AF-000C-4EB8-AA37-94F0582E1B05}" presName="sibTrans" presStyleCnt="0"/>
      <dgm:spPr/>
    </dgm:pt>
    <dgm:pt modelId="{9EFDF1EE-1C83-45EB-B208-C8D45DEFAB0F}" type="pres">
      <dgm:prSet presAssocID="{A2B70F39-C731-4061-B4BE-67DF43A06A7E}" presName="node" presStyleLbl="node1" presStyleIdx="3" presStyleCnt="7">
        <dgm:presLayoutVars>
          <dgm:bulletEnabled val="1"/>
        </dgm:presLayoutVars>
      </dgm:prSet>
      <dgm:spPr/>
    </dgm:pt>
    <dgm:pt modelId="{773384E1-556A-465F-81EB-4F691358AFA5}" type="pres">
      <dgm:prSet presAssocID="{FCF85E6C-C420-4601-8148-91394B4441D2}" presName="sibTrans" presStyleCnt="0"/>
      <dgm:spPr/>
    </dgm:pt>
    <dgm:pt modelId="{3CAFFD49-600F-42BA-A185-A91B23BC1FF5}" type="pres">
      <dgm:prSet presAssocID="{142E4E85-5612-4FBF-9E4B-8F4CB24D9D12}" presName="node" presStyleLbl="node1" presStyleIdx="4" presStyleCnt="7">
        <dgm:presLayoutVars>
          <dgm:bulletEnabled val="1"/>
        </dgm:presLayoutVars>
      </dgm:prSet>
      <dgm:spPr/>
    </dgm:pt>
    <dgm:pt modelId="{3BEB97C1-4228-4202-AA90-24C3AE2DF7E3}" type="pres">
      <dgm:prSet presAssocID="{A9CCE0C5-FE5C-46E5-A6AF-06D38D7949F2}" presName="sibTrans" presStyleCnt="0"/>
      <dgm:spPr/>
    </dgm:pt>
    <dgm:pt modelId="{E7346DBD-6E8D-4F3F-A24D-9A70F8652FEB}" type="pres">
      <dgm:prSet presAssocID="{4FB9F63A-7534-4FE9-BD8F-57B1AB0C4998}" presName="node" presStyleLbl="node1" presStyleIdx="5" presStyleCnt="7">
        <dgm:presLayoutVars>
          <dgm:bulletEnabled val="1"/>
        </dgm:presLayoutVars>
      </dgm:prSet>
      <dgm:spPr/>
    </dgm:pt>
    <dgm:pt modelId="{2AA520A4-5B30-410D-B49C-323226A577CA}" type="pres">
      <dgm:prSet presAssocID="{940ED25C-B90D-42A5-895B-A38CBC80DEFC}" presName="sibTrans" presStyleCnt="0"/>
      <dgm:spPr/>
    </dgm:pt>
    <dgm:pt modelId="{2831325D-7689-4C48-8066-44B0FF676D31}" type="pres">
      <dgm:prSet presAssocID="{27742138-145D-4FC1-9DF1-A754E90731D6}" presName="node" presStyleLbl="node1" presStyleIdx="6" presStyleCnt="7">
        <dgm:presLayoutVars>
          <dgm:bulletEnabled val="1"/>
        </dgm:presLayoutVars>
      </dgm:prSet>
      <dgm:spPr/>
    </dgm:pt>
  </dgm:ptLst>
  <dgm:cxnLst>
    <dgm:cxn modelId="{63D97603-7578-41CD-BD3E-E71486F06080}" srcId="{60B5D345-BF0C-43E7-B738-F60932FD470F}" destId="{014127AE-6DD8-4E6E-BE5C-B7E02D7141B7}" srcOrd="2" destOrd="0" parTransId="{88A67BDD-091F-4FBA-8BDF-E6A7C0D2B7A0}" sibTransId="{666638AF-000C-4EB8-AA37-94F0582E1B05}"/>
    <dgm:cxn modelId="{A201C403-4083-43E1-9E2D-9EA0A405EEBD}" srcId="{60B5D345-BF0C-43E7-B738-F60932FD470F}" destId="{E62BDE8F-AB41-49AC-B732-4A64DEADA148}" srcOrd="0" destOrd="0" parTransId="{EFD9447D-B62E-486F-ACE3-8CB874101784}" sibTransId="{037FC784-0402-4781-A93D-A6EA350DDBEE}"/>
    <dgm:cxn modelId="{9C7B7B07-1824-4CD0-AC47-6062DA6FDDC5}" srcId="{60B5D345-BF0C-43E7-B738-F60932FD470F}" destId="{2D4DB3D3-6105-4CC4-AA2C-3483900D80DA}" srcOrd="1" destOrd="0" parTransId="{80224AC7-E057-45D6-8874-7EDD5BD1B81C}" sibTransId="{A4986BEF-85C3-4114-BDD6-E38B80248D98}"/>
    <dgm:cxn modelId="{7BF9380D-923D-4732-8F72-2AC000F875F4}" srcId="{60B5D345-BF0C-43E7-B738-F60932FD470F}" destId="{4FB9F63A-7534-4FE9-BD8F-57B1AB0C4998}" srcOrd="5" destOrd="0" parTransId="{73D0AA46-3DFA-4878-8153-462967096869}" sibTransId="{940ED25C-B90D-42A5-895B-A38CBC80DEFC}"/>
    <dgm:cxn modelId="{D0B69227-2094-4679-BBED-EBE38E408D7D}" type="presOf" srcId="{60B5D345-BF0C-43E7-B738-F60932FD470F}" destId="{CD97DB9A-ABDC-44C0-B704-DCD3A6244AEF}" srcOrd="0" destOrd="0" presId="urn:microsoft.com/office/officeart/2005/8/layout/default"/>
    <dgm:cxn modelId="{2D920A43-3403-4952-B016-0C25A0DA2675}" srcId="{60B5D345-BF0C-43E7-B738-F60932FD470F}" destId="{27742138-145D-4FC1-9DF1-A754E90731D6}" srcOrd="6" destOrd="0" parTransId="{A5832413-3DD4-405A-B25B-3A9689820A87}" sibTransId="{067E041B-F8B4-44DF-93D0-F191C91B296C}"/>
    <dgm:cxn modelId="{40845B4A-A884-42E3-B3DA-0D8D4FAA5BAA}" type="presOf" srcId="{2D4DB3D3-6105-4CC4-AA2C-3483900D80DA}" destId="{882036E4-EE81-4594-BDC6-C1AAD2727F2C}" srcOrd="0" destOrd="0" presId="urn:microsoft.com/office/officeart/2005/8/layout/default"/>
    <dgm:cxn modelId="{13052E6E-4562-430F-8FF5-82B31B2E124A}" type="presOf" srcId="{E62BDE8F-AB41-49AC-B732-4A64DEADA148}" destId="{F4F55D55-9CA3-4406-AABB-B69F355C5937}" srcOrd="0" destOrd="0" presId="urn:microsoft.com/office/officeart/2005/8/layout/default"/>
    <dgm:cxn modelId="{502F9881-2619-4919-86E4-79B1E7F9D4B6}" srcId="{60B5D345-BF0C-43E7-B738-F60932FD470F}" destId="{142E4E85-5612-4FBF-9E4B-8F4CB24D9D12}" srcOrd="4" destOrd="0" parTransId="{573E9AF6-292F-474F-9B1B-65F02C57E6B2}" sibTransId="{A9CCE0C5-FE5C-46E5-A6AF-06D38D7949F2}"/>
    <dgm:cxn modelId="{E1B1DC88-279C-495D-9283-92A17A0875F7}" srcId="{60B5D345-BF0C-43E7-B738-F60932FD470F}" destId="{A2B70F39-C731-4061-B4BE-67DF43A06A7E}" srcOrd="3" destOrd="0" parTransId="{89747B4A-4CC1-4494-96FC-EF60C7EAB7D8}" sibTransId="{FCF85E6C-C420-4601-8148-91394B4441D2}"/>
    <dgm:cxn modelId="{5C8ABDA8-2434-4CC5-9F23-BA8733D65742}" type="presOf" srcId="{142E4E85-5612-4FBF-9E4B-8F4CB24D9D12}" destId="{3CAFFD49-600F-42BA-A185-A91B23BC1FF5}" srcOrd="0" destOrd="0" presId="urn:microsoft.com/office/officeart/2005/8/layout/default"/>
    <dgm:cxn modelId="{655B2DCD-1F39-45B0-8F36-E548FDC52C8C}" type="presOf" srcId="{014127AE-6DD8-4E6E-BE5C-B7E02D7141B7}" destId="{FF52648E-24C7-4441-853A-31025594D98B}" srcOrd="0" destOrd="0" presId="urn:microsoft.com/office/officeart/2005/8/layout/default"/>
    <dgm:cxn modelId="{E74E39D2-5759-4E08-9C36-B6D8DB39DAE2}" type="presOf" srcId="{4FB9F63A-7534-4FE9-BD8F-57B1AB0C4998}" destId="{E7346DBD-6E8D-4F3F-A24D-9A70F8652FEB}" srcOrd="0" destOrd="0" presId="urn:microsoft.com/office/officeart/2005/8/layout/default"/>
    <dgm:cxn modelId="{33CDD4E1-3382-4ABB-8E94-6C4B796459D4}" type="presOf" srcId="{27742138-145D-4FC1-9DF1-A754E90731D6}" destId="{2831325D-7689-4C48-8066-44B0FF676D31}" srcOrd="0" destOrd="0" presId="urn:microsoft.com/office/officeart/2005/8/layout/default"/>
    <dgm:cxn modelId="{524F6CE8-7439-4103-95B8-489D68CFBDC8}" type="presOf" srcId="{A2B70F39-C731-4061-B4BE-67DF43A06A7E}" destId="{9EFDF1EE-1C83-45EB-B208-C8D45DEFAB0F}" srcOrd="0" destOrd="0" presId="urn:microsoft.com/office/officeart/2005/8/layout/default"/>
    <dgm:cxn modelId="{F65E2C11-C2DC-4EA2-A8BA-88AAB839D198}" type="presParOf" srcId="{CD97DB9A-ABDC-44C0-B704-DCD3A6244AEF}" destId="{F4F55D55-9CA3-4406-AABB-B69F355C5937}" srcOrd="0" destOrd="0" presId="urn:microsoft.com/office/officeart/2005/8/layout/default"/>
    <dgm:cxn modelId="{F0F15D46-683C-491C-BCB9-829D5BCE650B}" type="presParOf" srcId="{CD97DB9A-ABDC-44C0-B704-DCD3A6244AEF}" destId="{BE8A5591-2272-4D2B-A6E0-069BFBDBE6BE}" srcOrd="1" destOrd="0" presId="urn:microsoft.com/office/officeart/2005/8/layout/default"/>
    <dgm:cxn modelId="{ECBABF6D-E52E-4185-BD55-7C25E9193CBA}" type="presParOf" srcId="{CD97DB9A-ABDC-44C0-B704-DCD3A6244AEF}" destId="{882036E4-EE81-4594-BDC6-C1AAD2727F2C}" srcOrd="2" destOrd="0" presId="urn:microsoft.com/office/officeart/2005/8/layout/default"/>
    <dgm:cxn modelId="{23681399-8D30-4711-9A5E-EDE5B8E782BD}" type="presParOf" srcId="{CD97DB9A-ABDC-44C0-B704-DCD3A6244AEF}" destId="{A58D5FC0-419A-4BF7-9540-86ADF7AAC2BC}" srcOrd="3" destOrd="0" presId="urn:microsoft.com/office/officeart/2005/8/layout/default"/>
    <dgm:cxn modelId="{E784B520-75D9-4FCB-8E37-125514CFF282}" type="presParOf" srcId="{CD97DB9A-ABDC-44C0-B704-DCD3A6244AEF}" destId="{FF52648E-24C7-4441-853A-31025594D98B}" srcOrd="4" destOrd="0" presId="urn:microsoft.com/office/officeart/2005/8/layout/default"/>
    <dgm:cxn modelId="{A32FFB4E-F1D9-4121-A33F-AC1300816A7E}" type="presParOf" srcId="{CD97DB9A-ABDC-44C0-B704-DCD3A6244AEF}" destId="{0FC6ECCA-CA82-4213-8134-59BF44F301A2}" srcOrd="5" destOrd="0" presId="urn:microsoft.com/office/officeart/2005/8/layout/default"/>
    <dgm:cxn modelId="{99CBA4A8-69F0-45C0-A313-4484FE83A940}" type="presParOf" srcId="{CD97DB9A-ABDC-44C0-B704-DCD3A6244AEF}" destId="{9EFDF1EE-1C83-45EB-B208-C8D45DEFAB0F}" srcOrd="6" destOrd="0" presId="urn:microsoft.com/office/officeart/2005/8/layout/default"/>
    <dgm:cxn modelId="{17871177-0791-4D06-A5C5-D60B30449EDB}" type="presParOf" srcId="{CD97DB9A-ABDC-44C0-B704-DCD3A6244AEF}" destId="{773384E1-556A-465F-81EB-4F691358AFA5}" srcOrd="7" destOrd="0" presId="urn:microsoft.com/office/officeart/2005/8/layout/default"/>
    <dgm:cxn modelId="{C4D3BF94-253E-4DA8-B535-A1F40B91C298}" type="presParOf" srcId="{CD97DB9A-ABDC-44C0-B704-DCD3A6244AEF}" destId="{3CAFFD49-600F-42BA-A185-A91B23BC1FF5}" srcOrd="8" destOrd="0" presId="urn:microsoft.com/office/officeart/2005/8/layout/default"/>
    <dgm:cxn modelId="{FC389B63-F108-46B5-ACC4-3F8C92392403}" type="presParOf" srcId="{CD97DB9A-ABDC-44C0-B704-DCD3A6244AEF}" destId="{3BEB97C1-4228-4202-AA90-24C3AE2DF7E3}" srcOrd="9" destOrd="0" presId="urn:microsoft.com/office/officeart/2005/8/layout/default"/>
    <dgm:cxn modelId="{A34AFFCC-B548-4EBB-9F84-E652B5FF16CD}" type="presParOf" srcId="{CD97DB9A-ABDC-44C0-B704-DCD3A6244AEF}" destId="{E7346DBD-6E8D-4F3F-A24D-9A70F8652FEB}" srcOrd="10" destOrd="0" presId="urn:microsoft.com/office/officeart/2005/8/layout/default"/>
    <dgm:cxn modelId="{DB198B76-77D2-4803-9816-5650659FAC1A}" type="presParOf" srcId="{CD97DB9A-ABDC-44C0-B704-DCD3A6244AEF}" destId="{2AA520A4-5B30-410D-B49C-323226A577CA}" srcOrd="11" destOrd="0" presId="urn:microsoft.com/office/officeart/2005/8/layout/default"/>
    <dgm:cxn modelId="{BE467461-9627-40C0-9103-5656A1E9302A}" type="presParOf" srcId="{CD97DB9A-ABDC-44C0-B704-DCD3A6244AEF}" destId="{2831325D-7689-4C48-8066-44B0FF676D3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4076A6-576B-49E1-8833-1AC7A2C3EDB4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PE"/>
        </a:p>
      </dgm:t>
    </dgm:pt>
    <dgm:pt modelId="{E1918AB3-4BA8-4447-90D6-58EC9C18C01E}">
      <dgm:prSet phldrT="[Texto]" phldr="0" custT="1"/>
      <dgm:spPr/>
      <dgm:t>
        <a:bodyPr/>
        <a:lstStyle/>
        <a:p>
          <a:r>
            <a:rPr lang="es-MX" sz="2000" dirty="0"/>
            <a:t>Equipo directivo</a:t>
          </a:r>
          <a:endParaRPr lang="es-PE" sz="2000" dirty="0"/>
        </a:p>
      </dgm:t>
    </dgm:pt>
    <dgm:pt modelId="{8A09D837-2DA8-43D5-8959-A219FC65539D}" type="parTrans" cxnId="{CBFF033A-AC60-4A43-BCEC-6D7905243F28}">
      <dgm:prSet/>
      <dgm:spPr/>
      <dgm:t>
        <a:bodyPr/>
        <a:lstStyle/>
        <a:p>
          <a:endParaRPr lang="es-PE" sz="1400"/>
        </a:p>
      </dgm:t>
    </dgm:pt>
    <dgm:pt modelId="{25F4B2EE-FCE8-47E4-94EC-B718FE50EA31}" type="sibTrans" cxnId="{CBFF033A-AC60-4A43-BCEC-6D7905243F28}">
      <dgm:prSet/>
      <dgm:spPr/>
      <dgm:t>
        <a:bodyPr/>
        <a:lstStyle/>
        <a:p>
          <a:endParaRPr lang="es-PE" sz="1400"/>
        </a:p>
      </dgm:t>
    </dgm:pt>
    <dgm:pt modelId="{FF0AB114-5961-425B-ACA2-12F4EB5CF286}">
      <dgm:prSet phldrT="[Texto]" phldr="0" custT="1"/>
      <dgm:spPr/>
      <dgm:t>
        <a:bodyPr/>
        <a:lstStyle/>
        <a:p>
          <a:r>
            <a:rPr lang="es-MX" sz="2000" dirty="0"/>
            <a:t>Conduce</a:t>
          </a:r>
          <a:endParaRPr lang="es-PE" sz="2000" dirty="0"/>
        </a:p>
      </dgm:t>
    </dgm:pt>
    <dgm:pt modelId="{C8B9982C-3E4D-49A4-81BC-59BB088E9D09}" type="parTrans" cxnId="{D5BF6120-9F3A-45AF-B789-CC3A48D143E1}">
      <dgm:prSet custT="1"/>
      <dgm:spPr/>
      <dgm:t>
        <a:bodyPr/>
        <a:lstStyle/>
        <a:p>
          <a:endParaRPr lang="es-PE" sz="300"/>
        </a:p>
      </dgm:t>
    </dgm:pt>
    <dgm:pt modelId="{91550AAC-B121-4DCE-A70D-23164FBBDA2D}" type="sibTrans" cxnId="{D5BF6120-9F3A-45AF-B789-CC3A48D143E1}">
      <dgm:prSet/>
      <dgm:spPr/>
      <dgm:t>
        <a:bodyPr/>
        <a:lstStyle/>
        <a:p>
          <a:endParaRPr lang="es-PE" sz="1400"/>
        </a:p>
      </dgm:t>
    </dgm:pt>
    <dgm:pt modelId="{A98BE5F4-7437-4E0F-9694-A4C7AEC1E4DF}">
      <dgm:prSet phldrT="[Texto]" phldr="0" custT="1"/>
      <dgm:spPr/>
      <dgm:t>
        <a:bodyPr/>
        <a:lstStyle/>
        <a:p>
          <a:r>
            <a:rPr lang="es-MX" sz="2000" dirty="0"/>
            <a:t>Monitorea</a:t>
          </a:r>
          <a:endParaRPr lang="es-PE" sz="2000" dirty="0"/>
        </a:p>
      </dgm:t>
    </dgm:pt>
    <dgm:pt modelId="{20DDB3F3-7760-4392-BD96-4DC6DFB84D39}" type="parTrans" cxnId="{3967B755-9D7B-414B-8E4B-C9CA0F187574}">
      <dgm:prSet custT="1"/>
      <dgm:spPr/>
      <dgm:t>
        <a:bodyPr/>
        <a:lstStyle/>
        <a:p>
          <a:endParaRPr lang="es-PE" sz="300"/>
        </a:p>
      </dgm:t>
    </dgm:pt>
    <dgm:pt modelId="{9EC167DC-C2EC-4118-AE1D-960CBFF1E82C}" type="sibTrans" cxnId="{3967B755-9D7B-414B-8E4B-C9CA0F187574}">
      <dgm:prSet/>
      <dgm:spPr/>
      <dgm:t>
        <a:bodyPr/>
        <a:lstStyle/>
        <a:p>
          <a:endParaRPr lang="es-PE" sz="1400"/>
        </a:p>
      </dgm:t>
    </dgm:pt>
    <dgm:pt modelId="{CEF2A9BD-675C-4BAB-829D-D1C0A5B66C05}">
      <dgm:prSet custT="1"/>
      <dgm:spPr/>
      <dgm:t>
        <a:bodyPr/>
        <a:lstStyle/>
        <a:p>
          <a:r>
            <a:rPr lang="es-MX" sz="2000" dirty="0"/>
            <a:t>Evalúa</a:t>
          </a:r>
          <a:endParaRPr lang="es-PE" sz="2000" dirty="0"/>
        </a:p>
      </dgm:t>
    </dgm:pt>
    <dgm:pt modelId="{C21B1004-A434-4F03-AABF-11F0C99C1278}" type="parTrans" cxnId="{1C23819A-498E-4BD4-8A8C-1A2673692613}">
      <dgm:prSet custT="1"/>
      <dgm:spPr/>
      <dgm:t>
        <a:bodyPr/>
        <a:lstStyle/>
        <a:p>
          <a:endParaRPr lang="es-PE" sz="300"/>
        </a:p>
      </dgm:t>
    </dgm:pt>
    <dgm:pt modelId="{A6489DE6-1BB7-4AEE-9989-D50D24EE6767}" type="sibTrans" cxnId="{1C23819A-498E-4BD4-8A8C-1A2673692613}">
      <dgm:prSet/>
      <dgm:spPr/>
      <dgm:t>
        <a:bodyPr/>
        <a:lstStyle/>
        <a:p>
          <a:endParaRPr lang="es-PE" sz="1400"/>
        </a:p>
      </dgm:t>
    </dgm:pt>
    <dgm:pt modelId="{D9332E5A-F1DD-415F-B214-F0C2EE8D6FCF}" type="pres">
      <dgm:prSet presAssocID="{664076A6-576B-49E1-8833-1AC7A2C3ED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2682BE9-E53F-411B-AC9E-6D84F020305F}" type="pres">
      <dgm:prSet presAssocID="{E1918AB3-4BA8-4447-90D6-58EC9C18C01E}" presName="root1" presStyleCnt="0"/>
      <dgm:spPr/>
    </dgm:pt>
    <dgm:pt modelId="{6A8428C0-F634-4BD5-9D52-C497BE3D3A80}" type="pres">
      <dgm:prSet presAssocID="{E1918AB3-4BA8-4447-90D6-58EC9C18C01E}" presName="LevelOneTextNode" presStyleLbl="node0" presStyleIdx="0" presStyleCnt="1">
        <dgm:presLayoutVars>
          <dgm:chPref val="3"/>
        </dgm:presLayoutVars>
      </dgm:prSet>
      <dgm:spPr/>
    </dgm:pt>
    <dgm:pt modelId="{9D9169F3-61D2-4203-864F-16B339AE4744}" type="pres">
      <dgm:prSet presAssocID="{E1918AB3-4BA8-4447-90D6-58EC9C18C01E}" presName="level2hierChild" presStyleCnt="0"/>
      <dgm:spPr/>
    </dgm:pt>
    <dgm:pt modelId="{591E8620-7514-4DD8-8DF7-C365690DF7AA}" type="pres">
      <dgm:prSet presAssocID="{C8B9982C-3E4D-49A4-81BC-59BB088E9D09}" presName="conn2-1" presStyleLbl="parChTrans1D2" presStyleIdx="0" presStyleCnt="3"/>
      <dgm:spPr/>
    </dgm:pt>
    <dgm:pt modelId="{F57F1D88-267F-456F-89E7-186E27A957F1}" type="pres">
      <dgm:prSet presAssocID="{C8B9982C-3E4D-49A4-81BC-59BB088E9D09}" presName="connTx" presStyleLbl="parChTrans1D2" presStyleIdx="0" presStyleCnt="3"/>
      <dgm:spPr/>
    </dgm:pt>
    <dgm:pt modelId="{F4168A05-67CA-483F-982B-DD7EDCECC9A4}" type="pres">
      <dgm:prSet presAssocID="{FF0AB114-5961-425B-ACA2-12F4EB5CF286}" presName="root2" presStyleCnt="0"/>
      <dgm:spPr/>
    </dgm:pt>
    <dgm:pt modelId="{3E0DF38C-96C2-41D1-BFE7-6543AE3EA494}" type="pres">
      <dgm:prSet presAssocID="{FF0AB114-5961-425B-ACA2-12F4EB5CF286}" presName="LevelTwoTextNode" presStyleLbl="node2" presStyleIdx="0" presStyleCnt="3" custLinFactNeighborX="-1354" custLinFactNeighborY="5048">
        <dgm:presLayoutVars>
          <dgm:chPref val="3"/>
        </dgm:presLayoutVars>
      </dgm:prSet>
      <dgm:spPr/>
    </dgm:pt>
    <dgm:pt modelId="{2794DEFE-9D49-4503-8C25-A4D3EBC1084B}" type="pres">
      <dgm:prSet presAssocID="{FF0AB114-5961-425B-ACA2-12F4EB5CF286}" presName="level3hierChild" presStyleCnt="0"/>
      <dgm:spPr/>
    </dgm:pt>
    <dgm:pt modelId="{33A3B347-3F2C-4E7F-B12C-9FB6E3D78BB1}" type="pres">
      <dgm:prSet presAssocID="{20DDB3F3-7760-4392-BD96-4DC6DFB84D39}" presName="conn2-1" presStyleLbl="parChTrans1D2" presStyleIdx="1" presStyleCnt="3"/>
      <dgm:spPr/>
    </dgm:pt>
    <dgm:pt modelId="{2FCCD0EE-F01E-42CF-BD3C-DF29DE7997B3}" type="pres">
      <dgm:prSet presAssocID="{20DDB3F3-7760-4392-BD96-4DC6DFB84D39}" presName="connTx" presStyleLbl="parChTrans1D2" presStyleIdx="1" presStyleCnt="3"/>
      <dgm:spPr/>
    </dgm:pt>
    <dgm:pt modelId="{FD062A31-4DEE-405F-874C-396BBCF53805}" type="pres">
      <dgm:prSet presAssocID="{A98BE5F4-7437-4E0F-9694-A4C7AEC1E4DF}" presName="root2" presStyleCnt="0"/>
      <dgm:spPr/>
    </dgm:pt>
    <dgm:pt modelId="{0BBFBE13-9FA8-4B97-BBAE-45A608638280}" type="pres">
      <dgm:prSet presAssocID="{A98BE5F4-7437-4E0F-9694-A4C7AEC1E4DF}" presName="LevelTwoTextNode" presStyleLbl="node2" presStyleIdx="1" presStyleCnt="3">
        <dgm:presLayoutVars>
          <dgm:chPref val="3"/>
        </dgm:presLayoutVars>
      </dgm:prSet>
      <dgm:spPr/>
    </dgm:pt>
    <dgm:pt modelId="{7AD56528-C435-4E8D-BDF9-C93E6BD294E1}" type="pres">
      <dgm:prSet presAssocID="{A98BE5F4-7437-4E0F-9694-A4C7AEC1E4DF}" presName="level3hierChild" presStyleCnt="0"/>
      <dgm:spPr/>
    </dgm:pt>
    <dgm:pt modelId="{B4B23087-EDA3-40A6-BB40-0068BE4F20B0}" type="pres">
      <dgm:prSet presAssocID="{C21B1004-A434-4F03-AABF-11F0C99C1278}" presName="conn2-1" presStyleLbl="parChTrans1D2" presStyleIdx="2" presStyleCnt="3"/>
      <dgm:spPr/>
    </dgm:pt>
    <dgm:pt modelId="{CA3DAB5C-B247-40DB-BE30-6D79AA259ABF}" type="pres">
      <dgm:prSet presAssocID="{C21B1004-A434-4F03-AABF-11F0C99C1278}" presName="connTx" presStyleLbl="parChTrans1D2" presStyleIdx="2" presStyleCnt="3"/>
      <dgm:spPr/>
    </dgm:pt>
    <dgm:pt modelId="{B10D1D14-6E51-4B41-A56D-DBEB8F9DFCBB}" type="pres">
      <dgm:prSet presAssocID="{CEF2A9BD-675C-4BAB-829D-D1C0A5B66C05}" presName="root2" presStyleCnt="0"/>
      <dgm:spPr/>
    </dgm:pt>
    <dgm:pt modelId="{0D1A6036-54B2-41D1-B922-E06F4DF7C39B}" type="pres">
      <dgm:prSet presAssocID="{CEF2A9BD-675C-4BAB-829D-D1C0A5B66C05}" presName="LevelTwoTextNode" presStyleLbl="node2" presStyleIdx="2" presStyleCnt="3">
        <dgm:presLayoutVars>
          <dgm:chPref val="3"/>
        </dgm:presLayoutVars>
      </dgm:prSet>
      <dgm:spPr/>
    </dgm:pt>
    <dgm:pt modelId="{469EF22B-E97E-4D47-BD8C-6058BD6CB815}" type="pres">
      <dgm:prSet presAssocID="{CEF2A9BD-675C-4BAB-829D-D1C0A5B66C05}" presName="level3hierChild" presStyleCnt="0"/>
      <dgm:spPr/>
    </dgm:pt>
  </dgm:ptLst>
  <dgm:cxnLst>
    <dgm:cxn modelId="{BACA2F01-F7C3-41C8-AF24-0DB7E2D9A325}" type="presOf" srcId="{C21B1004-A434-4F03-AABF-11F0C99C1278}" destId="{CA3DAB5C-B247-40DB-BE30-6D79AA259ABF}" srcOrd="1" destOrd="0" presId="urn:microsoft.com/office/officeart/2005/8/layout/hierarchy2"/>
    <dgm:cxn modelId="{B38CCA02-B99D-4935-B1CE-8644C94C4F86}" type="presOf" srcId="{20DDB3F3-7760-4392-BD96-4DC6DFB84D39}" destId="{33A3B347-3F2C-4E7F-B12C-9FB6E3D78BB1}" srcOrd="0" destOrd="0" presId="urn:microsoft.com/office/officeart/2005/8/layout/hierarchy2"/>
    <dgm:cxn modelId="{0F4A1B1A-DE93-4055-A269-66F90AC0ED46}" type="presOf" srcId="{FF0AB114-5961-425B-ACA2-12F4EB5CF286}" destId="{3E0DF38C-96C2-41D1-BFE7-6543AE3EA494}" srcOrd="0" destOrd="0" presId="urn:microsoft.com/office/officeart/2005/8/layout/hierarchy2"/>
    <dgm:cxn modelId="{D5BF6120-9F3A-45AF-B789-CC3A48D143E1}" srcId="{E1918AB3-4BA8-4447-90D6-58EC9C18C01E}" destId="{FF0AB114-5961-425B-ACA2-12F4EB5CF286}" srcOrd="0" destOrd="0" parTransId="{C8B9982C-3E4D-49A4-81BC-59BB088E9D09}" sibTransId="{91550AAC-B121-4DCE-A70D-23164FBBDA2D}"/>
    <dgm:cxn modelId="{F7D69A25-1616-42C9-A331-F265AF72BCA2}" type="presOf" srcId="{C21B1004-A434-4F03-AABF-11F0C99C1278}" destId="{B4B23087-EDA3-40A6-BB40-0068BE4F20B0}" srcOrd="0" destOrd="0" presId="urn:microsoft.com/office/officeart/2005/8/layout/hierarchy2"/>
    <dgm:cxn modelId="{2A11A329-3182-4DD7-8A95-6A80A7A00635}" type="presOf" srcId="{CEF2A9BD-675C-4BAB-829D-D1C0A5B66C05}" destId="{0D1A6036-54B2-41D1-B922-E06F4DF7C39B}" srcOrd="0" destOrd="0" presId="urn:microsoft.com/office/officeart/2005/8/layout/hierarchy2"/>
    <dgm:cxn modelId="{CBFF033A-AC60-4A43-BCEC-6D7905243F28}" srcId="{664076A6-576B-49E1-8833-1AC7A2C3EDB4}" destId="{E1918AB3-4BA8-4447-90D6-58EC9C18C01E}" srcOrd="0" destOrd="0" parTransId="{8A09D837-2DA8-43D5-8959-A219FC65539D}" sibTransId="{25F4B2EE-FCE8-47E4-94EC-B718FE50EA31}"/>
    <dgm:cxn modelId="{6AFD243A-D7E7-464C-A65D-CA2F563B5870}" type="presOf" srcId="{20DDB3F3-7760-4392-BD96-4DC6DFB84D39}" destId="{2FCCD0EE-F01E-42CF-BD3C-DF29DE7997B3}" srcOrd="1" destOrd="0" presId="urn:microsoft.com/office/officeart/2005/8/layout/hierarchy2"/>
    <dgm:cxn modelId="{B79CF144-AAA8-4989-994A-E4BF458D804E}" type="presOf" srcId="{C8B9982C-3E4D-49A4-81BC-59BB088E9D09}" destId="{591E8620-7514-4DD8-8DF7-C365690DF7AA}" srcOrd="0" destOrd="0" presId="urn:microsoft.com/office/officeart/2005/8/layout/hierarchy2"/>
    <dgm:cxn modelId="{AD3E7D67-E4D9-4F1B-A34E-2534E55CF573}" type="presOf" srcId="{E1918AB3-4BA8-4447-90D6-58EC9C18C01E}" destId="{6A8428C0-F634-4BD5-9D52-C497BE3D3A80}" srcOrd="0" destOrd="0" presId="urn:microsoft.com/office/officeart/2005/8/layout/hierarchy2"/>
    <dgm:cxn modelId="{3967B755-9D7B-414B-8E4B-C9CA0F187574}" srcId="{E1918AB3-4BA8-4447-90D6-58EC9C18C01E}" destId="{A98BE5F4-7437-4E0F-9694-A4C7AEC1E4DF}" srcOrd="1" destOrd="0" parTransId="{20DDB3F3-7760-4392-BD96-4DC6DFB84D39}" sibTransId="{9EC167DC-C2EC-4118-AE1D-960CBFF1E82C}"/>
    <dgm:cxn modelId="{1C23819A-498E-4BD4-8A8C-1A2673692613}" srcId="{E1918AB3-4BA8-4447-90D6-58EC9C18C01E}" destId="{CEF2A9BD-675C-4BAB-829D-D1C0A5B66C05}" srcOrd="2" destOrd="0" parTransId="{C21B1004-A434-4F03-AABF-11F0C99C1278}" sibTransId="{A6489DE6-1BB7-4AEE-9989-D50D24EE6767}"/>
    <dgm:cxn modelId="{386257B9-76D4-4BC2-93C9-C57427D19F5D}" type="presOf" srcId="{C8B9982C-3E4D-49A4-81BC-59BB088E9D09}" destId="{F57F1D88-267F-456F-89E7-186E27A957F1}" srcOrd="1" destOrd="0" presId="urn:microsoft.com/office/officeart/2005/8/layout/hierarchy2"/>
    <dgm:cxn modelId="{8C3735CA-84B9-4CE6-B636-9E822EBA5C5D}" type="presOf" srcId="{664076A6-576B-49E1-8833-1AC7A2C3EDB4}" destId="{D9332E5A-F1DD-415F-B214-F0C2EE8D6FCF}" srcOrd="0" destOrd="0" presId="urn:microsoft.com/office/officeart/2005/8/layout/hierarchy2"/>
    <dgm:cxn modelId="{DE1CD2FB-33D6-4FF0-8694-53F8B4232A3A}" type="presOf" srcId="{A98BE5F4-7437-4E0F-9694-A4C7AEC1E4DF}" destId="{0BBFBE13-9FA8-4B97-BBAE-45A608638280}" srcOrd="0" destOrd="0" presId="urn:microsoft.com/office/officeart/2005/8/layout/hierarchy2"/>
    <dgm:cxn modelId="{5BCDC085-BE65-4FB3-9F7B-56E85EFBB030}" type="presParOf" srcId="{D9332E5A-F1DD-415F-B214-F0C2EE8D6FCF}" destId="{22682BE9-E53F-411B-AC9E-6D84F020305F}" srcOrd="0" destOrd="0" presId="urn:microsoft.com/office/officeart/2005/8/layout/hierarchy2"/>
    <dgm:cxn modelId="{861ECDEA-3C04-403C-A6BE-AC813673C4A5}" type="presParOf" srcId="{22682BE9-E53F-411B-AC9E-6D84F020305F}" destId="{6A8428C0-F634-4BD5-9D52-C497BE3D3A80}" srcOrd="0" destOrd="0" presId="urn:microsoft.com/office/officeart/2005/8/layout/hierarchy2"/>
    <dgm:cxn modelId="{4DE00E17-6FCD-44B0-B1FD-CD8BA464B040}" type="presParOf" srcId="{22682BE9-E53F-411B-AC9E-6D84F020305F}" destId="{9D9169F3-61D2-4203-864F-16B339AE4744}" srcOrd="1" destOrd="0" presId="urn:microsoft.com/office/officeart/2005/8/layout/hierarchy2"/>
    <dgm:cxn modelId="{FE7D9DA1-9B77-4BBE-9C97-E071332CC1E2}" type="presParOf" srcId="{9D9169F3-61D2-4203-864F-16B339AE4744}" destId="{591E8620-7514-4DD8-8DF7-C365690DF7AA}" srcOrd="0" destOrd="0" presId="urn:microsoft.com/office/officeart/2005/8/layout/hierarchy2"/>
    <dgm:cxn modelId="{CBE8BE71-5789-4F27-94D6-6CD8F64481FA}" type="presParOf" srcId="{591E8620-7514-4DD8-8DF7-C365690DF7AA}" destId="{F57F1D88-267F-456F-89E7-186E27A957F1}" srcOrd="0" destOrd="0" presId="urn:microsoft.com/office/officeart/2005/8/layout/hierarchy2"/>
    <dgm:cxn modelId="{1EA9A330-8515-4102-9002-5FCC002A2904}" type="presParOf" srcId="{9D9169F3-61D2-4203-864F-16B339AE4744}" destId="{F4168A05-67CA-483F-982B-DD7EDCECC9A4}" srcOrd="1" destOrd="0" presId="urn:microsoft.com/office/officeart/2005/8/layout/hierarchy2"/>
    <dgm:cxn modelId="{273E6C2E-F80B-4D15-8E4C-D123B6536989}" type="presParOf" srcId="{F4168A05-67CA-483F-982B-DD7EDCECC9A4}" destId="{3E0DF38C-96C2-41D1-BFE7-6543AE3EA494}" srcOrd="0" destOrd="0" presId="urn:microsoft.com/office/officeart/2005/8/layout/hierarchy2"/>
    <dgm:cxn modelId="{4B3D3D42-2E2E-4D5A-9D3B-6F5C5E0B5C5C}" type="presParOf" srcId="{F4168A05-67CA-483F-982B-DD7EDCECC9A4}" destId="{2794DEFE-9D49-4503-8C25-A4D3EBC1084B}" srcOrd="1" destOrd="0" presId="urn:microsoft.com/office/officeart/2005/8/layout/hierarchy2"/>
    <dgm:cxn modelId="{B7FCEC87-3CA1-4AF4-8A57-02560F8DAB3E}" type="presParOf" srcId="{9D9169F3-61D2-4203-864F-16B339AE4744}" destId="{33A3B347-3F2C-4E7F-B12C-9FB6E3D78BB1}" srcOrd="2" destOrd="0" presId="urn:microsoft.com/office/officeart/2005/8/layout/hierarchy2"/>
    <dgm:cxn modelId="{F0FB2FA6-24F8-47BB-AEED-F51C24D9E93B}" type="presParOf" srcId="{33A3B347-3F2C-4E7F-B12C-9FB6E3D78BB1}" destId="{2FCCD0EE-F01E-42CF-BD3C-DF29DE7997B3}" srcOrd="0" destOrd="0" presId="urn:microsoft.com/office/officeart/2005/8/layout/hierarchy2"/>
    <dgm:cxn modelId="{CC05628C-D787-4109-BBCA-13783E9D4B94}" type="presParOf" srcId="{9D9169F3-61D2-4203-864F-16B339AE4744}" destId="{FD062A31-4DEE-405F-874C-396BBCF53805}" srcOrd="3" destOrd="0" presId="urn:microsoft.com/office/officeart/2005/8/layout/hierarchy2"/>
    <dgm:cxn modelId="{B48BE404-4505-482D-B16F-84092A3E22A3}" type="presParOf" srcId="{FD062A31-4DEE-405F-874C-396BBCF53805}" destId="{0BBFBE13-9FA8-4B97-BBAE-45A608638280}" srcOrd="0" destOrd="0" presId="urn:microsoft.com/office/officeart/2005/8/layout/hierarchy2"/>
    <dgm:cxn modelId="{E1156F4A-663D-48CD-B9B2-2725648EFA0B}" type="presParOf" srcId="{FD062A31-4DEE-405F-874C-396BBCF53805}" destId="{7AD56528-C435-4E8D-BDF9-C93E6BD294E1}" srcOrd="1" destOrd="0" presId="urn:microsoft.com/office/officeart/2005/8/layout/hierarchy2"/>
    <dgm:cxn modelId="{96D099FC-9488-4FFB-955E-4839E4B2503A}" type="presParOf" srcId="{9D9169F3-61D2-4203-864F-16B339AE4744}" destId="{B4B23087-EDA3-40A6-BB40-0068BE4F20B0}" srcOrd="4" destOrd="0" presId="urn:microsoft.com/office/officeart/2005/8/layout/hierarchy2"/>
    <dgm:cxn modelId="{9B17A0C6-0BE0-43F9-B08C-5221E9A85C01}" type="presParOf" srcId="{B4B23087-EDA3-40A6-BB40-0068BE4F20B0}" destId="{CA3DAB5C-B247-40DB-BE30-6D79AA259ABF}" srcOrd="0" destOrd="0" presId="urn:microsoft.com/office/officeart/2005/8/layout/hierarchy2"/>
    <dgm:cxn modelId="{472AB795-7D7C-4771-AEE2-206E0CF100F8}" type="presParOf" srcId="{9D9169F3-61D2-4203-864F-16B339AE4744}" destId="{B10D1D14-6E51-4B41-A56D-DBEB8F9DFCBB}" srcOrd="5" destOrd="0" presId="urn:microsoft.com/office/officeart/2005/8/layout/hierarchy2"/>
    <dgm:cxn modelId="{005913E4-1493-4390-80F2-CA7BD65F010C}" type="presParOf" srcId="{B10D1D14-6E51-4B41-A56D-DBEB8F9DFCBB}" destId="{0D1A6036-54B2-41D1-B922-E06F4DF7C39B}" srcOrd="0" destOrd="0" presId="urn:microsoft.com/office/officeart/2005/8/layout/hierarchy2"/>
    <dgm:cxn modelId="{ACEA720E-4D6E-4E68-8444-80D443C534C5}" type="presParOf" srcId="{B10D1D14-6E51-4B41-A56D-DBEB8F9DFCBB}" destId="{469EF22B-E97E-4D47-BD8C-6058BD6CB8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B5D345-BF0C-43E7-B738-F60932FD470F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PE"/>
        </a:p>
      </dgm:t>
    </dgm:pt>
    <dgm:pt modelId="{E62BDE8F-AB41-49AC-B732-4A64DEADA148}">
      <dgm:prSet phldrT="[Texto]" phldr="0"/>
      <dgm:spPr/>
      <dgm:t>
        <a:bodyPr/>
        <a:lstStyle/>
        <a:p>
          <a:r>
            <a:rPr lang="es-MX" dirty="0"/>
            <a:t>Desarrollo y monitoreo de las actividades programadas</a:t>
          </a:r>
          <a:endParaRPr lang="es-PE" dirty="0"/>
        </a:p>
      </dgm:t>
    </dgm:pt>
    <dgm:pt modelId="{EFD9447D-B62E-486F-ACE3-8CB874101784}" type="parTrans" cxnId="{A201C403-4083-43E1-9E2D-9EA0A405EEBD}">
      <dgm:prSet/>
      <dgm:spPr/>
      <dgm:t>
        <a:bodyPr/>
        <a:lstStyle/>
        <a:p>
          <a:endParaRPr lang="es-PE"/>
        </a:p>
      </dgm:t>
    </dgm:pt>
    <dgm:pt modelId="{037FC784-0402-4781-A93D-A6EA350DDBEE}" type="sibTrans" cxnId="{A201C403-4083-43E1-9E2D-9EA0A405EEBD}">
      <dgm:prSet/>
      <dgm:spPr/>
      <dgm:t>
        <a:bodyPr/>
        <a:lstStyle/>
        <a:p>
          <a:endParaRPr lang="es-PE"/>
        </a:p>
      </dgm:t>
    </dgm:pt>
    <dgm:pt modelId="{2D4DB3D3-6105-4CC4-AA2C-3483900D80DA}">
      <dgm:prSet phldrT="[Texto]" phldr="0"/>
      <dgm:spPr/>
      <dgm:t>
        <a:bodyPr/>
        <a:lstStyle/>
        <a:p>
          <a:r>
            <a:rPr lang="es-MX" dirty="0"/>
            <a:t>Monitorear y realizar evaluaciones de las actividades y metas establecidas</a:t>
          </a:r>
          <a:endParaRPr lang="es-PE" dirty="0"/>
        </a:p>
      </dgm:t>
    </dgm:pt>
    <dgm:pt modelId="{80224AC7-E057-45D6-8874-7EDD5BD1B81C}" type="parTrans" cxnId="{9C7B7B07-1824-4CD0-AC47-6062DA6FDDC5}">
      <dgm:prSet/>
      <dgm:spPr/>
      <dgm:t>
        <a:bodyPr/>
        <a:lstStyle/>
        <a:p>
          <a:endParaRPr lang="es-PE"/>
        </a:p>
      </dgm:t>
    </dgm:pt>
    <dgm:pt modelId="{A4986BEF-85C3-4114-BDD6-E38B80248D98}" type="sibTrans" cxnId="{9C7B7B07-1824-4CD0-AC47-6062DA6FDDC5}">
      <dgm:prSet/>
      <dgm:spPr/>
      <dgm:t>
        <a:bodyPr/>
        <a:lstStyle/>
        <a:p>
          <a:endParaRPr lang="es-PE"/>
        </a:p>
      </dgm:t>
    </dgm:pt>
    <dgm:pt modelId="{014127AE-6DD8-4E6E-BE5C-B7E02D7141B7}">
      <dgm:prSet phldrT="[Texto]" phldr="0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Implementar una estrategia de socialización del avance de actividades y metas con familias y comunidad. </a:t>
          </a:r>
          <a:endParaRPr lang="es-PE" dirty="0"/>
        </a:p>
      </dgm:t>
    </dgm:pt>
    <dgm:pt modelId="{88A67BDD-091F-4FBA-8BDF-E6A7C0D2B7A0}" type="parTrans" cxnId="{63D97603-7578-41CD-BD3E-E71486F06080}">
      <dgm:prSet/>
      <dgm:spPr/>
      <dgm:t>
        <a:bodyPr/>
        <a:lstStyle/>
        <a:p>
          <a:endParaRPr lang="es-PE"/>
        </a:p>
      </dgm:t>
    </dgm:pt>
    <dgm:pt modelId="{666638AF-000C-4EB8-AA37-94F0582E1B05}" type="sibTrans" cxnId="{63D97603-7578-41CD-BD3E-E71486F06080}">
      <dgm:prSet/>
      <dgm:spPr/>
      <dgm:t>
        <a:bodyPr/>
        <a:lstStyle/>
        <a:p>
          <a:endParaRPr lang="es-PE"/>
        </a:p>
      </dgm:t>
    </dgm:pt>
    <dgm:pt modelId="{A2B70F39-C731-4061-B4BE-67DF43A06A7E}">
      <dgm:prSet phldrT="[Texto]" phldr="0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Fortalecer la práctica docente a través del monitoreo y acompañamiento continuo</a:t>
          </a:r>
          <a:endParaRPr lang="es-PE" dirty="0"/>
        </a:p>
      </dgm:t>
    </dgm:pt>
    <dgm:pt modelId="{89747B4A-4CC1-4494-96FC-EF60C7EAB7D8}" type="parTrans" cxnId="{E1B1DC88-279C-495D-9283-92A17A0875F7}">
      <dgm:prSet/>
      <dgm:spPr/>
      <dgm:t>
        <a:bodyPr/>
        <a:lstStyle/>
        <a:p>
          <a:endParaRPr lang="es-PE"/>
        </a:p>
      </dgm:t>
    </dgm:pt>
    <dgm:pt modelId="{FCF85E6C-C420-4601-8148-91394B4441D2}" type="sibTrans" cxnId="{E1B1DC88-279C-495D-9283-92A17A0875F7}">
      <dgm:prSet/>
      <dgm:spPr/>
      <dgm:t>
        <a:bodyPr/>
        <a:lstStyle/>
        <a:p>
          <a:endParaRPr lang="es-PE"/>
        </a:p>
      </dgm:t>
    </dgm:pt>
    <dgm:pt modelId="{142E4E85-5612-4FBF-9E4B-8F4CB24D9D12}">
      <dgm:prSet phldrT="[Texto]" phldr="0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Acompañar a los estudiantes en el desarrollo de sus aprendizajes y su bienestar socioemocional.</a:t>
          </a:r>
          <a:endParaRPr lang="es-PE" dirty="0"/>
        </a:p>
      </dgm:t>
    </dgm:pt>
    <dgm:pt modelId="{573E9AF6-292F-474F-9B1B-65F02C57E6B2}" type="parTrans" cxnId="{502F9881-2619-4919-86E4-79B1E7F9D4B6}">
      <dgm:prSet/>
      <dgm:spPr/>
      <dgm:t>
        <a:bodyPr/>
        <a:lstStyle/>
        <a:p>
          <a:endParaRPr lang="es-PE"/>
        </a:p>
      </dgm:t>
    </dgm:pt>
    <dgm:pt modelId="{A9CCE0C5-FE5C-46E5-A6AF-06D38D7949F2}" type="sibTrans" cxnId="{502F9881-2619-4919-86E4-79B1E7F9D4B6}">
      <dgm:prSet/>
      <dgm:spPr/>
      <dgm:t>
        <a:bodyPr/>
        <a:lstStyle/>
        <a:p>
          <a:endParaRPr lang="es-PE"/>
        </a:p>
      </dgm:t>
    </dgm:pt>
    <dgm:pt modelId="{4FB9F63A-7534-4FE9-BD8F-57B1AB0C4998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Implementar y evaluar la aplicación para fortalecer la convivencia escolar, la ed. Inclusiva y la TOE</a:t>
          </a:r>
          <a:endParaRPr lang="es-PE" dirty="0"/>
        </a:p>
      </dgm:t>
    </dgm:pt>
    <dgm:pt modelId="{73D0AA46-3DFA-4878-8153-462967096869}" type="parTrans" cxnId="{7BF9380D-923D-4732-8F72-2AC000F875F4}">
      <dgm:prSet/>
      <dgm:spPr/>
      <dgm:t>
        <a:bodyPr/>
        <a:lstStyle/>
        <a:p>
          <a:endParaRPr lang="es-PE"/>
        </a:p>
      </dgm:t>
    </dgm:pt>
    <dgm:pt modelId="{940ED25C-B90D-42A5-895B-A38CBC80DEFC}" type="sibTrans" cxnId="{7BF9380D-923D-4732-8F72-2AC000F875F4}">
      <dgm:prSet/>
      <dgm:spPr/>
      <dgm:t>
        <a:bodyPr/>
        <a:lstStyle/>
        <a:p>
          <a:endParaRPr lang="es-PE"/>
        </a:p>
      </dgm:t>
    </dgm:pt>
    <dgm:pt modelId="{27742138-145D-4FC1-9DF1-A754E90731D6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Garantizar la atención oportuna de casos de violencia contra estudiantes</a:t>
          </a:r>
          <a:endParaRPr lang="es-PE" dirty="0"/>
        </a:p>
      </dgm:t>
    </dgm:pt>
    <dgm:pt modelId="{A5832413-3DD4-405A-B25B-3A9689820A87}" type="parTrans" cxnId="{2D920A43-3403-4952-B016-0C25A0DA2675}">
      <dgm:prSet/>
      <dgm:spPr/>
      <dgm:t>
        <a:bodyPr/>
        <a:lstStyle/>
        <a:p>
          <a:endParaRPr lang="es-PE"/>
        </a:p>
      </dgm:t>
    </dgm:pt>
    <dgm:pt modelId="{067E041B-F8B4-44DF-93D0-F191C91B296C}" type="sibTrans" cxnId="{2D920A43-3403-4952-B016-0C25A0DA2675}">
      <dgm:prSet/>
      <dgm:spPr/>
      <dgm:t>
        <a:bodyPr/>
        <a:lstStyle/>
        <a:p>
          <a:endParaRPr lang="es-PE"/>
        </a:p>
      </dgm:t>
    </dgm:pt>
    <dgm:pt modelId="{1AFD1B44-0E9F-4C01-8ECB-86C8403079DE}">
      <dgm:prSet/>
      <dgm:spPr/>
      <dgm:t>
        <a:bodyPr/>
        <a:lstStyle/>
        <a:p>
          <a:r>
            <a:rPr lang="es-MX" dirty="0"/>
            <a:t>Monitorear el cumplimiento de la calendarización de la IE</a:t>
          </a:r>
          <a:endParaRPr lang="es-PE" dirty="0"/>
        </a:p>
      </dgm:t>
    </dgm:pt>
    <dgm:pt modelId="{74485A2E-CC93-4357-826A-A6AEF3110E59}" type="parTrans" cxnId="{F47770F6-C01B-41FE-9EEC-9D3DC16EDABA}">
      <dgm:prSet/>
      <dgm:spPr/>
      <dgm:t>
        <a:bodyPr/>
        <a:lstStyle/>
        <a:p>
          <a:endParaRPr lang="es-PE"/>
        </a:p>
      </dgm:t>
    </dgm:pt>
    <dgm:pt modelId="{02FFD76E-02F6-408B-8F23-D7F33C1C5295}" type="sibTrans" cxnId="{F47770F6-C01B-41FE-9EEC-9D3DC16EDABA}">
      <dgm:prSet/>
      <dgm:spPr/>
      <dgm:t>
        <a:bodyPr/>
        <a:lstStyle/>
        <a:p>
          <a:endParaRPr lang="es-PE"/>
        </a:p>
      </dgm:t>
    </dgm:pt>
    <dgm:pt modelId="{89B01524-0C75-48C7-8CD0-15B584FC708D}">
      <dgm:prSet/>
      <dgm:spPr/>
      <dgm:t>
        <a:bodyPr/>
        <a:lstStyle/>
        <a:p>
          <a:r>
            <a:rPr lang="es-MX" dirty="0"/>
            <a:t>Desarrollar el proceso de matrícula excepcional</a:t>
          </a:r>
          <a:endParaRPr lang="es-PE" dirty="0"/>
        </a:p>
      </dgm:t>
    </dgm:pt>
    <dgm:pt modelId="{11384630-1F56-4A91-A6D3-83BE373D8F28}" type="parTrans" cxnId="{70F4035D-13A1-471A-952C-A298E271ECBE}">
      <dgm:prSet/>
      <dgm:spPr/>
      <dgm:t>
        <a:bodyPr/>
        <a:lstStyle/>
        <a:p>
          <a:endParaRPr lang="es-PE"/>
        </a:p>
      </dgm:t>
    </dgm:pt>
    <dgm:pt modelId="{B4F700E4-D979-4A02-AB99-EFE551555534}" type="sibTrans" cxnId="{70F4035D-13A1-471A-952C-A298E271ECBE}">
      <dgm:prSet/>
      <dgm:spPr/>
      <dgm:t>
        <a:bodyPr/>
        <a:lstStyle/>
        <a:p>
          <a:endParaRPr lang="es-PE"/>
        </a:p>
      </dgm:t>
    </dgm:pt>
    <dgm:pt modelId="{D3C604EE-5C8E-4C34-86CD-DE24C3BCFF2E}">
      <dgm:prSet/>
      <dgm:spPr/>
      <dgm:t>
        <a:bodyPr/>
        <a:lstStyle/>
        <a:p>
          <a:r>
            <a:rPr lang="es-MX" dirty="0"/>
            <a:t>Implementar acciones para el uso de materiales educativos y recursos complementarios.</a:t>
          </a:r>
          <a:endParaRPr lang="es-PE" dirty="0"/>
        </a:p>
      </dgm:t>
    </dgm:pt>
    <dgm:pt modelId="{2868FEB0-0D95-4F1B-A3F3-67069E20D33D}" type="parTrans" cxnId="{555B4DD0-7904-4B7E-A68A-FE8AB114E762}">
      <dgm:prSet/>
      <dgm:spPr/>
      <dgm:t>
        <a:bodyPr/>
        <a:lstStyle/>
        <a:p>
          <a:endParaRPr lang="es-PE"/>
        </a:p>
      </dgm:t>
    </dgm:pt>
    <dgm:pt modelId="{CAFD59E9-D172-4A47-9FE8-EF03E0EC8083}" type="sibTrans" cxnId="{555B4DD0-7904-4B7E-A68A-FE8AB114E762}">
      <dgm:prSet/>
      <dgm:spPr/>
      <dgm:t>
        <a:bodyPr/>
        <a:lstStyle/>
        <a:p>
          <a:endParaRPr lang="es-PE"/>
        </a:p>
      </dgm:t>
    </dgm:pt>
    <dgm:pt modelId="{70D2342A-BFD1-4A80-B2FB-7F746459C35D}">
      <dgm:prSet/>
      <dgm:spPr/>
      <dgm:t>
        <a:bodyPr/>
        <a:lstStyle/>
        <a:p>
          <a:r>
            <a:rPr lang="es-MX" dirty="0"/>
            <a:t>Implementar actividades de fortalecimiento de capacidades del personal no docente</a:t>
          </a:r>
          <a:endParaRPr lang="es-PE" dirty="0"/>
        </a:p>
      </dgm:t>
    </dgm:pt>
    <dgm:pt modelId="{B24CFE58-2418-4DE9-A0D1-1E086C1A1B39}" type="parTrans" cxnId="{127B1256-70BD-4415-B279-4449967E8430}">
      <dgm:prSet/>
      <dgm:spPr/>
      <dgm:t>
        <a:bodyPr/>
        <a:lstStyle/>
        <a:p>
          <a:endParaRPr lang="es-PE"/>
        </a:p>
      </dgm:t>
    </dgm:pt>
    <dgm:pt modelId="{C276736E-DE72-4A08-BD86-516E7D0BC81E}" type="sibTrans" cxnId="{127B1256-70BD-4415-B279-4449967E8430}">
      <dgm:prSet/>
      <dgm:spPr/>
      <dgm:t>
        <a:bodyPr/>
        <a:lstStyle/>
        <a:p>
          <a:endParaRPr lang="es-PE"/>
        </a:p>
      </dgm:t>
    </dgm:pt>
    <dgm:pt modelId="{D202471A-B8D6-4333-B82F-6B821A7586EC}">
      <dgm:prSet/>
      <dgm:spPr/>
      <dgm:t>
        <a:bodyPr/>
        <a:lstStyle/>
        <a:p>
          <a:r>
            <a:rPr lang="es-MX" dirty="0"/>
            <a:t>Continuar la actualización de información para la adecuada distribución de materiales educativos y recursos complementarios</a:t>
          </a:r>
          <a:endParaRPr lang="es-PE" dirty="0"/>
        </a:p>
      </dgm:t>
    </dgm:pt>
    <dgm:pt modelId="{958C8FE1-6831-43B1-A9C7-33F244EF8ACF}" type="parTrans" cxnId="{5A508B0F-0C69-4919-B768-266DB64BE064}">
      <dgm:prSet/>
      <dgm:spPr/>
      <dgm:t>
        <a:bodyPr/>
        <a:lstStyle/>
        <a:p>
          <a:endParaRPr lang="es-PE"/>
        </a:p>
      </dgm:t>
    </dgm:pt>
    <dgm:pt modelId="{1701CE69-62A5-4622-9A4F-A4B1CA4469C4}" type="sibTrans" cxnId="{5A508B0F-0C69-4919-B768-266DB64BE064}">
      <dgm:prSet/>
      <dgm:spPr/>
      <dgm:t>
        <a:bodyPr/>
        <a:lstStyle/>
        <a:p>
          <a:endParaRPr lang="es-PE"/>
        </a:p>
      </dgm:t>
    </dgm:pt>
    <dgm:pt modelId="{80860397-0395-4BC3-BD58-A933FAD07A41}">
      <dgm:prSet/>
      <dgm:spPr/>
      <dgm:t>
        <a:bodyPr/>
        <a:lstStyle/>
        <a:p>
          <a:r>
            <a:rPr lang="es-MX" dirty="0"/>
            <a:t>Garantizar el registro oportuno en el SIAGIE  del nivel de logro alcanzado por el estudiante</a:t>
          </a:r>
          <a:endParaRPr lang="es-PE" dirty="0"/>
        </a:p>
      </dgm:t>
    </dgm:pt>
    <dgm:pt modelId="{0CF20692-050C-4846-9356-5841656E4704}" type="parTrans" cxnId="{31A5133D-2368-4D1A-A5FA-557BE7C326C4}">
      <dgm:prSet/>
      <dgm:spPr/>
      <dgm:t>
        <a:bodyPr/>
        <a:lstStyle/>
        <a:p>
          <a:endParaRPr lang="es-PE"/>
        </a:p>
      </dgm:t>
    </dgm:pt>
    <dgm:pt modelId="{A2D22D7B-66C2-4CE5-9FFC-609EFEB5FFE6}" type="sibTrans" cxnId="{31A5133D-2368-4D1A-A5FA-557BE7C326C4}">
      <dgm:prSet/>
      <dgm:spPr/>
      <dgm:t>
        <a:bodyPr/>
        <a:lstStyle/>
        <a:p>
          <a:endParaRPr lang="es-PE"/>
        </a:p>
      </dgm:t>
    </dgm:pt>
    <dgm:pt modelId="{1BBC980E-FE8B-4C2C-9DCD-981D324E489A}">
      <dgm:prSet/>
      <dgm:spPr/>
      <dgm:t>
        <a:bodyPr/>
        <a:lstStyle/>
        <a:p>
          <a:r>
            <a:rPr lang="es-MX" dirty="0"/>
            <a:t>Realizar la ejecución y elaboración de declaración de gastos.</a:t>
          </a:r>
          <a:endParaRPr lang="es-PE" dirty="0"/>
        </a:p>
      </dgm:t>
    </dgm:pt>
    <dgm:pt modelId="{E6A90F9B-9629-446D-AD62-A7E5840058D4}" type="parTrans" cxnId="{C9099444-6386-4AC6-B07D-516736D93563}">
      <dgm:prSet/>
      <dgm:spPr/>
      <dgm:t>
        <a:bodyPr/>
        <a:lstStyle/>
        <a:p>
          <a:endParaRPr lang="es-PE"/>
        </a:p>
      </dgm:t>
    </dgm:pt>
    <dgm:pt modelId="{5AFEA269-4897-4AD0-8FF7-6CB6B6F225A6}" type="sibTrans" cxnId="{C9099444-6386-4AC6-B07D-516736D93563}">
      <dgm:prSet/>
      <dgm:spPr/>
      <dgm:t>
        <a:bodyPr/>
        <a:lstStyle/>
        <a:p>
          <a:endParaRPr lang="es-PE"/>
        </a:p>
      </dgm:t>
    </dgm:pt>
    <dgm:pt modelId="{CD97DB9A-ABDC-44C0-B704-DCD3A6244AEF}" type="pres">
      <dgm:prSet presAssocID="{60B5D345-BF0C-43E7-B738-F60932FD470F}" presName="diagram" presStyleCnt="0">
        <dgm:presLayoutVars>
          <dgm:dir/>
          <dgm:resizeHandles val="exact"/>
        </dgm:presLayoutVars>
      </dgm:prSet>
      <dgm:spPr/>
    </dgm:pt>
    <dgm:pt modelId="{F4F55D55-9CA3-4406-AABB-B69F355C5937}" type="pres">
      <dgm:prSet presAssocID="{E62BDE8F-AB41-49AC-B732-4A64DEADA148}" presName="node" presStyleLbl="node1" presStyleIdx="0" presStyleCnt="14">
        <dgm:presLayoutVars>
          <dgm:bulletEnabled val="1"/>
        </dgm:presLayoutVars>
      </dgm:prSet>
      <dgm:spPr/>
    </dgm:pt>
    <dgm:pt modelId="{BE8A5591-2272-4D2B-A6E0-069BFBDBE6BE}" type="pres">
      <dgm:prSet presAssocID="{037FC784-0402-4781-A93D-A6EA350DDBEE}" presName="sibTrans" presStyleCnt="0"/>
      <dgm:spPr/>
    </dgm:pt>
    <dgm:pt modelId="{882036E4-EE81-4594-BDC6-C1AAD2727F2C}" type="pres">
      <dgm:prSet presAssocID="{2D4DB3D3-6105-4CC4-AA2C-3483900D80DA}" presName="node" presStyleLbl="node1" presStyleIdx="1" presStyleCnt="14">
        <dgm:presLayoutVars>
          <dgm:bulletEnabled val="1"/>
        </dgm:presLayoutVars>
      </dgm:prSet>
      <dgm:spPr/>
    </dgm:pt>
    <dgm:pt modelId="{A58D5FC0-419A-4BF7-9540-86ADF7AAC2BC}" type="pres">
      <dgm:prSet presAssocID="{A4986BEF-85C3-4114-BDD6-E38B80248D98}" presName="sibTrans" presStyleCnt="0"/>
      <dgm:spPr/>
    </dgm:pt>
    <dgm:pt modelId="{FF52648E-24C7-4441-853A-31025594D98B}" type="pres">
      <dgm:prSet presAssocID="{014127AE-6DD8-4E6E-BE5C-B7E02D7141B7}" presName="node" presStyleLbl="node1" presStyleIdx="2" presStyleCnt="14">
        <dgm:presLayoutVars>
          <dgm:bulletEnabled val="1"/>
        </dgm:presLayoutVars>
      </dgm:prSet>
      <dgm:spPr/>
    </dgm:pt>
    <dgm:pt modelId="{0FC6ECCA-CA82-4213-8134-59BF44F301A2}" type="pres">
      <dgm:prSet presAssocID="{666638AF-000C-4EB8-AA37-94F0582E1B05}" presName="sibTrans" presStyleCnt="0"/>
      <dgm:spPr/>
    </dgm:pt>
    <dgm:pt modelId="{9EFDF1EE-1C83-45EB-B208-C8D45DEFAB0F}" type="pres">
      <dgm:prSet presAssocID="{A2B70F39-C731-4061-B4BE-67DF43A06A7E}" presName="node" presStyleLbl="node1" presStyleIdx="3" presStyleCnt="14">
        <dgm:presLayoutVars>
          <dgm:bulletEnabled val="1"/>
        </dgm:presLayoutVars>
      </dgm:prSet>
      <dgm:spPr/>
    </dgm:pt>
    <dgm:pt modelId="{773384E1-556A-465F-81EB-4F691358AFA5}" type="pres">
      <dgm:prSet presAssocID="{FCF85E6C-C420-4601-8148-91394B4441D2}" presName="sibTrans" presStyleCnt="0"/>
      <dgm:spPr/>
    </dgm:pt>
    <dgm:pt modelId="{3CAFFD49-600F-42BA-A185-A91B23BC1FF5}" type="pres">
      <dgm:prSet presAssocID="{142E4E85-5612-4FBF-9E4B-8F4CB24D9D12}" presName="node" presStyleLbl="node1" presStyleIdx="4" presStyleCnt="14">
        <dgm:presLayoutVars>
          <dgm:bulletEnabled val="1"/>
        </dgm:presLayoutVars>
      </dgm:prSet>
      <dgm:spPr/>
    </dgm:pt>
    <dgm:pt modelId="{3BEB97C1-4228-4202-AA90-24C3AE2DF7E3}" type="pres">
      <dgm:prSet presAssocID="{A9CCE0C5-FE5C-46E5-A6AF-06D38D7949F2}" presName="sibTrans" presStyleCnt="0"/>
      <dgm:spPr/>
    </dgm:pt>
    <dgm:pt modelId="{E7346DBD-6E8D-4F3F-A24D-9A70F8652FEB}" type="pres">
      <dgm:prSet presAssocID="{4FB9F63A-7534-4FE9-BD8F-57B1AB0C4998}" presName="node" presStyleLbl="node1" presStyleIdx="5" presStyleCnt="14">
        <dgm:presLayoutVars>
          <dgm:bulletEnabled val="1"/>
        </dgm:presLayoutVars>
      </dgm:prSet>
      <dgm:spPr/>
    </dgm:pt>
    <dgm:pt modelId="{2AA520A4-5B30-410D-B49C-323226A577CA}" type="pres">
      <dgm:prSet presAssocID="{940ED25C-B90D-42A5-895B-A38CBC80DEFC}" presName="sibTrans" presStyleCnt="0"/>
      <dgm:spPr/>
    </dgm:pt>
    <dgm:pt modelId="{2831325D-7689-4C48-8066-44B0FF676D31}" type="pres">
      <dgm:prSet presAssocID="{27742138-145D-4FC1-9DF1-A754E90731D6}" presName="node" presStyleLbl="node1" presStyleIdx="6" presStyleCnt="14">
        <dgm:presLayoutVars>
          <dgm:bulletEnabled val="1"/>
        </dgm:presLayoutVars>
      </dgm:prSet>
      <dgm:spPr/>
    </dgm:pt>
    <dgm:pt modelId="{71B663E8-5CB5-4C65-9111-D8AE34570453}" type="pres">
      <dgm:prSet presAssocID="{067E041B-F8B4-44DF-93D0-F191C91B296C}" presName="sibTrans" presStyleCnt="0"/>
      <dgm:spPr/>
    </dgm:pt>
    <dgm:pt modelId="{C29D55B5-9D43-4099-AFDD-995DB3F54852}" type="pres">
      <dgm:prSet presAssocID="{1AFD1B44-0E9F-4C01-8ECB-86C8403079DE}" presName="node" presStyleLbl="node1" presStyleIdx="7" presStyleCnt="14">
        <dgm:presLayoutVars>
          <dgm:bulletEnabled val="1"/>
        </dgm:presLayoutVars>
      </dgm:prSet>
      <dgm:spPr/>
    </dgm:pt>
    <dgm:pt modelId="{124A77DB-24D2-439D-970C-C60AE56AF4A5}" type="pres">
      <dgm:prSet presAssocID="{02FFD76E-02F6-408B-8F23-D7F33C1C5295}" presName="sibTrans" presStyleCnt="0"/>
      <dgm:spPr/>
    </dgm:pt>
    <dgm:pt modelId="{DD93206F-2ABF-47A8-BB95-E21A5AF6A091}" type="pres">
      <dgm:prSet presAssocID="{89B01524-0C75-48C7-8CD0-15B584FC708D}" presName="node" presStyleLbl="node1" presStyleIdx="8" presStyleCnt="14">
        <dgm:presLayoutVars>
          <dgm:bulletEnabled val="1"/>
        </dgm:presLayoutVars>
      </dgm:prSet>
      <dgm:spPr/>
    </dgm:pt>
    <dgm:pt modelId="{B3FDC147-CF5C-47E8-BF05-FF6391C10195}" type="pres">
      <dgm:prSet presAssocID="{B4F700E4-D979-4A02-AB99-EFE551555534}" presName="sibTrans" presStyleCnt="0"/>
      <dgm:spPr/>
    </dgm:pt>
    <dgm:pt modelId="{BAE51E3D-AC0A-49EF-B9CE-F3FEFD88389E}" type="pres">
      <dgm:prSet presAssocID="{D3C604EE-5C8E-4C34-86CD-DE24C3BCFF2E}" presName="node" presStyleLbl="node1" presStyleIdx="9" presStyleCnt="14">
        <dgm:presLayoutVars>
          <dgm:bulletEnabled val="1"/>
        </dgm:presLayoutVars>
      </dgm:prSet>
      <dgm:spPr/>
    </dgm:pt>
    <dgm:pt modelId="{2437F27F-2738-447D-A295-93E468167EF3}" type="pres">
      <dgm:prSet presAssocID="{CAFD59E9-D172-4A47-9FE8-EF03E0EC8083}" presName="sibTrans" presStyleCnt="0"/>
      <dgm:spPr/>
    </dgm:pt>
    <dgm:pt modelId="{D60297A5-51A7-44EA-8B15-77365153131E}" type="pres">
      <dgm:prSet presAssocID="{70D2342A-BFD1-4A80-B2FB-7F746459C35D}" presName="node" presStyleLbl="node1" presStyleIdx="10" presStyleCnt="14">
        <dgm:presLayoutVars>
          <dgm:bulletEnabled val="1"/>
        </dgm:presLayoutVars>
      </dgm:prSet>
      <dgm:spPr/>
    </dgm:pt>
    <dgm:pt modelId="{D33181FF-B4C4-4AEF-A262-9E114EEC1DB5}" type="pres">
      <dgm:prSet presAssocID="{C276736E-DE72-4A08-BD86-516E7D0BC81E}" presName="sibTrans" presStyleCnt="0"/>
      <dgm:spPr/>
    </dgm:pt>
    <dgm:pt modelId="{3C2FD43D-BD7C-44F1-A337-EEEB3A4E4339}" type="pres">
      <dgm:prSet presAssocID="{D202471A-B8D6-4333-B82F-6B821A7586EC}" presName="node" presStyleLbl="node1" presStyleIdx="11" presStyleCnt="14">
        <dgm:presLayoutVars>
          <dgm:bulletEnabled val="1"/>
        </dgm:presLayoutVars>
      </dgm:prSet>
      <dgm:spPr/>
    </dgm:pt>
    <dgm:pt modelId="{380C93F3-9648-4D96-90DF-AA680143A3D2}" type="pres">
      <dgm:prSet presAssocID="{1701CE69-62A5-4622-9A4F-A4B1CA4469C4}" presName="sibTrans" presStyleCnt="0"/>
      <dgm:spPr/>
    </dgm:pt>
    <dgm:pt modelId="{6D0E64B3-4D3F-4675-9332-FD16FEB5299D}" type="pres">
      <dgm:prSet presAssocID="{80860397-0395-4BC3-BD58-A933FAD07A41}" presName="node" presStyleLbl="node1" presStyleIdx="12" presStyleCnt="14">
        <dgm:presLayoutVars>
          <dgm:bulletEnabled val="1"/>
        </dgm:presLayoutVars>
      </dgm:prSet>
      <dgm:spPr/>
    </dgm:pt>
    <dgm:pt modelId="{7648D01B-D8ED-4909-A6A3-D0615623C8A0}" type="pres">
      <dgm:prSet presAssocID="{A2D22D7B-66C2-4CE5-9FFC-609EFEB5FFE6}" presName="sibTrans" presStyleCnt="0"/>
      <dgm:spPr/>
    </dgm:pt>
    <dgm:pt modelId="{0EF69F87-0C8D-4C9F-88EF-57DC255F1456}" type="pres">
      <dgm:prSet presAssocID="{1BBC980E-FE8B-4C2C-9DCD-981D324E489A}" presName="node" presStyleLbl="node1" presStyleIdx="13" presStyleCnt="14">
        <dgm:presLayoutVars>
          <dgm:bulletEnabled val="1"/>
        </dgm:presLayoutVars>
      </dgm:prSet>
      <dgm:spPr/>
    </dgm:pt>
  </dgm:ptLst>
  <dgm:cxnLst>
    <dgm:cxn modelId="{63D97603-7578-41CD-BD3E-E71486F06080}" srcId="{60B5D345-BF0C-43E7-B738-F60932FD470F}" destId="{014127AE-6DD8-4E6E-BE5C-B7E02D7141B7}" srcOrd="2" destOrd="0" parTransId="{88A67BDD-091F-4FBA-8BDF-E6A7C0D2B7A0}" sibTransId="{666638AF-000C-4EB8-AA37-94F0582E1B05}"/>
    <dgm:cxn modelId="{A201C403-4083-43E1-9E2D-9EA0A405EEBD}" srcId="{60B5D345-BF0C-43E7-B738-F60932FD470F}" destId="{E62BDE8F-AB41-49AC-B732-4A64DEADA148}" srcOrd="0" destOrd="0" parTransId="{EFD9447D-B62E-486F-ACE3-8CB874101784}" sibTransId="{037FC784-0402-4781-A93D-A6EA350DDBEE}"/>
    <dgm:cxn modelId="{9C7B7B07-1824-4CD0-AC47-6062DA6FDDC5}" srcId="{60B5D345-BF0C-43E7-B738-F60932FD470F}" destId="{2D4DB3D3-6105-4CC4-AA2C-3483900D80DA}" srcOrd="1" destOrd="0" parTransId="{80224AC7-E057-45D6-8874-7EDD5BD1B81C}" sibTransId="{A4986BEF-85C3-4114-BDD6-E38B80248D98}"/>
    <dgm:cxn modelId="{7BF9380D-923D-4732-8F72-2AC000F875F4}" srcId="{60B5D345-BF0C-43E7-B738-F60932FD470F}" destId="{4FB9F63A-7534-4FE9-BD8F-57B1AB0C4998}" srcOrd="5" destOrd="0" parTransId="{73D0AA46-3DFA-4878-8153-462967096869}" sibTransId="{940ED25C-B90D-42A5-895B-A38CBC80DEFC}"/>
    <dgm:cxn modelId="{5A508B0F-0C69-4919-B768-266DB64BE064}" srcId="{60B5D345-BF0C-43E7-B738-F60932FD470F}" destId="{D202471A-B8D6-4333-B82F-6B821A7586EC}" srcOrd="11" destOrd="0" parTransId="{958C8FE1-6831-43B1-A9C7-33F244EF8ACF}" sibTransId="{1701CE69-62A5-4622-9A4F-A4B1CA4469C4}"/>
    <dgm:cxn modelId="{4F9F361A-37DE-46AE-AFEF-DE0EA568A173}" type="presOf" srcId="{1AFD1B44-0E9F-4C01-8ECB-86C8403079DE}" destId="{C29D55B5-9D43-4099-AFDD-995DB3F54852}" srcOrd="0" destOrd="0" presId="urn:microsoft.com/office/officeart/2005/8/layout/default"/>
    <dgm:cxn modelId="{D0B69227-2094-4679-BBED-EBE38E408D7D}" type="presOf" srcId="{60B5D345-BF0C-43E7-B738-F60932FD470F}" destId="{CD97DB9A-ABDC-44C0-B704-DCD3A6244AEF}" srcOrd="0" destOrd="0" presId="urn:microsoft.com/office/officeart/2005/8/layout/default"/>
    <dgm:cxn modelId="{31A5133D-2368-4D1A-A5FA-557BE7C326C4}" srcId="{60B5D345-BF0C-43E7-B738-F60932FD470F}" destId="{80860397-0395-4BC3-BD58-A933FAD07A41}" srcOrd="12" destOrd="0" parTransId="{0CF20692-050C-4846-9356-5841656E4704}" sibTransId="{A2D22D7B-66C2-4CE5-9FFC-609EFEB5FFE6}"/>
    <dgm:cxn modelId="{70F4035D-13A1-471A-952C-A298E271ECBE}" srcId="{60B5D345-BF0C-43E7-B738-F60932FD470F}" destId="{89B01524-0C75-48C7-8CD0-15B584FC708D}" srcOrd="8" destOrd="0" parTransId="{11384630-1F56-4A91-A6D3-83BE373D8F28}" sibTransId="{B4F700E4-D979-4A02-AB99-EFE551555534}"/>
    <dgm:cxn modelId="{12773242-25AC-47CC-9A46-EEA561F9286E}" type="presOf" srcId="{D202471A-B8D6-4333-B82F-6B821A7586EC}" destId="{3C2FD43D-BD7C-44F1-A337-EEEB3A4E4339}" srcOrd="0" destOrd="0" presId="urn:microsoft.com/office/officeart/2005/8/layout/default"/>
    <dgm:cxn modelId="{2D920A43-3403-4952-B016-0C25A0DA2675}" srcId="{60B5D345-BF0C-43E7-B738-F60932FD470F}" destId="{27742138-145D-4FC1-9DF1-A754E90731D6}" srcOrd="6" destOrd="0" parTransId="{A5832413-3DD4-405A-B25B-3A9689820A87}" sibTransId="{067E041B-F8B4-44DF-93D0-F191C91B296C}"/>
    <dgm:cxn modelId="{C9099444-6386-4AC6-B07D-516736D93563}" srcId="{60B5D345-BF0C-43E7-B738-F60932FD470F}" destId="{1BBC980E-FE8B-4C2C-9DCD-981D324E489A}" srcOrd="13" destOrd="0" parTransId="{E6A90F9B-9629-446D-AD62-A7E5840058D4}" sibTransId="{5AFEA269-4897-4AD0-8FF7-6CB6B6F225A6}"/>
    <dgm:cxn modelId="{40845B4A-A884-42E3-B3DA-0D8D4FAA5BAA}" type="presOf" srcId="{2D4DB3D3-6105-4CC4-AA2C-3483900D80DA}" destId="{882036E4-EE81-4594-BDC6-C1AAD2727F2C}" srcOrd="0" destOrd="0" presId="urn:microsoft.com/office/officeart/2005/8/layout/default"/>
    <dgm:cxn modelId="{13052E6E-4562-430F-8FF5-82B31B2E124A}" type="presOf" srcId="{E62BDE8F-AB41-49AC-B732-4A64DEADA148}" destId="{F4F55D55-9CA3-4406-AABB-B69F355C5937}" srcOrd="0" destOrd="0" presId="urn:microsoft.com/office/officeart/2005/8/layout/default"/>
    <dgm:cxn modelId="{127B1256-70BD-4415-B279-4449967E8430}" srcId="{60B5D345-BF0C-43E7-B738-F60932FD470F}" destId="{70D2342A-BFD1-4A80-B2FB-7F746459C35D}" srcOrd="10" destOrd="0" parTransId="{B24CFE58-2418-4DE9-A0D1-1E086C1A1B39}" sibTransId="{C276736E-DE72-4A08-BD86-516E7D0BC81E}"/>
    <dgm:cxn modelId="{9C0B6B57-B4DD-48F3-8B5A-4E2DD7E5BA78}" type="presOf" srcId="{1BBC980E-FE8B-4C2C-9DCD-981D324E489A}" destId="{0EF69F87-0C8D-4C9F-88EF-57DC255F1456}" srcOrd="0" destOrd="0" presId="urn:microsoft.com/office/officeart/2005/8/layout/default"/>
    <dgm:cxn modelId="{502F9881-2619-4919-86E4-79B1E7F9D4B6}" srcId="{60B5D345-BF0C-43E7-B738-F60932FD470F}" destId="{142E4E85-5612-4FBF-9E4B-8F4CB24D9D12}" srcOrd="4" destOrd="0" parTransId="{573E9AF6-292F-474F-9B1B-65F02C57E6B2}" sibTransId="{A9CCE0C5-FE5C-46E5-A6AF-06D38D7949F2}"/>
    <dgm:cxn modelId="{E1B1DC88-279C-495D-9283-92A17A0875F7}" srcId="{60B5D345-BF0C-43E7-B738-F60932FD470F}" destId="{A2B70F39-C731-4061-B4BE-67DF43A06A7E}" srcOrd="3" destOrd="0" parTransId="{89747B4A-4CC1-4494-96FC-EF60C7EAB7D8}" sibTransId="{FCF85E6C-C420-4601-8148-91394B4441D2}"/>
    <dgm:cxn modelId="{6CA0BD9C-90BF-4693-9F86-B6401182DCD6}" type="presOf" srcId="{80860397-0395-4BC3-BD58-A933FAD07A41}" destId="{6D0E64B3-4D3F-4675-9332-FD16FEB5299D}" srcOrd="0" destOrd="0" presId="urn:microsoft.com/office/officeart/2005/8/layout/default"/>
    <dgm:cxn modelId="{5C8ABDA8-2434-4CC5-9F23-BA8733D65742}" type="presOf" srcId="{142E4E85-5612-4FBF-9E4B-8F4CB24D9D12}" destId="{3CAFFD49-600F-42BA-A185-A91B23BC1FF5}" srcOrd="0" destOrd="0" presId="urn:microsoft.com/office/officeart/2005/8/layout/default"/>
    <dgm:cxn modelId="{740554AA-372F-4EEB-9D76-E1CB7FB5BBC4}" type="presOf" srcId="{D3C604EE-5C8E-4C34-86CD-DE24C3BCFF2E}" destId="{BAE51E3D-AC0A-49EF-B9CE-F3FEFD88389E}" srcOrd="0" destOrd="0" presId="urn:microsoft.com/office/officeart/2005/8/layout/default"/>
    <dgm:cxn modelId="{CEE353B9-BC00-4601-9F4F-0B1B73C0789B}" type="presOf" srcId="{89B01524-0C75-48C7-8CD0-15B584FC708D}" destId="{DD93206F-2ABF-47A8-BB95-E21A5AF6A091}" srcOrd="0" destOrd="0" presId="urn:microsoft.com/office/officeart/2005/8/layout/default"/>
    <dgm:cxn modelId="{655B2DCD-1F39-45B0-8F36-E548FDC52C8C}" type="presOf" srcId="{014127AE-6DD8-4E6E-BE5C-B7E02D7141B7}" destId="{FF52648E-24C7-4441-853A-31025594D98B}" srcOrd="0" destOrd="0" presId="urn:microsoft.com/office/officeart/2005/8/layout/default"/>
    <dgm:cxn modelId="{555B4DD0-7904-4B7E-A68A-FE8AB114E762}" srcId="{60B5D345-BF0C-43E7-B738-F60932FD470F}" destId="{D3C604EE-5C8E-4C34-86CD-DE24C3BCFF2E}" srcOrd="9" destOrd="0" parTransId="{2868FEB0-0D95-4F1B-A3F3-67069E20D33D}" sibTransId="{CAFD59E9-D172-4A47-9FE8-EF03E0EC8083}"/>
    <dgm:cxn modelId="{E74E39D2-5759-4E08-9C36-B6D8DB39DAE2}" type="presOf" srcId="{4FB9F63A-7534-4FE9-BD8F-57B1AB0C4998}" destId="{E7346DBD-6E8D-4F3F-A24D-9A70F8652FEB}" srcOrd="0" destOrd="0" presId="urn:microsoft.com/office/officeart/2005/8/layout/default"/>
    <dgm:cxn modelId="{33CDD4E1-3382-4ABB-8E94-6C4B796459D4}" type="presOf" srcId="{27742138-145D-4FC1-9DF1-A754E90731D6}" destId="{2831325D-7689-4C48-8066-44B0FF676D31}" srcOrd="0" destOrd="0" presId="urn:microsoft.com/office/officeart/2005/8/layout/default"/>
    <dgm:cxn modelId="{524F6CE8-7439-4103-95B8-489D68CFBDC8}" type="presOf" srcId="{A2B70F39-C731-4061-B4BE-67DF43A06A7E}" destId="{9EFDF1EE-1C83-45EB-B208-C8D45DEFAB0F}" srcOrd="0" destOrd="0" presId="urn:microsoft.com/office/officeart/2005/8/layout/default"/>
    <dgm:cxn modelId="{F47770F6-C01B-41FE-9EEC-9D3DC16EDABA}" srcId="{60B5D345-BF0C-43E7-B738-F60932FD470F}" destId="{1AFD1B44-0E9F-4C01-8ECB-86C8403079DE}" srcOrd="7" destOrd="0" parTransId="{74485A2E-CC93-4357-826A-A6AEF3110E59}" sibTransId="{02FFD76E-02F6-408B-8F23-D7F33C1C5295}"/>
    <dgm:cxn modelId="{312AC7F9-3849-4F61-B93A-4546B1AC7990}" type="presOf" srcId="{70D2342A-BFD1-4A80-B2FB-7F746459C35D}" destId="{D60297A5-51A7-44EA-8B15-77365153131E}" srcOrd="0" destOrd="0" presId="urn:microsoft.com/office/officeart/2005/8/layout/default"/>
    <dgm:cxn modelId="{F65E2C11-C2DC-4EA2-A8BA-88AAB839D198}" type="presParOf" srcId="{CD97DB9A-ABDC-44C0-B704-DCD3A6244AEF}" destId="{F4F55D55-9CA3-4406-AABB-B69F355C5937}" srcOrd="0" destOrd="0" presId="urn:microsoft.com/office/officeart/2005/8/layout/default"/>
    <dgm:cxn modelId="{F0F15D46-683C-491C-BCB9-829D5BCE650B}" type="presParOf" srcId="{CD97DB9A-ABDC-44C0-B704-DCD3A6244AEF}" destId="{BE8A5591-2272-4D2B-A6E0-069BFBDBE6BE}" srcOrd="1" destOrd="0" presId="urn:microsoft.com/office/officeart/2005/8/layout/default"/>
    <dgm:cxn modelId="{ECBABF6D-E52E-4185-BD55-7C25E9193CBA}" type="presParOf" srcId="{CD97DB9A-ABDC-44C0-B704-DCD3A6244AEF}" destId="{882036E4-EE81-4594-BDC6-C1AAD2727F2C}" srcOrd="2" destOrd="0" presId="urn:microsoft.com/office/officeart/2005/8/layout/default"/>
    <dgm:cxn modelId="{23681399-8D30-4711-9A5E-EDE5B8E782BD}" type="presParOf" srcId="{CD97DB9A-ABDC-44C0-B704-DCD3A6244AEF}" destId="{A58D5FC0-419A-4BF7-9540-86ADF7AAC2BC}" srcOrd="3" destOrd="0" presId="urn:microsoft.com/office/officeart/2005/8/layout/default"/>
    <dgm:cxn modelId="{E784B520-75D9-4FCB-8E37-125514CFF282}" type="presParOf" srcId="{CD97DB9A-ABDC-44C0-B704-DCD3A6244AEF}" destId="{FF52648E-24C7-4441-853A-31025594D98B}" srcOrd="4" destOrd="0" presId="urn:microsoft.com/office/officeart/2005/8/layout/default"/>
    <dgm:cxn modelId="{A32FFB4E-F1D9-4121-A33F-AC1300816A7E}" type="presParOf" srcId="{CD97DB9A-ABDC-44C0-B704-DCD3A6244AEF}" destId="{0FC6ECCA-CA82-4213-8134-59BF44F301A2}" srcOrd="5" destOrd="0" presId="urn:microsoft.com/office/officeart/2005/8/layout/default"/>
    <dgm:cxn modelId="{99CBA4A8-69F0-45C0-A313-4484FE83A940}" type="presParOf" srcId="{CD97DB9A-ABDC-44C0-B704-DCD3A6244AEF}" destId="{9EFDF1EE-1C83-45EB-B208-C8D45DEFAB0F}" srcOrd="6" destOrd="0" presId="urn:microsoft.com/office/officeart/2005/8/layout/default"/>
    <dgm:cxn modelId="{17871177-0791-4D06-A5C5-D60B30449EDB}" type="presParOf" srcId="{CD97DB9A-ABDC-44C0-B704-DCD3A6244AEF}" destId="{773384E1-556A-465F-81EB-4F691358AFA5}" srcOrd="7" destOrd="0" presId="urn:microsoft.com/office/officeart/2005/8/layout/default"/>
    <dgm:cxn modelId="{C4D3BF94-253E-4DA8-B535-A1F40B91C298}" type="presParOf" srcId="{CD97DB9A-ABDC-44C0-B704-DCD3A6244AEF}" destId="{3CAFFD49-600F-42BA-A185-A91B23BC1FF5}" srcOrd="8" destOrd="0" presId="urn:microsoft.com/office/officeart/2005/8/layout/default"/>
    <dgm:cxn modelId="{FC389B63-F108-46B5-ACC4-3F8C92392403}" type="presParOf" srcId="{CD97DB9A-ABDC-44C0-B704-DCD3A6244AEF}" destId="{3BEB97C1-4228-4202-AA90-24C3AE2DF7E3}" srcOrd="9" destOrd="0" presId="urn:microsoft.com/office/officeart/2005/8/layout/default"/>
    <dgm:cxn modelId="{A34AFFCC-B548-4EBB-9F84-E652B5FF16CD}" type="presParOf" srcId="{CD97DB9A-ABDC-44C0-B704-DCD3A6244AEF}" destId="{E7346DBD-6E8D-4F3F-A24D-9A70F8652FEB}" srcOrd="10" destOrd="0" presId="urn:microsoft.com/office/officeart/2005/8/layout/default"/>
    <dgm:cxn modelId="{DB198B76-77D2-4803-9816-5650659FAC1A}" type="presParOf" srcId="{CD97DB9A-ABDC-44C0-B704-DCD3A6244AEF}" destId="{2AA520A4-5B30-410D-B49C-323226A577CA}" srcOrd="11" destOrd="0" presId="urn:microsoft.com/office/officeart/2005/8/layout/default"/>
    <dgm:cxn modelId="{BE467461-9627-40C0-9103-5656A1E9302A}" type="presParOf" srcId="{CD97DB9A-ABDC-44C0-B704-DCD3A6244AEF}" destId="{2831325D-7689-4C48-8066-44B0FF676D31}" srcOrd="12" destOrd="0" presId="urn:microsoft.com/office/officeart/2005/8/layout/default"/>
    <dgm:cxn modelId="{123B73BB-10A2-4C9D-873E-23E57DEBBE08}" type="presParOf" srcId="{CD97DB9A-ABDC-44C0-B704-DCD3A6244AEF}" destId="{71B663E8-5CB5-4C65-9111-D8AE34570453}" srcOrd="13" destOrd="0" presId="urn:microsoft.com/office/officeart/2005/8/layout/default"/>
    <dgm:cxn modelId="{25D3EAA1-6EB4-4A40-9F6B-6B6C08B696FD}" type="presParOf" srcId="{CD97DB9A-ABDC-44C0-B704-DCD3A6244AEF}" destId="{C29D55B5-9D43-4099-AFDD-995DB3F54852}" srcOrd="14" destOrd="0" presId="urn:microsoft.com/office/officeart/2005/8/layout/default"/>
    <dgm:cxn modelId="{E5F4F589-2F40-4CBA-9A62-5DE4BA263873}" type="presParOf" srcId="{CD97DB9A-ABDC-44C0-B704-DCD3A6244AEF}" destId="{124A77DB-24D2-439D-970C-C60AE56AF4A5}" srcOrd="15" destOrd="0" presId="urn:microsoft.com/office/officeart/2005/8/layout/default"/>
    <dgm:cxn modelId="{143437AD-3A25-4B39-BD18-708BB7F5CF9F}" type="presParOf" srcId="{CD97DB9A-ABDC-44C0-B704-DCD3A6244AEF}" destId="{DD93206F-2ABF-47A8-BB95-E21A5AF6A091}" srcOrd="16" destOrd="0" presId="urn:microsoft.com/office/officeart/2005/8/layout/default"/>
    <dgm:cxn modelId="{AC2BFEBA-8EAA-4C19-8A2E-F08B3E329BE6}" type="presParOf" srcId="{CD97DB9A-ABDC-44C0-B704-DCD3A6244AEF}" destId="{B3FDC147-CF5C-47E8-BF05-FF6391C10195}" srcOrd="17" destOrd="0" presId="urn:microsoft.com/office/officeart/2005/8/layout/default"/>
    <dgm:cxn modelId="{03AD7E41-B375-4CD8-9FB3-9ED8D8637613}" type="presParOf" srcId="{CD97DB9A-ABDC-44C0-B704-DCD3A6244AEF}" destId="{BAE51E3D-AC0A-49EF-B9CE-F3FEFD88389E}" srcOrd="18" destOrd="0" presId="urn:microsoft.com/office/officeart/2005/8/layout/default"/>
    <dgm:cxn modelId="{B095C3C9-B4F1-4C9E-BE89-8D631EDEA28C}" type="presParOf" srcId="{CD97DB9A-ABDC-44C0-B704-DCD3A6244AEF}" destId="{2437F27F-2738-447D-A295-93E468167EF3}" srcOrd="19" destOrd="0" presId="urn:microsoft.com/office/officeart/2005/8/layout/default"/>
    <dgm:cxn modelId="{96A1FCC7-A035-47FC-81EF-422952926173}" type="presParOf" srcId="{CD97DB9A-ABDC-44C0-B704-DCD3A6244AEF}" destId="{D60297A5-51A7-44EA-8B15-77365153131E}" srcOrd="20" destOrd="0" presId="urn:microsoft.com/office/officeart/2005/8/layout/default"/>
    <dgm:cxn modelId="{3B8987F0-33DD-4369-ABB2-732162E7D773}" type="presParOf" srcId="{CD97DB9A-ABDC-44C0-B704-DCD3A6244AEF}" destId="{D33181FF-B4C4-4AEF-A262-9E114EEC1DB5}" srcOrd="21" destOrd="0" presId="urn:microsoft.com/office/officeart/2005/8/layout/default"/>
    <dgm:cxn modelId="{F51E5E10-9AC6-499C-A48C-C27B66146F71}" type="presParOf" srcId="{CD97DB9A-ABDC-44C0-B704-DCD3A6244AEF}" destId="{3C2FD43D-BD7C-44F1-A337-EEEB3A4E4339}" srcOrd="22" destOrd="0" presId="urn:microsoft.com/office/officeart/2005/8/layout/default"/>
    <dgm:cxn modelId="{E0217C13-AB9E-4E16-AB7B-C10F0EA678DA}" type="presParOf" srcId="{CD97DB9A-ABDC-44C0-B704-DCD3A6244AEF}" destId="{380C93F3-9648-4D96-90DF-AA680143A3D2}" srcOrd="23" destOrd="0" presId="urn:microsoft.com/office/officeart/2005/8/layout/default"/>
    <dgm:cxn modelId="{71502A34-D21A-43B9-8118-957A43720ED3}" type="presParOf" srcId="{CD97DB9A-ABDC-44C0-B704-DCD3A6244AEF}" destId="{6D0E64B3-4D3F-4675-9332-FD16FEB5299D}" srcOrd="24" destOrd="0" presId="urn:microsoft.com/office/officeart/2005/8/layout/default"/>
    <dgm:cxn modelId="{CC1423DB-827E-432A-BE67-6CFC00F5CB87}" type="presParOf" srcId="{CD97DB9A-ABDC-44C0-B704-DCD3A6244AEF}" destId="{7648D01B-D8ED-4909-A6A3-D0615623C8A0}" srcOrd="25" destOrd="0" presId="urn:microsoft.com/office/officeart/2005/8/layout/default"/>
    <dgm:cxn modelId="{302FF06D-149C-4BFB-B5B2-C4856228FC93}" type="presParOf" srcId="{CD97DB9A-ABDC-44C0-B704-DCD3A6244AEF}" destId="{0EF69F87-0C8D-4C9F-88EF-57DC255F1456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4076A6-576B-49E1-8833-1AC7A2C3ED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E1918AB3-4BA8-4447-90D6-58EC9C18C01E}">
      <dgm:prSet phldrT="[Texto]" phldr="0" custT="1"/>
      <dgm:spPr/>
      <dgm:t>
        <a:bodyPr/>
        <a:lstStyle/>
        <a:p>
          <a:r>
            <a:rPr lang="es-MX" sz="1600" dirty="0"/>
            <a:t>Momento para evaluar metas y actividades</a:t>
          </a:r>
          <a:endParaRPr lang="es-PE" sz="1600" dirty="0"/>
        </a:p>
      </dgm:t>
    </dgm:pt>
    <dgm:pt modelId="{8A09D837-2DA8-43D5-8959-A219FC65539D}" type="parTrans" cxnId="{CBFF033A-AC60-4A43-BCEC-6D7905243F28}">
      <dgm:prSet/>
      <dgm:spPr/>
      <dgm:t>
        <a:bodyPr/>
        <a:lstStyle/>
        <a:p>
          <a:endParaRPr lang="es-PE"/>
        </a:p>
      </dgm:t>
    </dgm:pt>
    <dgm:pt modelId="{25F4B2EE-FCE8-47E4-94EC-B718FE50EA31}" type="sibTrans" cxnId="{CBFF033A-AC60-4A43-BCEC-6D7905243F28}">
      <dgm:prSet/>
      <dgm:spPr/>
      <dgm:t>
        <a:bodyPr/>
        <a:lstStyle/>
        <a:p>
          <a:endParaRPr lang="es-PE"/>
        </a:p>
      </dgm:t>
    </dgm:pt>
    <dgm:pt modelId="{FF0AB114-5961-425B-ACA2-12F4EB5CF286}">
      <dgm:prSet phldrT="[Texto]" phldr="0" custT="1"/>
      <dgm:spPr/>
      <dgm:t>
        <a:bodyPr/>
        <a:lstStyle/>
        <a:p>
          <a:r>
            <a:rPr lang="es-MX" sz="1600" dirty="0"/>
            <a:t>Aprendizajes desarrollados</a:t>
          </a:r>
          <a:endParaRPr lang="es-PE" sz="1600" dirty="0"/>
        </a:p>
      </dgm:t>
    </dgm:pt>
    <dgm:pt modelId="{C8B9982C-3E4D-49A4-81BC-59BB088E9D09}" type="parTrans" cxnId="{D5BF6120-9F3A-45AF-B789-CC3A48D143E1}">
      <dgm:prSet/>
      <dgm:spPr/>
      <dgm:t>
        <a:bodyPr/>
        <a:lstStyle/>
        <a:p>
          <a:endParaRPr lang="es-PE"/>
        </a:p>
      </dgm:t>
    </dgm:pt>
    <dgm:pt modelId="{91550AAC-B121-4DCE-A70D-23164FBBDA2D}" type="sibTrans" cxnId="{D5BF6120-9F3A-45AF-B789-CC3A48D143E1}">
      <dgm:prSet/>
      <dgm:spPr/>
      <dgm:t>
        <a:bodyPr/>
        <a:lstStyle/>
        <a:p>
          <a:endParaRPr lang="es-PE"/>
        </a:p>
      </dgm:t>
    </dgm:pt>
    <dgm:pt modelId="{A98BE5F4-7437-4E0F-9694-A4C7AEC1E4DF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MX" sz="1600" dirty="0"/>
            <a:t>Bienestar socioemocional</a:t>
          </a:r>
          <a:endParaRPr lang="es-PE" sz="1600" dirty="0"/>
        </a:p>
      </dgm:t>
    </dgm:pt>
    <dgm:pt modelId="{20DDB3F3-7760-4392-BD96-4DC6DFB84D39}" type="parTrans" cxnId="{3967B755-9D7B-414B-8E4B-C9CA0F187574}">
      <dgm:prSet/>
      <dgm:spPr/>
      <dgm:t>
        <a:bodyPr/>
        <a:lstStyle/>
        <a:p>
          <a:endParaRPr lang="es-PE"/>
        </a:p>
      </dgm:t>
    </dgm:pt>
    <dgm:pt modelId="{9EC167DC-C2EC-4118-AE1D-960CBFF1E82C}" type="sibTrans" cxnId="{3967B755-9D7B-414B-8E4B-C9CA0F187574}">
      <dgm:prSet/>
      <dgm:spPr/>
      <dgm:t>
        <a:bodyPr/>
        <a:lstStyle/>
        <a:p>
          <a:endParaRPr lang="es-PE"/>
        </a:p>
      </dgm:t>
    </dgm:pt>
    <dgm:pt modelId="{EFB86822-4DE8-441B-A7A8-44E1096D750C}">
      <dgm:prSet custT="1"/>
      <dgm:spPr/>
      <dgm:t>
        <a:bodyPr/>
        <a:lstStyle/>
        <a:p>
          <a:r>
            <a:rPr lang="es-MX" sz="1600" dirty="0"/>
            <a:t>Práctica docente</a:t>
          </a:r>
        </a:p>
      </dgm:t>
    </dgm:pt>
    <dgm:pt modelId="{83A30DFE-EDEA-4660-BE80-632C9590B52F}" type="parTrans" cxnId="{9BB77DFE-EF89-49F3-8A6A-70DFB07D135E}">
      <dgm:prSet/>
      <dgm:spPr/>
      <dgm:t>
        <a:bodyPr/>
        <a:lstStyle/>
        <a:p>
          <a:endParaRPr lang="es-PE"/>
        </a:p>
      </dgm:t>
    </dgm:pt>
    <dgm:pt modelId="{8CE9A8E5-DA74-46C7-B388-D8C53D4F4A9A}" type="sibTrans" cxnId="{9BB77DFE-EF89-49F3-8A6A-70DFB07D135E}">
      <dgm:prSet/>
      <dgm:spPr/>
      <dgm:t>
        <a:bodyPr/>
        <a:lstStyle/>
        <a:p>
          <a:endParaRPr lang="es-PE"/>
        </a:p>
      </dgm:t>
    </dgm:pt>
    <dgm:pt modelId="{64A97B60-1E99-44B3-A4DF-023E55768F8A}">
      <dgm:prSet custT="1"/>
      <dgm:spPr/>
      <dgm:t>
        <a:bodyPr/>
        <a:lstStyle/>
        <a:p>
          <a:r>
            <a:rPr lang="es-MX" sz="1600" dirty="0"/>
            <a:t>Convivencia escolar</a:t>
          </a:r>
          <a:endParaRPr lang="es-PE" sz="1600" dirty="0"/>
        </a:p>
      </dgm:t>
    </dgm:pt>
    <dgm:pt modelId="{58B8215B-B819-4C16-9085-403FE3B05664}" type="parTrans" cxnId="{3C40DDA5-FF2D-4570-A768-62C7F7D9137C}">
      <dgm:prSet/>
      <dgm:spPr/>
      <dgm:t>
        <a:bodyPr/>
        <a:lstStyle/>
        <a:p>
          <a:endParaRPr lang="es-PE"/>
        </a:p>
      </dgm:t>
    </dgm:pt>
    <dgm:pt modelId="{2FB39EC9-05CB-4C63-9CA9-7E9F1075CCE7}" type="sibTrans" cxnId="{3C40DDA5-FF2D-4570-A768-62C7F7D9137C}">
      <dgm:prSet/>
      <dgm:spPr/>
      <dgm:t>
        <a:bodyPr/>
        <a:lstStyle/>
        <a:p>
          <a:endParaRPr lang="es-PE"/>
        </a:p>
      </dgm:t>
    </dgm:pt>
    <dgm:pt modelId="{D9332E5A-F1DD-415F-B214-F0C2EE8D6FCF}" type="pres">
      <dgm:prSet presAssocID="{664076A6-576B-49E1-8833-1AC7A2C3ED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2682BE9-E53F-411B-AC9E-6D84F020305F}" type="pres">
      <dgm:prSet presAssocID="{E1918AB3-4BA8-4447-90D6-58EC9C18C01E}" presName="root1" presStyleCnt="0"/>
      <dgm:spPr/>
    </dgm:pt>
    <dgm:pt modelId="{6A8428C0-F634-4BD5-9D52-C497BE3D3A80}" type="pres">
      <dgm:prSet presAssocID="{E1918AB3-4BA8-4447-90D6-58EC9C18C01E}" presName="LevelOneTextNode" presStyleLbl="node0" presStyleIdx="0" presStyleCnt="1">
        <dgm:presLayoutVars>
          <dgm:chPref val="3"/>
        </dgm:presLayoutVars>
      </dgm:prSet>
      <dgm:spPr/>
    </dgm:pt>
    <dgm:pt modelId="{9D9169F3-61D2-4203-864F-16B339AE4744}" type="pres">
      <dgm:prSet presAssocID="{E1918AB3-4BA8-4447-90D6-58EC9C18C01E}" presName="level2hierChild" presStyleCnt="0"/>
      <dgm:spPr/>
    </dgm:pt>
    <dgm:pt modelId="{591E8620-7514-4DD8-8DF7-C365690DF7AA}" type="pres">
      <dgm:prSet presAssocID="{C8B9982C-3E4D-49A4-81BC-59BB088E9D09}" presName="conn2-1" presStyleLbl="parChTrans1D2" presStyleIdx="0" presStyleCnt="4"/>
      <dgm:spPr/>
    </dgm:pt>
    <dgm:pt modelId="{F57F1D88-267F-456F-89E7-186E27A957F1}" type="pres">
      <dgm:prSet presAssocID="{C8B9982C-3E4D-49A4-81BC-59BB088E9D09}" presName="connTx" presStyleLbl="parChTrans1D2" presStyleIdx="0" presStyleCnt="4"/>
      <dgm:spPr/>
    </dgm:pt>
    <dgm:pt modelId="{F4168A05-67CA-483F-982B-DD7EDCECC9A4}" type="pres">
      <dgm:prSet presAssocID="{FF0AB114-5961-425B-ACA2-12F4EB5CF286}" presName="root2" presStyleCnt="0"/>
      <dgm:spPr/>
    </dgm:pt>
    <dgm:pt modelId="{3E0DF38C-96C2-41D1-BFE7-6543AE3EA494}" type="pres">
      <dgm:prSet presAssocID="{FF0AB114-5961-425B-ACA2-12F4EB5CF286}" presName="LevelTwoTextNode" presStyleLbl="node2" presStyleIdx="0" presStyleCnt="4">
        <dgm:presLayoutVars>
          <dgm:chPref val="3"/>
        </dgm:presLayoutVars>
      </dgm:prSet>
      <dgm:spPr/>
    </dgm:pt>
    <dgm:pt modelId="{2794DEFE-9D49-4503-8C25-A4D3EBC1084B}" type="pres">
      <dgm:prSet presAssocID="{FF0AB114-5961-425B-ACA2-12F4EB5CF286}" presName="level3hierChild" presStyleCnt="0"/>
      <dgm:spPr/>
    </dgm:pt>
    <dgm:pt modelId="{33A3B347-3F2C-4E7F-B12C-9FB6E3D78BB1}" type="pres">
      <dgm:prSet presAssocID="{20DDB3F3-7760-4392-BD96-4DC6DFB84D39}" presName="conn2-1" presStyleLbl="parChTrans1D2" presStyleIdx="1" presStyleCnt="4"/>
      <dgm:spPr/>
    </dgm:pt>
    <dgm:pt modelId="{2FCCD0EE-F01E-42CF-BD3C-DF29DE7997B3}" type="pres">
      <dgm:prSet presAssocID="{20DDB3F3-7760-4392-BD96-4DC6DFB84D39}" presName="connTx" presStyleLbl="parChTrans1D2" presStyleIdx="1" presStyleCnt="4"/>
      <dgm:spPr/>
    </dgm:pt>
    <dgm:pt modelId="{FD062A31-4DEE-405F-874C-396BBCF53805}" type="pres">
      <dgm:prSet presAssocID="{A98BE5F4-7437-4E0F-9694-A4C7AEC1E4DF}" presName="root2" presStyleCnt="0"/>
      <dgm:spPr/>
    </dgm:pt>
    <dgm:pt modelId="{0BBFBE13-9FA8-4B97-BBAE-45A608638280}" type="pres">
      <dgm:prSet presAssocID="{A98BE5F4-7437-4E0F-9694-A4C7AEC1E4DF}" presName="LevelTwoTextNode" presStyleLbl="node2" presStyleIdx="1" presStyleCnt="4">
        <dgm:presLayoutVars>
          <dgm:chPref val="3"/>
        </dgm:presLayoutVars>
      </dgm:prSet>
      <dgm:spPr/>
    </dgm:pt>
    <dgm:pt modelId="{7AD56528-C435-4E8D-BDF9-C93E6BD294E1}" type="pres">
      <dgm:prSet presAssocID="{A98BE5F4-7437-4E0F-9694-A4C7AEC1E4DF}" presName="level3hierChild" presStyleCnt="0"/>
      <dgm:spPr/>
    </dgm:pt>
    <dgm:pt modelId="{D93FEC7D-5F4E-4A54-8C16-1C1D4A8BBC83}" type="pres">
      <dgm:prSet presAssocID="{83A30DFE-EDEA-4660-BE80-632C9590B52F}" presName="conn2-1" presStyleLbl="parChTrans1D2" presStyleIdx="2" presStyleCnt="4"/>
      <dgm:spPr/>
    </dgm:pt>
    <dgm:pt modelId="{A1029C5D-1C15-4C43-BE92-19595DA4B5AC}" type="pres">
      <dgm:prSet presAssocID="{83A30DFE-EDEA-4660-BE80-632C9590B52F}" presName="connTx" presStyleLbl="parChTrans1D2" presStyleIdx="2" presStyleCnt="4"/>
      <dgm:spPr/>
    </dgm:pt>
    <dgm:pt modelId="{8CE7CB77-7ACC-41C7-AC8D-D188311C80DF}" type="pres">
      <dgm:prSet presAssocID="{EFB86822-4DE8-441B-A7A8-44E1096D750C}" presName="root2" presStyleCnt="0"/>
      <dgm:spPr/>
    </dgm:pt>
    <dgm:pt modelId="{8157E0D6-A07E-4632-9345-036867964217}" type="pres">
      <dgm:prSet presAssocID="{EFB86822-4DE8-441B-A7A8-44E1096D750C}" presName="LevelTwoTextNode" presStyleLbl="node2" presStyleIdx="2" presStyleCnt="4">
        <dgm:presLayoutVars>
          <dgm:chPref val="3"/>
        </dgm:presLayoutVars>
      </dgm:prSet>
      <dgm:spPr/>
    </dgm:pt>
    <dgm:pt modelId="{17C9B40A-677F-430D-9AD2-8CA5E54BDF64}" type="pres">
      <dgm:prSet presAssocID="{EFB86822-4DE8-441B-A7A8-44E1096D750C}" presName="level3hierChild" presStyleCnt="0"/>
      <dgm:spPr/>
    </dgm:pt>
    <dgm:pt modelId="{4F44AF59-D573-405A-A9E5-E50017B25C96}" type="pres">
      <dgm:prSet presAssocID="{58B8215B-B819-4C16-9085-403FE3B05664}" presName="conn2-1" presStyleLbl="parChTrans1D2" presStyleIdx="3" presStyleCnt="4"/>
      <dgm:spPr/>
    </dgm:pt>
    <dgm:pt modelId="{AE8E14EE-A048-47EA-8C51-3EBBE66535C9}" type="pres">
      <dgm:prSet presAssocID="{58B8215B-B819-4C16-9085-403FE3B05664}" presName="connTx" presStyleLbl="parChTrans1D2" presStyleIdx="3" presStyleCnt="4"/>
      <dgm:spPr/>
    </dgm:pt>
    <dgm:pt modelId="{D9CF818C-89F1-449B-A73B-77248A34551D}" type="pres">
      <dgm:prSet presAssocID="{64A97B60-1E99-44B3-A4DF-023E55768F8A}" presName="root2" presStyleCnt="0"/>
      <dgm:spPr/>
    </dgm:pt>
    <dgm:pt modelId="{2BE04B8E-6E9B-4FFD-93C2-5BE5493C831F}" type="pres">
      <dgm:prSet presAssocID="{64A97B60-1E99-44B3-A4DF-023E55768F8A}" presName="LevelTwoTextNode" presStyleLbl="node2" presStyleIdx="3" presStyleCnt="4">
        <dgm:presLayoutVars>
          <dgm:chPref val="3"/>
        </dgm:presLayoutVars>
      </dgm:prSet>
      <dgm:spPr/>
    </dgm:pt>
    <dgm:pt modelId="{F4501311-04F0-4619-A47C-520100FAD5A7}" type="pres">
      <dgm:prSet presAssocID="{64A97B60-1E99-44B3-A4DF-023E55768F8A}" presName="level3hierChild" presStyleCnt="0"/>
      <dgm:spPr/>
    </dgm:pt>
  </dgm:ptLst>
  <dgm:cxnLst>
    <dgm:cxn modelId="{B38CCA02-B99D-4935-B1CE-8644C94C4F86}" type="presOf" srcId="{20DDB3F3-7760-4392-BD96-4DC6DFB84D39}" destId="{33A3B347-3F2C-4E7F-B12C-9FB6E3D78BB1}" srcOrd="0" destOrd="0" presId="urn:microsoft.com/office/officeart/2005/8/layout/hierarchy2"/>
    <dgm:cxn modelId="{23C56512-7189-41A9-9C7B-23B3BCC75A83}" type="presOf" srcId="{58B8215B-B819-4C16-9085-403FE3B05664}" destId="{4F44AF59-D573-405A-A9E5-E50017B25C96}" srcOrd="0" destOrd="0" presId="urn:microsoft.com/office/officeart/2005/8/layout/hierarchy2"/>
    <dgm:cxn modelId="{0F4A1B1A-DE93-4055-A269-66F90AC0ED46}" type="presOf" srcId="{FF0AB114-5961-425B-ACA2-12F4EB5CF286}" destId="{3E0DF38C-96C2-41D1-BFE7-6543AE3EA494}" srcOrd="0" destOrd="0" presId="urn:microsoft.com/office/officeart/2005/8/layout/hierarchy2"/>
    <dgm:cxn modelId="{D5BF6120-9F3A-45AF-B789-CC3A48D143E1}" srcId="{E1918AB3-4BA8-4447-90D6-58EC9C18C01E}" destId="{FF0AB114-5961-425B-ACA2-12F4EB5CF286}" srcOrd="0" destOrd="0" parTransId="{C8B9982C-3E4D-49A4-81BC-59BB088E9D09}" sibTransId="{91550AAC-B121-4DCE-A70D-23164FBBDA2D}"/>
    <dgm:cxn modelId="{54EB012E-54DD-4382-9CDC-9221491A736F}" type="presOf" srcId="{EFB86822-4DE8-441B-A7A8-44E1096D750C}" destId="{8157E0D6-A07E-4632-9345-036867964217}" srcOrd="0" destOrd="0" presId="urn:microsoft.com/office/officeart/2005/8/layout/hierarchy2"/>
    <dgm:cxn modelId="{87688E33-CA13-4382-A04A-5E3BBCAE0142}" type="presOf" srcId="{58B8215B-B819-4C16-9085-403FE3B05664}" destId="{AE8E14EE-A048-47EA-8C51-3EBBE66535C9}" srcOrd="1" destOrd="0" presId="urn:microsoft.com/office/officeart/2005/8/layout/hierarchy2"/>
    <dgm:cxn modelId="{CBFF033A-AC60-4A43-BCEC-6D7905243F28}" srcId="{664076A6-576B-49E1-8833-1AC7A2C3EDB4}" destId="{E1918AB3-4BA8-4447-90D6-58EC9C18C01E}" srcOrd="0" destOrd="0" parTransId="{8A09D837-2DA8-43D5-8959-A219FC65539D}" sibTransId="{25F4B2EE-FCE8-47E4-94EC-B718FE50EA31}"/>
    <dgm:cxn modelId="{6AFD243A-D7E7-464C-A65D-CA2F563B5870}" type="presOf" srcId="{20DDB3F3-7760-4392-BD96-4DC6DFB84D39}" destId="{2FCCD0EE-F01E-42CF-BD3C-DF29DE7997B3}" srcOrd="1" destOrd="0" presId="urn:microsoft.com/office/officeart/2005/8/layout/hierarchy2"/>
    <dgm:cxn modelId="{B79CF144-AAA8-4989-994A-E4BF458D804E}" type="presOf" srcId="{C8B9982C-3E4D-49A4-81BC-59BB088E9D09}" destId="{591E8620-7514-4DD8-8DF7-C365690DF7AA}" srcOrd="0" destOrd="0" presId="urn:microsoft.com/office/officeart/2005/8/layout/hierarchy2"/>
    <dgm:cxn modelId="{AD3E7D67-E4D9-4F1B-A34E-2534E55CF573}" type="presOf" srcId="{E1918AB3-4BA8-4447-90D6-58EC9C18C01E}" destId="{6A8428C0-F634-4BD5-9D52-C497BE3D3A80}" srcOrd="0" destOrd="0" presId="urn:microsoft.com/office/officeart/2005/8/layout/hierarchy2"/>
    <dgm:cxn modelId="{3967B755-9D7B-414B-8E4B-C9CA0F187574}" srcId="{E1918AB3-4BA8-4447-90D6-58EC9C18C01E}" destId="{A98BE5F4-7437-4E0F-9694-A4C7AEC1E4DF}" srcOrd="1" destOrd="0" parTransId="{20DDB3F3-7760-4392-BD96-4DC6DFB84D39}" sibTransId="{9EC167DC-C2EC-4118-AE1D-960CBFF1E82C}"/>
    <dgm:cxn modelId="{3B00CF7B-E99F-4F71-A259-8C750193FC14}" type="presOf" srcId="{64A97B60-1E99-44B3-A4DF-023E55768F8A}" destId="{2BE04B8E-6E9B-4FFD-93C2-5BE5493C831F}" srcOrd="0" destOrd="0" presId="urn:microsoft.com/office/officeart/2005/8/layout/hierarchy2"/>
    <dgm:cxn modelId="{3C40DDA5-FF2D-4570-A768-62C7F7D9137C}" srcId="{E1918AB3-4BA8-4447-90D6-58EC9C18C01E}" destId="{64A97B60-1E99-44B3-A4DF-023E55768F8A}" srcOrd="3" destOrd="0" parTransId="{58B8215B-B819-4C16-9085-403FE3B05664}" sibTransId="{2FB39EC9-05CB-4C63-9CA9-7E9F1075CCE7}"/>
    <dgm:cxn modelId="{F963F0A7-6771-49B1-9913-E83ACA33B2EA}" type="presOf" srcId="{83A30DFE-EDEA-4660-BE80-632C9590B52F}" destId="{D93FEC7D-5F4E-4A54-8C16-1C1D4A8BBC83}" srcOrd="0" destOrd="0" presId="urn:microsoft.com/office/officeart/2005/8/layout/hierarchy2"/>
    <dgm:cxn modelId="{386257B9-76D4-4BC2-93C9-C57427D19F5D}" type="presOf" srcId="{C8B9982C-3E4D-49A4-81BC-59BB088E9D09}" destId="{F57F1D88-267F-456F-89E7-186E27A957F1}" srcOrd="1" destOrd="0" presId="urn:microsoft.com/office/officeart/2005/8/layout/hierarchy2"/>
    <dgm:cxn modelId="{8C3735CA-84B9-4CE6-B636-9E822EBA5C5D}" type="presOf" srcId="{664076A6-576B-49E1-8833-1AC7A2C3EDB4}" destId="{D9332E5A-F1DD-415F-B214-F0C2EE8D6FCF}" srcOrd="0" destOrd="0" presId="urn:microsoft.com/office/officeart/2005/8/layout/hierarchy2"/>
    <dgm:cxn modelId="{2F9319EF-BF5E-430A-B265-4C9B7DBCA810}" type="presOf" srcId="{83A30DFE-EDEA-4660-BE80-632C9590B52F}" destId="{A1029C5D-1C15-4C43-BE92-19595DA4B5AC}" srcOrd="1" destOrd="0" presId="urn:microsoft.com/office/officeart/2005/8/layout/hierarchy2"/>
    <dgm:cxn modelId="{DE1CD2FB-33D6-4FF0-8694-53F8B4232A3A}" type="presOf" srcId="{A98BE5F4-7437-4E0F-9694-A4C7AEC1E4DF}" destId="{0BBFBE13-9FA8-4B97-BBAE-45A608638280}" srcOrd="0" destOrd="0" presId="urn:microsoft.com/office/officeart/2005/8/layout/hierarchy2"/>
    <dgm:cxn modelId="{9BB77DFE-EF89-49F3-8A6A-70DFB07D135E}" srcId="{E1918AB3-4BA8-4447-90D6-58EC9C18C01E}" destId="{EFB86822-4DE8-441B-A7A8-44E1096D750C}" srcOrd="2" destOrd="0" parTransId="{83A30DFE-EDEA-4660-BE80-632C9590B52F}" sibTransId="{8CE9A8E5-DA74-46C7-B388-D8C53D4F4A9A}"/>
    <dgm:cxn modelId="{5BCDC085-BE65-4FB3-9F7B-56E85EFBB030}" type="presParOf" srcId="{D9332E5A-F1DD-415F-B214-F0C2EE8D6FCF}" destId="{22682BE9-E53F-411B-AC9E-6D84F020305F}" srcOrd="0" destOrd="0" presId="urn:microsoft.com/office/officeart/2005/8/layout/hierarchy2"/>
    <dgm:cxn modelId="{861ECDEA-3C04-403C-A6BE-AC813673C4A5}" type="presParOf" srcId="{22682BE9-E53F-411B-AC9E-6D84F020305F}" destId="{6A8428C0-F634-4BD5-9D52-C497BE3D3A80}" srcOrd="0" destOrd="0" presId="urn:microsoft.com/office/officeart/2005/8/layout/hierarchy2"/>
    <dgm:cxn modelId="{4DE00E17-6FCD-44B0-B1FD-CD8BA464B040}" type="presParOf" srcId="{22682BE9-E53F-411B-AC9E-6D84F020305F}" destId="{9D9169F3-61D2-4203-864F-16B339AE4744}" srcOrd="1" destOrd="0" presId="urn:microsoft.com/office/officeart/2005/8/layout/hierarchy2"/>
    <dgm:cxn modelId="{FE7D9DA1-9B77-4BBE-9C97-E071332CC1E2}" type="presParOf" srcId="{9D9169F3-61D2-4203-864F-16B339AE4744}" destId="{591E8620-7514-4DD8-8DF7-C365690DF7AA}" srcOrd="0" destOrd="0" presId="urn:microsoft.com/office/officeart/2005/8/layout/hierarchy2"/>
    <dgm:cxn modelId="{CBE8BE71-5789-4F27-94D6-6CD8F64481FA}" type="presParOf" srcId="{591E8620-7514-4DD8-8DF7-C365690DF7AA}" destId="{F57F1D88-267F-456F-89E7-186E27A957F1}" srcOrd="0" destOrd="0" presId="urn:microsoft.com/office/officeart/2005/8/layout/hierarchy2"/>
    <dgm:cxn modelId="{1EA9A330-8515-4102-9002-5FCC002A2904}" type="presParOf" srcId="{9D9169F3-61D2-4203-864F-16B339AE4744}" destId="{F4168A05-67CA-483F-982B-DD7EDCECC9A4}" srcOrd="1" destOrd="0" presId="urn:microsoft.com/office/officeart/2005/8/layout/hierarchy2"/>
    <dgm:cxn modelId="{273E6C2E-F80B-4D15-8E4C-D123B6536989}" type="presParOf" srcId="{F4168A05-67CA-483F-982B-DD7EDCECC9A4}" destId="{3E0DF38C-96C2-41D1-BFE7-6543AE3EA494}" srcOrd="0" destOrd="0" presId="urn:microsoft.com/office/officeart/2005/8/layout/hierarchy2"/>
    <dgm:cxn modelId="{4B3D3D42-2E2E-4D5A-9D3B-6F5C5E0B5C5C}" type="presParOf" srcId="{F4168A05-67CA-483F-982B-DD7EDCECC9A4}" destId="{2794DEFE-9D49-4503-8C25-A4D3EBC1084B}" srcOrd="1" destOrd="0" presId="urn:microsoft.com/office/officeart/2005/8/layout/hierarchy2"/>
    <dgm:cxn modelId="{B7FCEC87-3CA1-4AF4-8A57-02560F8DAB3E}" type="presParOf" srcId="{9D9169F3-61D2-4203-864F-16B339AE4744}" destId="{33A3B347-3F2C-4E7F-B12C-9FB6E3D78BB1}" srcOrd="2" destOrd="0" presId="urn:microsoft.com/office/officeart/2005/8/layout/hierarchy2"/>
    <dgm:cxn modelId="{F0FB2FA6-24F8-47BB-AEED-F51C24D9E93B}" type="presParOf" srcId="{33A3B347-3F2C-4E7F-B12C-9FB6E3D78BB1}" destId="{2FCCD0EE-F01E-42CF-BD3C-DF29DE7997B3}" srcOrd="0" destOrd="0" presId="urn:microsoft.com/office/officeart/2005/8/layout/hierarchy2"/>
    <dgm:cxn modelId="{CC05628C-D787-4109-BBCA-13783E9D4B94}" type="presParOf" srcId="{9D9169F3-61D2-4203-864F-16B339AE4744}" destId="{FD062A31-4DEE-405F-874C-396BBCF53805}" srcOrd="3" destOrd="0" presId="urn:microsoft.com/office/officeart/2005/8/layout/hierarchy2"/>
    <dgm:cxn modelId="{B48BE404-4505-482D-B16F-84092A3E22A3}" type="presParOf" srcId="{FD062A31-4DEE-405F-874C-396BBCF53805}" destId="{0BBFBE13-9FA8-4B97-BBAE-45A608638280}" srcOrd="0" destOrd="0" presId="urn:microsoft.com/office/officeart/2005/8/layout/hierarchy2"/>
    <dgm:cxn modelId="{E1156F4A-663D-48CD-B9B2-2725648EFA0B}" type="presParOf" srcId="{FD062A31-4DEE-405F-874C-396BBCF53805}" destId="{7AD56528-C435-4E8D-BDF9-C93E6BD294E1}" srcOrd="1" destOrd="0" presId="urn:microsoft.com/office/officeart/2005/8/layout/hierarchy2"/>
    <dgm:cxn modelId="{CF5793DE-6C5F-4998-A4F4-595620C89FBF}" type="presParOf" srcId="{9D9169F3-61D2-4203-864F-16B339AE4744}" destId="{D93FEC7D-5F4E-4A54-8C16-1C1D4A8BBC83}" srcOrd="4" destOrd="0" presId="urn:microsoft.com/office/officeart/2005/8/layout/hierarchy2"/>
    <dgm:cxn modelId="{A825A2DB-6D6A-4B89-A3D1-AF40353449EB}" type="presParOf" srcId="{D93FEC7D-5F4E-4A54-8C16-1C1D4A8BBC83}" destId="{A1029C5D-1C15-4C43-BE92-19595DA4B5AC}" srcOrd="0" destOrd="0" presId="urn:microsoft.com/office/officeart/2005/8/layout/hierarchy2"/>
    <dgm:cxn modelId="{1CCF553E-A2D6-4EE8-B983-7679D4367272}" type="presParOf" srcId="{9D9169F3-61D2-4203-864F-16B339AE4744}" destId="{8CE7CB77-7ACC-41C7-AC8D-D188311C80DF}" srcOrd="5" destOrd="0" presId="urn:microsoft.com/office/officeart/2005/8/layout/hierarchy2"/>
    <dgm:cxn modelId="{765E0E6F-5105-46A7-BBCB-5C55DC55F1FD}" type="presParOf" srcId="{8CE7CB77-7ACC-41C7-AC8D-D188311C80DF}" destId="{8157E0D6-A07E-4632-9345-036867964217}" srcOrd="0" destOrd="0" presId="urn:microsoft.com/office/officeart/2005/8/layout/hierarchy2"/>
    <dgm:cxn modelId="{B7940A40-A4F9-4D7C-A2FC-93F6B3F3EFCE}" type="presParOf" srcId="{8CE7CB77-7ACC-41C7-AC8D-D188311C80DF}" destId="{17C9B40A-677F-430D-9AD2-8CA5E54BDF64}" srcOrd="1" destOrd="0" presId="urn:microsoft.com/office/officeart/2005/8/layout/hierarchy2"/>
    <dgm:cxn modelId="{EEFAAF0F-D259-486C-9A90-C145FFD6987C}" type="presParOf" srcId="{9D9169F3-61D2-4203-864F-16B339AE4744}" destId="{4F44AF59-D573-405A-A9E5-E50017B25C96}" srcOrd="6" destOrd="0" presId="urn:microsoft.com/office/officeart/2005/8/layout/hierarchy2"/>
    <dgm:cxn modelId="{14FE0FEA-FBE0-4503-9558-437E9E6DDF36}" type="presParOf" srcId="{4F44AF59-D573-405A-A9E5-E50017B25C96}" destId="{AE8E14EE-A048-47EA-8C51-3EBBE66535C9}" srcOrd="0" destOrd="0" presId="urn:microsoft.com/office/officeart/2005/8/layout/hierarchy2"/>
    <dgm:cxn modelId="{56690C5A-0A42-46D1-B54B-E06D60497798}" type="presParOf" srcId="{9D9169F3-61D2-4203-864F-16B339AE4744}" destId="{D9CF818C-89F1-449B-A73B-77248A34551D}" srcOrd="7" destOrd="0" presId="urn:microsoft.com/office/officeart/2005/8/layout/hierarchy2"/>
    <dgm:cxn modelId="{A370BDEA-979F-46F9-AC1E-9191106C0ABB}" type="presParOf" srcId="{D9CF818C-89F1-449B-A73B-77248A34551D}" destId="{2BE04B8E-6E9B-4FFD-93C2-5BE5493C831F}" srcOrd="0" destOrd="0" presId="urn:microsoft.com/office/officeart/2005/8/layout/hierarchy2"/>
    <dgm:cxn modelId="{1490954F-55D8-4B0F-BD51-FC79F674FE75}" type="presParOf" srcId="{D9CF818C-89F1-449B-A73B-77248A34551D}" destId="{F4501311-04F0-4619-A47C-520100FAD5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B5D345-BF0C-43E7-B738-F60932FD470F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PE"/>
        </a:p>
      </dgm:t>
    </dgm:pt>
    <dgm:pt modelId="{E62BDE8F-AB41-49AC-B732-4A64DEADA148}">
      <dgm:prSet phldrT="[Texto]" phldr="0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Iniciar, avanzar y/o facilitar la conformación de espacios de participación.</a:t>
          </a:r>
          <a:endParaRPr lang="es-PE" dirty="0"/>
        </a:p>
      </dgm:t>
    </dgm:pt>
    <dgm:pt modelId="{EFD9447D-B62E-486F-ACE3-8CB874101784}" type="parTrans" cxnId="{A201C403-4083-43E1-9E2D-9EA0A405EEBD}">
      <dgm:prSet/>
      <dgm:spPr/>
      <dgm:t>
        <a:bodyPr/>
        <a:lstStyle/>
        <a:p>
          <a:endParaRPr lang="es-PE"/>
        </a:p>
      </dgm:t>
    </dgm:pt>
    <dgm:pt modelId="{037FC784-0402-4781-A93D-A6EA350DDBEE}" type="sibTrans" cxnId="{A201C403-4083-43E1-9E2D-9EA0A405EEBD}">
      <dgm:prSet/>
      <dgm:spPr/>
      <dgm:t>
        <a:bodyPr/>
        <a:lstStyle/>
        <a:p>
          <a:endParaRPr lang="es-PE"/>
        </a:p>
      </dgm:t>
    </dgm:pt>
    <dgm:pt modelId="{2D4DB3D3-6105-4CC4-AA2C-3483900D80DA}">
      <dgm:prSet phldrT="[Texto]" phldr="0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Actualizar de forma colegiada los IIGG</a:t>
          </a:r>
          <a:endParaRPr lang="es-PE" dirty="0"/>
        </a:p>
      </dgm:t>
    </dgm:pt>
    <dgm:pt modelId="{80224AC7-E057-45D6-8874-7EDD5BD1B81C}" type="parTrans" cxnId="{9C7B7B07-1824-4CD0-AC47-6062DA6FDDC5}">
      <dgm:prSet/>
      <dgm:spPr/>
      <dgm:t>
        <a:bodyPr/>
        <a:lstStyle/>
        <a:p>
          <a:endParaRPr lang="es-PE"/>
        </a:p>
      </dgm:t>
    </dgm:pt>
    <dgm:pt modelId="{A4986BEF-85C3-4114-BDD6-E38B80248D98}" type="sibTrans" cxnId="{9C7B7B07-1824-4CD0-AC47-6062DA6FDDC5}">
      <dgm:prSet/>
      <dgm:spPr/>
      <dgm:t>
        <a:bodyPr/>
        <a:lstStyle/>
        <a:p>
          <a:endParaRPr lang="es-PE"/>
        </a:p>
      </dgm:t>
    </dgm:pt>
    <dgm:pt modelId="{014127AE-6DD8-4E6E-BE5C-B7E02D7141B7}">
      <dgm:prSet phldrT="[Texto]" phldr="0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MX" dirty="0"/>
            <a:t>Identificar las necesidades  de acompañamiento al estudiante o recuperación de aprendizajes</a:t>
          </a:r>
          <a:endParaRPr lang="es-PE" dirty="0"/>
        </a:p>
      </dgm:t>
    </dgm:pt>
    <dgm:pt modelId="{88A67BDD-091F-4FBA-8BDF-E6A7C0D2B7A0}" type="parTrans" cxnId="{63D97603-7578-41CD-BD3E-E71486F06080}">
      <dgm:prSet/>
      <dgm:spPr/>
      <dgm:t>
        <a:bodyPr/>
        <a:lstStyle/>
        <a:p>
          <a:endParaRPr lang="es-PE"/>
        </a:p>
      </dgm:t>
    </dgm:pt>
    <dgm:pt modelId="{666638AF-000C-4EB8-AA37-94F0582E1B05}" type="sibTrans" cxnId="{63D97603-7578-41CD-BD3E-E71486F06080}">
      <dgm:prSet/>
      <dgm:spPr/>
      <dgm:t>
        <a:bodyPr/>
        <a:lstStyle/>
        <a:p>
          <a:endParaRPr lang="es-PE"/>
        </a:p>
      </dgm:t>
    </dgm:pt>
    <dgm:pt modelId="{A2B70F39-C731-4061-B4BE-67DF43A06A7E}">
      <dgm:prSet phldrT="[Texto]" phldr="0"/>
      <dgm:spPr/>
      <dgm:t>
        <a:bodyPr/>
        <a:lstStyle/>
        <a:p>
          <a:r>
            <a:rPr lang="es-MX" dirty="0"/>
            <a:t>Garantizar el registro adecuado y oportuno del nivel de logro alcanzado por los estudiantes y sus conclusiones descriptivas</a:t>
          </a:r>
          <a:endParaRPr lang="es-PE" dirty="0"/>
        </a:p>
      </dgm:t>
    </dgm:pt>
    <dgm:pt modelId="{89747B4A-4CC1-4494-96FC-EF60C7EAB7D8}" type="parTrans" cxnId="{E1B1DC88-279C-495D-9283-92A17A0875F7}">
      <dgm:prSet/>
      <dgm:spPr/>
      <dgm:t>
        <a:bodyPr/>
        <a:lstStyle/>
        <a:p>
          <a:endParaRPr lang="es-PE"/>
        </a:p>
      </dgm:t>
    </dgm:pt>
    <dgm:pt modelId="{FCF85E6C-C420-4601-8148-91394B4441D2}" type="sibTrans" cxnId="{E1B1DC88-279C-495D-9283-92A17A0875F7}">
      <dgm:prSet/>
      <dgm:spPr/>
      <dgm:t>
        <a:bodyPr/>
        <a:lstStyle/>
        <a:p>
          <a:endParaRPr lang="es-PE"/>
        </a:p>
      </dgm:t>
    </dgm:pt>
    <dgm:pt modelId="{142E4E85-5612-4FBF-9E4B-8F4CB24D9D12}">
      <dgm:prSet phldrT="[Texto]" phldr="0"/>
      <dgm:spPr/>
      <dgm:t>
        <a:bodyPr/>
        <a:lstStyle/>
        <a:p>
          <a:r>
            <a:rPr lang="es-MX" dirty="0"/>
            <a:t>Iniciar el proceso de matrícula del año siguiente.</a:t>
          </a:r>
          <a:endParaRPr lang="es-PE" dirty="0"/>
        </a:p>
      </dgm:t>
    </dgm:pt>
    <dgm:pt modelId="{573E9AF6-292F-474F-9B1B-65F02C57E6B2}" type="parTrans" cxnId="{502F9881-2619-4919-86E4-79B1E7F9D4B6}">
      <dgm:prSet/>
      <dgm:spPr/>
      <dgm:t>
        <a:bodyPr/>
        <a:lstStyle/>
        <a:p>
          <a:endParaRPr lang="es-PE"/>
        </a:p>
      </dgm:t>
    </dgm:pt>
    <dgm:pt modelId="{A9CCE0C5-FE5C-46E5-A6AF-06D38D7949F2}" type="sibTrans" cxnId="{502F9881-2619-4919-86E4-79B1E7F9D4B6}">
      <dgm:prSet/>
      <dgm:spPr/>
      <dgm:t>
        <a:bodyPr/>
        <a:lstStyle/>
        <a:p>
          <a:endParaRPr lang="es-PE"/>
        </a:p>
      </dgm:t>
    </dgm:pt>
    <dgm:pt modelId="{4FB9F63A-7534-4FE9-BD8F-57B1AB0C4998}">
      <dgm:prSet/>
      <dgm:spPr/>
      <dgm:t>
        <a:bodyPr/>
        <a:lstStyle/>
        <a:p>
          <a:r>
            <a:rPr lang="es-MX" dirty="0"/>
            <a:t>Preparar y realizar acciones de clausura</a:t>
          </a:r>
          <a:endParaRPr lang="es-PE" dirty="0"/>
        </a:p>
      </dgm:t>
    </dgm:pt>
    <dgm:pt modelId="{73D0AA46-3DFA-4878-8153-462967096869}" type="parTrans" cxnId="{7BF9380D-923D-4732-8F72-2AC000F875F4}">
      <dgm:prSet/>
      <dgm:spPr/>
      <dgm:t>
        <a:bodyPr/>
        <a:lstStyle/>
        <a:p>
          <a:endParaRPr lang="es-PE"/>
        </a:p>
      </dgm:t>
    </dgm:pt>
    <dgm:pt modelId="{940ED25C-B90D-42A5-895B-A38CBC80DEFC}" type="sibTrans" cxnId="{7BF9380D-923D-4732-8F72-2AC000F875F4}">
      <dgm:prSet/>
      <dgm:spPr/>
      <dgm:t>
        <a:bodyPr/>
        <a:lstStyle/>
        <a:p>
          <a:endParaRPr lang="es-PE"/>
        </a:p>
      </dgm:t>
    </dgm:pt>
    <dgm:pt modelId="{27742138-145D-4FC1-9DF1-A754E90731D6}">
      <dgm:prSet/>
      <dgm:spPr/>
      <dgm:t>
        <a:bodyPr/>
        <a:lstStyle/>
        <a:p>
          <a:r>
            <a:rPr lang="es-MX" dirty="0"/>
            <a:t>Definir los recursos que resultan necesarios para el desarrollo del año 2026</a:t>
          </a:r>
          <a:endParaRPr lang="es-PE" dirty="0"/>
        </a:p>
      </dgm:t>
    </dgm:pt>
    <dgm:pt modelId="{A5832413-3DD4-405A-B25B-3A9689820A87}" type="parTrans" cxnId="{2D920A43-3403-4952-B016-0C25A0DA2675}">
      <dgm:prSet/>
      <dgm:spPr/>
      <dgm:t>
        <a:bodyPr/>
        <a:lstStyle/>
        <a:p>
          <a:endParaRPr lang="es-PE"/>
        </a:p>
      </dgm:t>
    </dgm:pt>
    <dgm:pt modelId="{067E041B-F8B4-44DF-93D0-F191C91B296C}" type="sibTrans" cxnId="{2D920A43-3403-4952-B016-0C25A0DA2675}">
      <dgm:prSet/>
      <dgm:spPr/>
      <dgm:t>
        <a:bodyPr/>
        <a:lstStyle/>
        <a:p>
          <a:endParaRPr lang="es-PE"/>
        </a:p>
      </dgm:t>
    </dgm:pt>
    <dgm:pt modelId="{1AFD1B44-0E9F-4C01-8ECB-86C8403079DE}">
      <dgm:prSet/>
      <dgm:spPr/>
      <dgm:t>
        <a:bodyPr/>
        <a:lstStyle/>
        <a:p>
          <a:r>
            <a:rPr lang="es-MX" dirty="0"/>
            <a:t>Resguardar el material educativo, equipamiento, acervo documentario, mobiliario u otros bienes.</a:t>
          </a:r>
          <a:endParaRPr lang="es-PE" dirty="0"/>
        </a:p>
      </dgm:t>
    </dgm:pt>
    <dgm:pt modelId="{74485A2E-CC93-4357-826A-A6AEF3110E59}" type="parTrans" cxnId="{F47770F6-C01B-41FE-9EEC-9D3DC16EDABA}">
      <dgm:prSet/>
      <dgm:spPr/>
      <dgm:t>
        <a:bodyPr/>
        <a:lstStyle/>
        <a:p>
          <a:endParaRPr lang="es-PE"/>
        </a:p>
      </dgm:t>
    </dgm:pt>
    <dgm:pt modelId="{02FFD76E-02F6-408B-8F23-D7F33C1C5295}" type="sibTrans" cxnId="{F47770F6-C01B-41FE-9EEC-9D3DC16EDABA}">
      <dgm:prSet/>
      <dgm:spPr/>
      <dgm:t>
        <a:bodyPr/>
        <a:lstStyle/>
        <a:p>
          <a:endParaRPr lang="es-PE"/>
        </a:p>
      </dgm:t>
    </dgm:pt>
    <dgm:pt modelId="{CD97DB9A-ABDC-44C0-B704-DCD3A6244AEF}" type="pres">
      <dgm:prSet presAssocID="{60B5D345-BF0C-43E7-B738-F60932FD470F}" presName="diagram" presStyleCnt="0">
        <dgm:presLayoutVars>
          <dgm:dir/>
          <dgm:resizeHandles val="exact"/>
        </dgm:presLayoutVars>
      </dgm:prSet>
      <dgm:spPr/>
    </dgm:pt>
    <dgm:pt modelId="{F4F55D55-9CA3-4406-AABB-B69F355C5937}" type="pres">
      <dgm:prSet presAssocID="{E62BDE8F-AB41-49AC-B732-4A64DEADA148}" presName="node" presStyleLbl="node1" presStyleIdx="0" presStyleCnt="8">
        <dgm:presLayoutVars>
          <dgm:bulletEnabled val="1"/>
        </dgm:presLayoutVars>
      </dgm:prSet>
      <dgm:spPr/>
    </dgm:pt>
    <dgm:pt modelId="{BE8A5591-2272-4D2B-A6E0-069BFBDBE6BE}" type="pres">
      <dgm:prSet presAssocID="{037FC784-0402-4781-A93D-A6EA350DDBEE}" presName="sibTrans" presStyleCnt="0"/>
      <dgm:spPr/>
    </dgm:pt>
    <dgm:pt modelId="{882036E4-EE81-4594-BDC6-C1AAD2727F2C}" type="pres">
      <dgm:prSet presAssocID="{2D4DB3D3-6105-4CC4-AA2C-3483900D80DA}" presName="node" presStyleLbl="node1" presStyleIdx="1" presStyleCnt="8">
        <dgm:presLayoutVars>
          <dgm:bulletEnabled val="1"/>
        </dgm:presLayoutVars>
      </dgm:prSet>
      <dgm:spPr/>
    </dgm:pt>
    <dgm:pt modelId="{A58D5FC0-419A-4BF7-9540-86ADF7AAC2BC}" type="pres">
      <dgm:prSet presAssocID="{A4986BEF-85C3-4114-BDD6-E38B80248D98}" presName="sibTrans" presStyleCnt="0"/>
      <dgm:spPr/>
    </dgm:pt>
    <dgm:pt modelId="{FF52648E-24C7-4441-853A-31025594D98B}" type="pres">
      <dgm:prSet presAssocID="{014127AE-6DD8-4E6E-BE5C-B7E02D7141B7}" presName="node" presStyleLbl="node1" presStyleIdx="2" presStyleCnt="8">
        <dgm:presLayoutVars>
          <dgm:bulletEnabled val="1"/>
        </dgm:presLayoutVars>
      </dgm:prSet>
      <dgm:spPr/>
    </dgm:pt>
    <dgm:pt modelId="{0FC6ECCA-CA82-4213-8134-59BF44F301A2}" type="pres">
      <dgm:prSet presAssocID="{666638AF-000C-4EB8-AA37-94F0582E1B05}" presName="sibTrans" presStyleCnt="0"/>
      <dgm:spPr/>
    </dgm:pt>
    <dgm:pt modelId="{9EFDF1EE-1C83-45EB-B208-C8D45DEFAB0F}" type="pres">
      <dgm:prSet presAssocID="{A2B70F39-C731-4061-B4BE-67DF43A06A7E}" presName="node" presStyleLbl="node1" presStyleIdx="3" presStyleCnt="8">
        <dgm:presLayoutVars>
          <dgm:bulletEnabled val="1"/>
        </dgm:presLayoutVars>
      </dgm:prSet>
      <dgm:spPr/>
    </dgm:pt>
    <dgm:pt modelId="{773384E1-556A-465F-81EB-4F691358AFA5}" type="pres">
      <dgm:prSet presAssocID="{FCF85E6C-C420-4601-8148-91394B4441D2}" presName="sibTrans" presStyleCnt="0"/>
      <dgm:spPr/>
    </dgm:pt>
    <dgm:pt modelId="{3CAFFD49-600F-42BA-A185-A91B23BC1FF5}" type="pres">
      <dgm:prSet presAssocID="{142E4E85-5612-4FBF-9E4B-8F4CB24D9D12}" presName="node" presStyleLbl="node1" presStyleIdx="4" presStyleCnt="8">
        <dgm:presLayoutVars>
          <dgm:bulletEnabled val="1"/>
        </dgm:presLayoutVars>
      </dgm:prSet>
      <dgm:spPr/>
    </dgm:pt>
    <dgm:pt modelId="{3BEB97C1-4228-4202-AA90-24C3AE2DF7E3}" type="pres">
      <dgm:prSet presAssocID="{A9CCE0C5-FE5C-46E5-A6AF-06D38D7949F2}" presName="sibTrans" presStyleCnt="0"/>
      <dgm:spPr/>
    </dgm:pt>
    <dgm:pt modelId="{E7346DBD-6E8D-4F3F-A24D-9A70F8652FEB}" type="pres">
      <dgm:prSet presAssocID="{4FB9F63A-7534-4FE9-BD8F-57B1AB0C4998}" presName="node" presStyleLbl="node1" presStyleIdx="5" presStyleCnt="8">
        <dgm:presLayoutVars>
          <dgm:bulletEnabled val="1"/>
        </dgm:presLayoutVars>
      </dgm:prSet>
      <dgm:spPr/>
    </dgm:pt>
    <dgm:pt modelId="{2AA520A4-5B30-410D-B49C-323226A577CA}" type="pres">
      <dgm:prSet presAssocID="{940ED25C-B90D-42A5-895B-A38CBC80DEFC}" presName="sibTrans" presStyleCnt="0"/>
      <dgm:spPr/>
    </dgm:pt>
    <dgm:pt modelId="{2831325D-7689-4C48-8066-44B0FF676D31}" type="pres">
      <dgm:prSet presAssocID="{27742138-145D-4FC1-9DF1-A754E90731D6}" presName="node" presStyleLbl="node1" presStyleIdx="6" presStyleCnt="8">
        <dgm:presLayoutVars>
          <dgm:bulletEnabled val="1"/>
        </dgm:presLayoutVars>
      </dgm:prSet>
      <dgm:spPr/>
    </dgm:pt>
    <dgm:pt modelId="{71B663E8-5CB5-4C65-9111-D8AE34570453}" type="pres">
      <dgm:prSet presAssocID="{067E041B-F8B4-44DF-93D0-F191C91B296C}" presName="sibTrans" presStyleCnt="0"/>
      <dgm:spPr/>
    </dgm:pt>
    <dgm:pt modelId="{C29D55B5-9D43-4099-AFDD-995DB3F54852}" type="pres">
      <dgm:prSet presAssocID="{1AFD1B44-0E9F-4C01-8ECB-86C8403079DE}" presName="node" presStyleLbl="node1" presStyleIdx="7" presStyleCnt="8">
        <dgm:presLayoutVars>
          <dgm:bulletEnabled val="1"/>
        </dgm:presLayoutVars>
      </dgm:prSet>
      <dgm:spPr/>
    </dgm:pt>
  </dgm:ptLst>
  <dgm:cxnLst>
    <dgm:cxn modelId="{63D97603-7578-41CD-BD3E-E71486F06080}" srcId="{60B5D345-BF0C-43E7-B738-F60932FD470F}" destId="{014127AE-6DD8-4E6E-BE5C-B7E02D7141B7}" srcOrd="2" destOrd="0" parTransId="{88A67BDD-091F-4FBA-8BDF-E6A7C0D2B7A0}" sibTransId="{666638AF-000C-4EB8-AA37-94F0582E1B05}"/>
    <dgm:cxn modelId="{A201C403-4083-43E1-9E2D-9EA0A405EEBD}" srcId="{60B5D345-BF0C-43E7-B738-F60932FD470F}" destId="{E62BDE8F-AB41-49AC-B732-4A64DEADA148}" srcOrd="0" destOrd="0" parTransId="{EFD9447D-B62E-486F-ACE3-8CB874101784}" sibTransId="{037FC784-0402-4781-A93D-A6EA350DDBEE}"/>
    <dgm:cxn modelId="{9C7B7B07-1824-4CD0-AC47-6062DA6FDDC5}" srcId="{60B5D345-BF0C-43E7-B738-F60932FD470F}" destId="{2D4DB3D3-6105-4CC4-AA2C-3483900D80DA}" srcOrd="1" destOrd="0" parTransId="{80224AC7-E057-45D6-8874-7EDD5BD1B81C}" sibTransId="{A4986BEF-85C3-4114-BDD6-E38B80248D98}"/>
    <dgm:cxn modelId="{7BF9380D-923D-4732-8F72-2AC000F875F4}" srcId="{60B5D345-BF0C-43E7-B738-F60932FD470F}" destId="{4FB9F63A-7534-4FE9-BD8F-57B1AB0C4998}" srcOrd="5" destOrd="0" parTransId="{73D0AA46-3DFA-4878-8153-462967096869}" sibTransId="{940ED25C-B90D-42A5-895B-A38CBC80DEFC}"/>
    <dgm:cxn modelId="{4F9F361A-37DE-46AE-AFEF-DE0EA568A173}" type="presOf" srcId="{1AFD1B44-0E9F-4C01-8ECB-86C8403079DE}" destId="{C29D55B5-9D43-4099-AFDD-995DB3F54852}" srcOrd="0" destOrd="0" presId="urn:microsoft.com/office/officeart/2005/8/layout/default"/>
    <dgm:cxn modelId="{D0B69227-2094-4679-BBED-EBE38E408D7D}" type="presOf" srcId="{60B5D345-BF0C-43E7-B738-F60932FD470F}" destId="{CD97DB9A-ABDC-44C0-B704-DCD3A6244AEF}" srcOrd="0" destOrd="0" presId="urn:microsoft.com/office/officeart/2005/8/layout/default"/>
    <dgm:cxn modelId="{2D920A43-3403-4952-B016-0C25A0DA2675}" srcId="{60B5D345-BF0C-43E7-B738-F60932FD470F}" destId="{27742138-145D-4FC1-9DF1-A754E90731D6}" srcOrd="6" destOrd="0" parTransId="{A5832413-3DD4-405A-B25B-3A9689820A87}" sibTransId="{067E041B-F8B4-44DF-93D0-F191C91B296C}"/>
    <dgm:cxn modelId="{40845B4A-A884-42E3-B3DA-0D8D4FAA5BAA}" type="presOf" srcId="{2D4DB3D3-6105-4CC4-AA2C-3483900D80DA}" destId="{882036E4-EE81-4594-BDC6-C1AAD2727F2C}" srcOrd="0" destOrd="0" presId="urn:microsoft.com/office/officeart/2005/8/layout/default"/>
    <dgm:cxn modelId="{13052E6E-4562-430F-8FF5-82B31B2E124A}" type="presOf" srcId="{E62BDE8F-AB41-49AC-B732-4A64DEADA148}" destId="{F4F55D55-9CA3-4406-AABB-B69F355C5937}" srcOrd="0" destOrd="0" presId="urn:microsoft.com/office/officeart/2005/8/layout/default"/>
    <dgm:cxn modelId="{502F9881-2619-4919-86E4-79B1E7F9D4B6}" srcId="{60B5D345-BF0C-43E7-B738-F60932FD470F}" destId="{142E4E85-5612-4FBF-9E4B-8F4CB24D9D12}" srcOrd="4" destOrd="0" parTransId="{573E9AF6-292F-474F-9B1B-65F02C57E6B2}" sibTransId="{A9CCE0C5-FE5C-46E5-A6AF-06D38D7949F2}"/>
    <dgm:cxn modelId="{E1B1DC88-279C-495D-9283-92A17A0875F7}" srcId="{60B5D345-BF0C-43E7-B738-F60932FD470F}" destId="{A2B70F39-C731-4061-B4BE-67DF43A06A7E}" srcOrd="3" destOrd="0" parTransId="{89747B4A-4CC1-4494-96FC-EF60C7EAB7D8}" sibTransId="{FCF85E6C-C420-4601-8148-91394B4441D2}"/>
    <dgm:cxn modelId="{5C8ABDA8-2434-4CC5-9F23-BA8733D65742}" type="presOf" srcId="{142E4E85-5612-4FBF-9E4B-8F4CB24D9D12}" destId="{3CAFFD49-600F-42BA-A185-A91B23BC1FF5}" srcOrd="0" destOrd="0" presId="urn:microsoft.com/office/officeart/2005/8/layout/default"/>
    <dgm:cxn modelId="{655B2DCD-1F39-45B0-8F36-E548FDC52C8C}" type="presOf" srcId="{014127AE-6DD8-4E6E-BE5C-B7E02D7141B7}" destId="{FF52648E-24C7-4441-853A-31025594D98B}" srcOrd="0" destOrd="0" presId="urn:microsoft.com/office/officeart/2005/8/layout/default"/>
    <dgm:cxn modelId="{E74E39D2-5759-4E08-9C36-B6D8DB39DAE2}" type="presOf" srcId="{4FB9F63A-7534-4FE9-BD8F-57B1AB0C4998}" destId="{E7346DBD-6E8D-4F3F-A24D-9A70F8652FEB}" srcOrd="0" destOrd="0" presId="urn:microsoft.com/office/officeart/2005/8/layout/default"/>
    <dgm:cxn modelId="{33CDD4E1-3382-4ABB-8E94-6C4B796459D4}" type="presOf" srcId="{27742138-145D-4FC1-9DF1-A754E90731D6}" destId="{2831325D-7689-4C48-8066-44B0FF676D31}" srcOrd="0" destOrd="0" presId="urn:microsoft.com/office/officeart/2005/8/layout/default"/>
    <dgm:cxn modelId="{524F6CE8-7439-4103-95B8-489D68CFBDC8}" type="presOf" srcId="{A2B70F39-C731-4061-B4BE-67DF43A06A7E}" destId="{9EFDF1EE-1C83-45EB-B208-C8D45DEFAB0F}" srcOrd="0" destOrd="0" presId="urn:microsoft.com/office/officeart/2005/8/layout/default"/>
    <dgm:cxn modelId="{F47770F6-C01B-41FE-9EEC-9D3DC16EDABA}" srcId="{60B5D345-BF0C-43E7-B738-F60932FD470F}" destId="{1AFD1B44-0E9F-4C01-8ECB-86C8403079DE}" srcOrd="7" destOrd="0" parTransId="{74485A2E-CC93-4357-826A-A6AEF3110E59}" sibTransId="{02FFD76E-02F6-408B-8F23-D7F33C1C5295}"/>
    <dgm:cxn modelId="{F65E2C11-C2DC-4EA2-A8BA-88AAB839D198}" type="presParOf" srcId="{CD97DB9A-ABDC-44C0-B704-DCD3A6244AEF}" destId="{F4F55D55-9CA3-4406-AABB-B69F355C5937}" srcOrd="0" destOrd="0" presId="urn:microsoft.com/office/officeart/2005/8/layout/default"/>
    <dgm:cxn modelId="{F0F15D46-683C-491C-BCB9-829D5BCE650B}" type="presParOf" srcId="{CD97DB9A-ABDC-44C0-B704-DCD3A6244AEF}" destId="{BE8A5591-2272-4D2B-A6E0-069BFBDBE6BE}" srcOrd="1" destOrd="0" presId="urn:microsoft.com/office/officeart/2005/8/layout/default"/>
    <dgm:cxn modelId="{ECBABF6D-E52E-4185-BD55-7C25E9193CBA}" type="presParOf" srcId="{CD97DB9A-ABDC-44C0-B704-DCD3A6244AEF}" destId="{882036E4-EE81-4594-BDC6-C1AAD2727F2C}" srcOrd="2" destOrd="0" presId="urn:microsoft.com/office/officeart/2005/8/layout/default"/>
    <dgm:cxn modelId="{23681399-8D30-4711-9A5E-EDE5B8E782BD}" type="presParOf" srcId="{CD97DB9A-ABDC-44C0-B704-DCD3A6244AEF}" destId="{A58D5FC0-419A-4BF7-9540-86ADF7AAC2BC}" srcOrd="3" destOrd="0" presId="urn:microsoft.com/office/officeart/2005/8/layout/default"/>
    <dgm:cxn modelId="{E784B520-75D9-4FCB-8E37-125514CFF282}" type="presParOf" srcId="{CD97DB9A-ABDC-44C0-B704-DCD3A6244AEF}" destId="{FF52648E-24C7-4441-853A-31025594D98B}" srcOrd="4" destOrd="0" presId="urn:microsoft.com/office/officeart/2005/8/layout/default"/>
    <dgm:cxn modelId="{A32FFB4E-F1D9-4121-A33F-AC1300816A7E}" type="presParOf" srcId="{CD97DB9A-ABDC-44C0-B704-DCD3A6244AEF}" destId="{0FC6ECCA-CA82-4213-8134-59BF44F301A2}" srcOrd="5" destOrd="0" presId="urn:microsoft.com/office/officeart/2005/8/layout/default"/>
    <dgm:cxn modelId="{99CBA4A8-69F0-45C0-A313-4484FE83A940}" type="presParOf" srcId="{CD97DB9A-ABDC-44C0-B704-DCD3A6244AEF}" destId="{9EFDF1EE-1C83-45EB-B208-C8D45DEFAB0F}" srcOrd="6" destOrd="0" presId="urn:microsoft.com/office/officeart/2005/8/layout/default"/>
    <dgm:cxn modelId="{17871177-0791-4D06-A5C5-D60B30449EDB}" type="presParOf" srcId="{CD97DB9A-ABDC-44C0-B704-DCD3A6244AEF}" destId="{773384E1-556A-465F-81EB-4F691358AFA5}" srcOrd="7" destOrd="0" presId="urn:microsoft.com/office/officeart/2005/8/layout/default"/>
    <dgm:cxn modelId="{C4D3BF94-253E-4DA8-B535-A1F40B91C298}" type="presParOf" srcId="{CD97DB9A-ABDC-44C0-B704-DCD3A6244AEF}" destId="{3CAFFD49-600F-42BA-A185-A91B23BC1FF5}" srcOrd="8" destOrd="0" presId="urn:microsoft.com/office/officeart/2005/8/layout/default"/>
    <dgm:cxn modelId="{FC389B63-F108-46B5-ACC4-3F8C92392403}" type="presParOf" srcId="{CD97DB9A-ABDC-44C0-B704-DCD3A6244AEF}" destId="{3BEB97C1-4228-4202-AA90-24C3AE2DF7E3}" srcOrd="9" destOrd="0" presId="urn:microsoft.com/office/officeart/2005/8/layout/default"/>
    <dgm:cxn modelId="{A34AFFCC-B548-4EBB-9F84-E652B5FF16CD}" type="presParOf" srcId="{CD97DB9A-ABDC-44C0-B704-DCD3A6244AEF}" destId="{E7346DBD-6E8D-4F3F-A24D-9A70F8652FEB}" srcOrd="10" destOrd="0" presId="urn:microsoft.com/office/officeart/2005/8/layout/default"/>
    <dgm:cxn modelId="{DB198B76-77D2-4803-9816-5650659FAC1A}" type="presParOf" srcId="{CD97DB9A-ABDC-44C0-B704-DCD3A6244AEF}" destId="{2AA520A4-5B30-410D-B49C-323226A577CA}" srcOrd="11" destOrd="0" presId="urn:microsoft.com/office/officeart/2005/8/layout/default"/>
    <dgm:cxn modelId="{BE467461-9627-40C0-9103-5656A1E9302A}" type="presParOf" srcId="{CD97DB9A-ABDC-44C0-B704-DCD3A6244AEF}" destId="{2831325D-7689-4C48-8066-44B0FF676D31}" srcOrd="12" destOrd="0" presId="urn:microsoft.com/office/officeart/2005/8/layout/default"/>
    <dgm:cxn modelId="{123B73BB-10A2-4C9D-873E-23E57DEBBE08}" type="presParOf" srcId="{CD97DB9A-ABDC-44C0-B704-DCD3A6244AEF}" destId="{71B663E8-5CB5-4C65-9111-D8AE34570453}" srcOrd="13" destOrd="0" presId="urn:microsoft.com/office/officeart/2005/8/layout/default"/>
    <dgm:cxn modelId="{25D3EAA1-6EB4-4A40-9F6B-6B6C08B696FD}" type="presParOf" srcId="{CD97DB9A-ABDC-44C0-B704-DCD3A6244AEF}" destId="{C29D55B5-9D43-4099-AFDD-995DB3F5485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3DFDA6-982B-4AF6-94E5-BD1C670F4CD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DA39F03A-DEDA-4642-8132-C8F91368CACD}">
      <dgm:prSet phldrT="[Texto]"/>
      <dgm:spPr>
        <a:xfrm>
          <a:off x="1307111" y="319772"/>
          <a:ext cx="3485080" cy="1089087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Habilidades socioemocionales</a:t>
          </a:r>
          <a:endParaRPr lang="es-PE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DC5E025E-BBB9-4BBA-A3E8-9308EB7C5AC8}" type="parTrans" cxnId="{98DD1554-8B73-46C7-9BFB-2F2B07014539}">
      <dgm:prSet/>
      <dgm:spPr/>
      <dgm:t>
        <a:bodyPr/>
        <a:lstStyle/>
        <a:p>
          <a:endParaRPr lang="es-PE"/>
        </a:p>
      </dgm:t>
    </dgm:pt>
    <dgm:pt modelId="{1F276944-B131-4599-8D93-D529972CB22C}" type="sibTrans" cxnId="{98DD1554-8B73-46C7-9BFB-2F2B07014539}">
      <dgm:prSet/>
      <dgm:spPr/>
      <dgm:t>
        <a:bodyPr/>
        <a:lstStyle/>
        <a:p>
          <a:endParaRPr lang="es-PE"/>
        </a:p>
      </dgm:t>
    </dgm:pt>
    <dgm:pt modelId="{1CC6E1B8-A290-4065-94A3-141397CD60C1}">
      <dgm:prSet phldrT="[Texto]"/>
      <dgm:spPr>
        <a:xfrm>
          <a:off x="1275467" y="1690812"/>
          <a:ext cx="3485080" cy="1089087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Educación Sexual Integral</a:t>
          </a:r>
          <a:endParaRPr lang="es-PE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626C0047-4CB3-4981-B6B4-5818DCDE1CF0}" type="parTrans" cxnId="{714B4AE6-FFC8-4CA3-8D8D-EDA106270090}">
      <dgm:prSet/>
      <dgm:spPr/>
      <dgm:t>
        <a:bodyPr/>
        <a:lstStyle/>
        <a:p>
          <a:endParaRPr lang="es-PE"/>
        </a:p>
      </dgm:t>
    </dgm:pt>
    <dgm:pt modelId="{CA5CA566-F5F8-47E5-9278-CC8103D80692}" type="sibTrans" cxnId="{714B4AE6-FFC8-4CA3-8D8D-EDA106270090}">
      <dgm:prSet/>
      <dgm:spPr/>
      <dgm:t>
        <a:bodyPr/>
        <a:lstStyle/>
        <a:p>
          <a:endParaRPr lang="es-PE"/>
        </a:p>
      </dgm:t>
    </dgm:pt>
    <dgm:pt modelId="{CF3475C8-ACDD-4EBE-A3CA-E509854D6C2D}">
      <dgm:prSet/>
      <dgm:spPr>
        <a:xfrm>
          <a:off x="1303926" y="3061852"/>
          <a:ext cx="3485080" cy="1089087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Prevención de riesgos psicosociales</a:t>
          </a:r>
          <a:endParaRPr lang="es-PE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CF0F9B60-3F0A-4294-AF96-E12D6AD2966D}" type="parTrans" cxnId="{E7F8730D-D593-4637-89D9-57ED50A6C825}">
      <dgm:prSet/>
      <dgm:spPr/>
      <dgm:t>
        <a:bodyPr/>
        <a:lstStyle/>
        <a:p>
          <a:endParaRPr lang="es-PE"/>
        </a:p>
      </dgm:t>
    </dgm:pt>
    <dgm:pt modelId="{221E94E8-D9DD-439E-94FB-3560D975C9F7}" type="sibTrans" cxnId="{E7F8730D-D593-4637-89D9-57ED50A6C825}">
      <dgm:prSet/>
      <dgm:spPr/>
      <dgm:t>
        <a:bodyPr/>
        <a:lstStyle/>
        <a:p>
          <a:endParaRPr lang="es-PE"/>
        </a:p>
      </dgm:t>
    </dgm:pt>
    <dgm:pt modelId="{3B9BAA94-E218-4179-996B-E45F8CA31263}" type="pres">
      <dgm:prSet presAssocID="{933DFDA6-982B-4AF6-94E5-BD1C670F4CD5}" presName="Name0" presStyleCnt="0">
        <dgm:presLayoutVars>
          <dgm:dir/>
          <dgm:resizeHandles val="exact"/>
        </dgm:presLayoutVars>
      </dgm:prSet>
      <dgm:spPr/>
    </dgm:pt>
    <dgm:pt modelId="{5CA5CE34-D31A-43CD-9D4B-23D22E1B17C9}" type="pres">
      <dgm:prSet presAssocID="{DA39F03A-DEDA-4642-8132-C8F91368CACD}" presName="composite" presStyleCnt="0"/>
      <dgm:spPr/>
    </dgm:pt>
    <dgm:pt modelId="{9B7B7511-5E1D-4A26-AC31-6EC7E1D3BEDF}" type="pres">
      <dgm:prSet presAssocID="{DA39F03A-DEDA-4642-8132-C8F91368CACD}" presName="rect1" presStyleLbl="trAlignAcc1" presStyleIdx="0" presStyleCnt="3">
        <dgm:presLayoutVars>
          <dgm:bulletEnabled val="1"/>
        </dgm:presLayoutVars>
      </dgm:prSet>
      <dgm:spPr/>
    </dgm:pt>
    <dgm:pt modelId="{E1B0F9DC-8F83-4D14-B4B1-0BD167B7D361}" type="pres">
      <dgm:prSet presAssocID="{DA39F03A-DEDA-4642-8132-C8F91368CACD}" presName="rect2" presStyleLbl="fgImgPlace1" presStyleIdx="0" presStyleCnt="3" custScaleX="221484" custLinFactNeighborX="-67349" custLinFactNeighborY="876"/>
      <dgm:spPr>
        <a:xfrm>
          <a:off x="185383" y="172476"/>
          <a:ext cx="1688508" cy="1143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34BA827-9A12-49B1-B881-47415B700F37}" type="pres">
      <dgm:prSet presAssocID="{1F276944-B131-4599-8D93-D529972CB22C}" presName="sibTrans" presStyleCnt="0"/>
      <dgm:spPr/>
    </dgm:pt>
    <dgm:pt modelId="{78697CD5-1C73-4696-AFAF-3080E022B9C5}" type="pres">
      <dgm:prSet presAssocID="{1CC6E1B8-A290-4065-94A3-141397CD60C1}" presName="composite" presStyleCnt="0"/>
      <dgm:spPr/>
    </dgm:pt>
    <dgm:pt modelId="{4CC5EE92-A42F-4900-8AD0-F631437C90D0}" type="pres">
      <dgm:prSet presAssocID="{1CC6E1B8-A290-4065-94A3-141397CD60C1}" presName="rect1" presStyleLbl="trAlignAcc1" presStyleIdx="1" presStyleCnt="3">
        <dgm:presLayoutVars>
          <dgm:bulletEnabled val="1"/>
        </dgm:presLayoutVars>
      </dgm:prSet>
      <dgm:spPr/>
    </dgm:pt>
    <dgm:pt modelId="{5862A4AD-575E-4487-801A-327F3B943759}" type="pres">
      <dgm:prSet presAssocID="{1CC6E1B8-A290-4065-94A3-141397CD60C1}" presName="rect2" presStyleLbl="fgImgPlace1" presStyleIdx="1" presStyleCnt="3" custScaleX="204881" custLinFactNeighborX="-66630" custLinFactNeighborY="1565"/>
      <dgm:spPr>
        <a:xfrm>
          <a:off x="222508" y="1551396"/>
          <a:ext cx="1561933" cy="11435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7514F56-9849-404B-8D66-AF5E6544DEC6}" type="pres">
      <dgm:prSet presAssocID="{CA5CA566-F5F8-47E5-9278-CC8103D80692}" presName="sibTrans" presStyleCnt="0"/>
      <dgm:spPr/>
    </dgm:pt>
    <dgm:pt modelId="{5A9D4570-97EC-4816-9F5C-90A70B8383BC}" type="pres">
      <dgm:prSet presAssocID="{CF3475C8-ACDD-4EBE-A3CA-E509854D6C2D}" presName="composite" presStyleCnt="0"/>
      <dgm:spPr/>
    </dgm:pt>
    <dgm:pt modelId="{5D4A7402-7601-438A-B0D3-777A3932E7FC}" type="pres">
      <dgm:prSet presAssocID="{CF3475C8-ACDD-4EBE-A3CA-E509854D6C2D}" presName="rect1" presStyleLbl="trAlignAcc1" presStyleIdx="2" presStyleCnt="3">
        <dgm:presLayoutVars>
          <dgm:bulletEnabled val="1"/>
        </dgm:presLayoutVars>
      </dgm:prSet>
      <dgm:spPr/>
    </dgm:pt>
    <dgm:pt modelId="{3AB36791-F8C6-4A0D-8A85-20374DA6A5BE}" type="pres">
      <dgm:prSet presAssocID="{CF3475C8-ACDD-4EBE-A3CA-E509854D6C2D}" presName="rect2" presStyleLbl="fgImgPlace1" presStyleIdx="2" presStyleCnt="3" custScaleX="219813" custLinFactNeighborX="-64657"/>
      <dgm:spPr>
        <a:xfrm>
          <a:off x="209090" y="2904540"/>
          <a:ext cx="1675769" cy="11435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E7F8730D-D593-4637-89D9-57ED50A6C825}" srcId="{933DFDA6-982B-4AF6-94E5-BD1C670F4CD5}" destId="{CF3475C8-ACDD-4EBE-A3CA-E509854D6C2D}" srcOrd="2" destOrd="0" parTransId="{CF0F9B60-3F0A-4294-AF96-E12D6AD2966D}" sibTransId="{221E94E8-D9DD-439E-94FB-3560D975C9F7}"/>
    <dgm:cxn modelId="{31BCC621-52EC-4A27-B640-1A97B1E63CC1}" type="presOf" srcId="{CF3475C8-ACDD-4EBE-A3CA-E509854D6C2D}" destId="{5D4A7402-7601-438A-B0D3-777A3932E7FC}" srcOrd="0" destOrd="0" presId="urn:microsoft.com/office/officeart/2008/layout/PictureStrips"/>
    <dgm:cxn modelId="{870E855D-6C19-42A4-92EA-E1164D3A7502}" type="presOf" srcId="{933DFDA6-982B-4AF6-94E5-BD1C670F4CD5}" destId="{3B9BAA94-E218-4179-996B-E45F8CA31263}" srcOrd="0" destOrd="0" presId="urn:microsoft.com/office/officeart/2008/layout/PictureStrips"/>
    <dgm:cxn modelId="{42B84665-1374-4B7E-9B28-DA7C9CF72608}" type="presOf" srcId="{1CC6E1B8-A290-4065-94A3-141397CD60C1}" destId="{4CC5EE92-A42F-4900-8AD0-F631437C90D0}" srcOrd="0" destOrd="0" presId="urn:microsoft.com/office/officeart/2008/layout/PictureStrips"/>
    <dgm:cxn modelId="{98DD1554-8B73-46C7-9BFB-2F2B07014539}" srcId="{933DFDA6-982B-4AF6-94E5-BD1C670F4CD5}" destId="{DA39F03A-DEDA-4642-8132-C8F91368CACD}" srcOrd="0" destOrd="0" parTransId="{DC5E025E-BBB9-4BBA-A3E8-9308EB7C5AC8}" sibTransId="{1F276944-B131-4599-8D93-D529972CB22C}"/>
    <dgm:cxn modelId="{592A55C0-26AB-4110-ADC4-BEEFC06B3950}" type="presOf" srcId="{DA39F03A-DEDA-4642-8132-C8F91368CACD}" destId="{9B7B7511-5E1D-4A26-AC31-6EC7E1D3BEDF}" srcOrd="0" destOrd="0" presId="urn:microsoft.com/office/officeart/2008/layout/PictureStrips"/>
    <dgm:cxn modelId="{714B4AE6-FFC8-4CA3-8D8D-EDA106270090}" srcId="{933DFDA6-982B-4AF6-94E5-BD1C670F4CD5}" destId="{1CC6E1B8-A290-4065-94A3-141397CD60C1}" srcOrd="1" destOrd="0" parTransId="{626C0047-4CB3-4981-B6B4-5818DCDE1CF0}" sibTransId="{CA5CA566-F5F8-47E5-9278-CC8103D80692}"/>
    <dgm:cxn modelId="{D86E48EF-6FBA-4C83-9782-D54EBDBDE9B6}" type="presParOf" srcId="{3B9BAA94-E218-4179-996B-E45F8CA31263}" destId="{5CA5CE34-D31A-43CD-9D4B-23D22E1B17C9}" srcOrd="0" destOrd="0" presId="urn:microsoft.com/office/officeart/2008/layout/PictureStrips"/>
    <dgm:cxn modelId="{C768017C-8D7E-4AF6-80E5-9AD6DFA5F73D}" type="presParOf" srcId="{5CA5CE34-D31A-43CD-9D4B-23D22E1B17C9}" destId="{9B7B7511-5E1D-4A26-AC31-6EC7E1D3BEDF}" srcOrd="0" destOrd="0" presId="urn:microsoft.com/office/officeart/2008/layout/PictureStrips"/>
    <dgm:cxn modelId="{5C16E40C-24A0-4410-9463-05B0B14DB22B}" type="presParOf" srcId="{5CA5CE34-D31A-43CD-9D4B-23D22E1B17C9}" destId="{E1B0F9DC-8F83-4D14-B4B1-0BD167B7D361}" srcOrd="1" destOrd="0" presId="urn:microsoft.com/office/officeart/2008/layout/PictureStrips"/>
    <dgm:cxn modelId="{92F280C6-7CE0-4D8A-BD81-EC53A5688990}" type="presParOf" srcId="{3B9BAA94-E218-4179-996B-E45F8CA31263}" destId="{F34BA827-9A12-49B1-B881-47415B700F37}" srcOrd="1" destOrd="0" presId="urn:microsoft.com/office/officeart/2008/layout/PictureStrips"/>
    <dgm:cxn modelId="{39483BDA-572B-40BA-822B-BBC5ED2B4229}" type="presParOf" srcId="{3B9BAA94-E218-4179-996B-E45F8CA31263}" destId="{78697CD5-1C73-4696-AFAF-3080E022B9C5}" srcOrd="2" destOrd="0" presId="urn:microsoft.com/office/officeart/2008/layout/PictureStrips"/>
    <dgm:cxn modelId="{51CE2A77-7AB1-41AD-8740-10AB4A480AAE}" type="presParOf" srcId="{78697CD5-1C73-4696-AFAF-3080E022B9C5}" destId="{4CC5EE92-A42F-4900-8AD0-F631437C90D0}" srcOrd="0" destOrd="0" presId="urn:microsoft.com/office/officeart/2008/layout/PictureStrips"/>
    <dgm:cxn modelId="{3428EFC7-F4CA-44DE-B84C-E7E7F059A7AE}" type="presParOf" srcId="{78697CD5-1C73-4696-AFAF-3080E022B9C5}" destId="{5862A4AD-575E-4487-801A-327F3B943759}" srcOrd="1" destOrd="0" presId="urn:microsoft.com/office/officeart/2008/layout/PictureStrips"/>
    <dgm:cxn modelId="{F7078D51-1C60-4E56-B5B0-1D8D2F3F308E}" type="presParOf" srcId="{3B9BAA94-E218-4179-996B-E45F8CA31263}" destId="{57514F56-9849-404B-8D66-AF5E6544DEC6}" srcOrd="3" destOrd="0" presId="urn:microsoft.com/office/officeart/2008/layout/PictureStrips"/>
    <dgm:cxn modelId="{EC68B2FA-754B-4AB4-A8A2-A7BDE7874DE5}" type="presParOf" srcId="{3B9BAA94-E218-4179-996B-E45F8CA31263}" destId="{5A9D4570-97EC-4816-9F5C-90A70B8383BC}" srcOrd="4" destOrd="0" presId="urn:microsoft.com/office/officeart/2008/layout/PictureStrips"/>
    <dgm:cxn modelId="{684138C9-62C1-40C0-B259-7657FFC8AA84}" type="presParOf" srcId="{5A9D4570-97EC-4816-9F5C-90A70B8383BC}" destId="{5D4A7402-7601-438A-B0D3-777A3932E7FC}" srcOrd="0" destOrd="0" presId="urn:microsoft.com/office/officeart/2008/layout/PictureStrips"/>
    <dgm:cxn modelId="{07969657-976A-49FC-A534-D29B9521F975}" type="presParOf" srcId="{5A9D4570-97EC-4816-9F5C-90A70B8383BC}" destId="{3AB36791-F8C6-4A0D-8A85-20374DA6A5B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7602B1-E1A5-4C12-8929-AD01065BA00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6C51DC0-D874-4DC2-822D-BD206AF05430}">
      <dgm:prSet phldrT="[Texto]"/>
      <dgm:spPr/>
      <dgm:t>
        <a:bodyPr/>
        <a:lstStyle/>
        <a:p>
          <a:r>
            <a:rPr lang="es-ES" dirty="0"/>
            <a:t>IIEE EBR</a:t>
          </a:r>
          <a:endParaRPr lang="es-PE" dirty="0"/>
        </a:p>
      </dgm:t>
    </dgm:pt>
    <dgm:pt modelId="{E13BCBE1-5A5B-4733-BE83-D89DF7C5BA78}" type="parTrans" cxnId="{FEAA5596-382F-4241-94E3-C7B5A4BA3F6F}">
      <dgm:prSet/>
      <dgm:spPr/>
      <dgm:t>
        <a:bodyPr/>
        <a:lstStyle/>
        <a:p>
          <a:endParaRPr lang="es-PE"/>
        </a:p>
      </dgm:t>
    </dgm:pt>
    <dgm:pt modelId="{DF8836DE-B7B0-4582-B2FC-C70A301CA28B}" type="sibTrans" cxnId="{FEAA5596-382F-4241-94E3-C7B5A4BA3F6F}">
      <dgm:prSet/>
      <dgm:spPr/>
      <dgm:t>
        <a:bodyPr/>
        <a:lstStyle/>
        <a:p>
          <a:endParaRPr lang="es-PE"/>
        </a:p>
      </dgm:t>
    </dgm:pt>
    <dgm:pt modelId="{F9AE439D-B970-4FC3-A7D2-24C0BC747BFB}">
      <dgm:prSet phldrT="[Texto]"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IIEE que no están focalizadas por alguna intervención o modelo de servicio específico para el año 2026 y que presentan alguna situación de vulnerabilidad: </a:t>
          </a:r>
          <a:endParaRPr lang="es-PE" dirty="0">
            <a:solidFill>
              <a:srgbClr val="000000"/>
            </a:solidFill>
            <a:effectLst/>
            <a:latin typeface="Noto Sans Symbols"/>
            <a:ea typeface="Noto Sans Symbols"/>
            <a:cs typeface="Noto Sans Symbols"/>
          </a:endParaRPr>
        </a:p>
      </dgm:t>
    </dgm:pt>
    <dgm:pt modelId="{1CAB3308-0A56-44A2-9BFF-C56E413A7EEB}" type="parTrans" cxnId="{7F3023E7-FEB8-4183-B10A-0FFD92D4C9AE}">
      <dgm:prSet/>
      <dgm:spPr/>
      <dgm:t>
        <a:bodyPr/>
        <a:lstStyle/>
        <a:p>
          <a:endParaRPr lang="es-PE"/>
        </a:p>
      </dgm:t>
    </dgm:pt>
    <dgm:pt modelId="{42CE2FAF-F67F-4A2E-B30B-334C921FD839}" type="sibTrans" cxnId="{7F3023E7-FEB8-4183-B10A-0FFD92D4C9AE}">
      <dgm:prSet/>
      <dgm:spPr/>
      <dgm:t>
        <a:bodyPr/>
        <a:lstStyle/>
        <a:p>
          <a:endParaRPr lang="es-PE"/>
        </a:p>
      </dgm:t>
    </dgm:pt>
    <dgm:pt modelId="{1D5E5B30-E9ED-464E-9D8A-BE566C157227}">
      <dgm:prSet phldrT="[Texto]"/>
      <dgm:spPr/>
      <dgm:t>
        <a:bodyPr/>
        <a:lstStyle/>
        <a:p>
          <a:r>
            <a:rPr lang="es-ES" dirty="0"/>
            <a:t>CEBA</a:t>
          </a:r>
          <a:endParaRPr lang="es-PE" dirty="0"/>
        </a:p>
      </dgm:t>
    </dgm:pt>
    <dgm:pt modelId="{6D042FBA-BE76-4D53-AE98-384341398C82}" type="parTrans" cxnId="{0C0D009B-050A-4A1A-A4DE-28CCD8D968A8}">
      <dgm:prSet/>
      <dgm:spPr/>
      <dgm:t>
        <a:bodyPr/>
        <a:lstStyle/>
        <a:p>
          <a:endParaRPr lang="es-PE"/>
        </a:p>
      </dgm:t>
    </dgm:pt>
    <dgm:pt modelId="{3B92F711-38B0-4985-996E-04D59C253883}" type="sibTrans" cxnId="{0C0D009B-050A-4A1A-A4DE-28CCD8D968A8}">
      <dgm:prSet/>
      <dgm:spPr/>
      <dgm:t>
        <a:bodyPr/>
        <a:lstStyle/>
        <a:p>
          <a:endParaRPr lang="es-PE"/>
        </a:p>
      </dgm:t>
    </dgm:pt>
    <dgm:pt modelId="{BC8AF8B7-ED19-409F-889E-EE985EF8B9F0}">
      <dgm:prSet phldrT="[Texto]"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IIEE que no están focalizadas por alguna intervención o modelo de servicio específico para el año 2026</a:t>
          </a:r>
          <a:endParaRPr lang="es-PE" dirty="0"/>
        </a:p>
      </dgm:t>
    </dgm:pt>
    <dgm:pt modelId="{5A0E4413-F59C-46AA-A008-7D7894792A3E}" type="parTrans" cxnId="{E9593395-A499-426B-8AF0-63EE4F0B86D8}">
      <dgm:prSet/>
      <dgm:spPr/>
      <dgm:t>
        <a:bodyPr/>
        <a:lstStyle/>
        <a:p>
          <a:endParaRPr lang="es-PE"/>
        </a:p>
      </dgm:t>
    </dgm:pt>
    <dgm:pt modelId="{F5F22258-431B-4417-8733-8551AB64CFF3}" type="sibTrans" cxnId="{E9593395-A499-426B-8AF0-63EE4F0B86D8}">
      <dgm:prSet/>
      <dgm:spPr/>
      <dgm:t>
        <a:bodyPr/>
        <a:lstStyle/>
        <a:p>
          <a:endParaRPr lang="es-PE"/>
        </a:p>
      </dgm:t>
    </dgm:pt>
    <dgm:pt modelId="{AFE4EDFF-F7CB-475B-AFE2-3380FC88E27F}">
      <dgm:prSet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que consumen sustancias psicoactivas.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58F84ADD-8EB0-4028-A41A-4D4F913A905B}" type="parTrans" cxnId="{F26258C0-5439-4EDB-A023-C10DB12F9935}">
      <dgm:prSet/>
      <dgm:spPr/>
      <dgm:t>
        <a:bodyPr/>
        <a:lstStyle/>
        <a:p>
          <a:endParaRPr lang="es-PE"/>
        </a:p>
      </dgm:t>
    </dgm:pt>
    <dgm:pt modelId="{EA4052A3-372C-4FFC-AD66-E130306B4382}" type="sibTrans" cxnId="{F26258C0-5439-4EDB-A023-C10DB12F9935}">
      <dgm:prSet/>
      <dgm:spPr/>
      <dgm:t>
        <a:bodyPr/>
        <a:lstStyle/>
        <a:p>
          <a:endParaRPr lang="es-PE"/>
        </a:p>
      </dgm:t>
    </dgm:pt>
    <dgm:pt modelId="{F694BF83-A3AE-45BF-938F-049B509525C8}">
      <dgm:prSet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casos de embarazo adolescentes.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B839F918-B29B-4EBB-A289-E041A743332D}" type="parTrans" cxnId="{2C8E4638-88C1-4924-8EC2-A2D6CB6FD1D3}">
      <dgm:prSet/>
      <dgm:spPr/>
      <dgm:t>
        <a:bodyPr/>
        <a:lstStyle/>
        <a:p>
          <a:endParaRPr lang="es-PE"/>
        </a:p>
      </dgm:t>
    </dgm:pt>
    <dgm:pt modelId="{07E1A7A3-ADE9-4FB1-AC52-520D5961A098}" type="sibTrans" cxnId="{2C8E4638-88C1-4924-8EC2-A2D6CB6FD1D3}">
      <dgm:prSet/>
      <dgm:spPr/>
      <dgm:t>
        <a:bodyPr/>
        <a:lstStyle/>
        <a:p>
          <a:endParaRPr lang="es-PE"/>
        </a:p>
      </dgm:t>
    </dgm:pt>
    <dgm:pt modelId="{8AE7F6BB-3B2D-41FB-A617-067E6D7533ED}">
      <dgm:prSet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casos de violencia familiar, sexual y/o escolar.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84959CF0-2075-49A5-A806-EEC47FEEB9E9}" type="parTrans" cxnId="{38A2DB66-54F3-4460-948C-0C889C25F326}">
      <dgm:prSet/>
      <dgm:spPr/>
      <dgm:t>
        <a:bodyPr/>
        <a:lstStyle/>
        <a:p>
          <a:endParaRPr lang="es-PE"/>
        </a:p>
      </dgm:t>
    </dgm:pt>
    <dgm:pt modelId="{6BD176E1-AEB3-4C6C-A99F-FD955DCE3EB7}" type="sibTrans" cxnId="{38A2DB66-54F3-4460-948C-0C889C25F326}">
      <dgm:prSet/>
      <dgm:spPr/>
      <dgm:t>
        <a:bodyPr/>
        <a:lstStyle/>
        <a:p>
          <a:endParaRPr lang="es-PE"/>
        </a:p>
      </dgm:t>
    </dgm:pt>
    <dgm:pt modelId="{80245090-C97A-430C-8F0A-36241B4FEA6D}">
      <dgm:prSet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con riesgo de interrumpir sus estudios.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E627910D-4A95-468D-84CA-607E6011D154}" type="parTrans" cxnId="{1C4CEA95-3FAC-4F65-B192-9A33F832EC9E}">
      <dgm:prSet/>
      <dgm:spPr/>
      <dgm:t>
        <a:bodyPr/>
        <a:lstStyle/>
        <a:p>
          <a:endParaRPr lang="es-PE"/>
        </a:p>
      </dgm:t>
    </dgm:pt>
    <dgm:pt modelId="{A9092B26-A4E2-4F49-B948-E2E39A541461}" type="sibTrans" cxnId="{1C4CEA95-3FAC-4F65-B192-9A33F832EC9E}">
      <dgm:prSet/>
      <dgm:spPr/>
      <dgm:t>
        <a:bodyPr/>
        <a:lstStyle/>
        <a:p>
          <a:endParaRPr lang="es-PE"/>
        </a:p>
      </dgm:t>
    </dgm:pt>
    <dgm:pt modelId="{1976F070-9FC6-44A7-9F22-272620A72842}">
      <dgm:prSet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que requiere recuperación. 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1D661889-628D-474A-8018-03822159CC2F}" type="parTrans" cxnId="{4E02C997-E82D-406A-A3D5-B5DA348B6E94}">
      <dgm:prSet/>
      <dgm:spPr/>
      <dgm:t>
        <a:bodyPr/>
        <a:lstStyle/>
        <a:p>
          <a:endParaRPr lang="es-PE"/>
        </a:p>
      </dgm:t>
    </dgm:pt>
    <dgm:pt modelId="{4917EE92-BB23-4505-BEB5-A2BCB80FC0B8}" type="sibTrans" cxnId="{4E02C997-E82D-406A-A3D5-B5DA348B6E94}">
      <dgm:prSet/>
      <dgm:spPr/>
      <dgm:t>
        <a:bodyPr/>
        <a:lstStyle/>
        <a:p>
          <a:endParaRPr lang="es-PE"/>
        </a:p>
      </dgm:t>
    </dgm:pt>
    <dgm:pt modelId="{578302E3-9570-421E-A56C-0614A632F685}">
      <dgm:prSet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que han expresado problemas emocionales o conductuales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716734F6-D876-4E50-A929-998E796D21A6}" type="parTrans" cxnId="{098D3D0A-874F-4CC0-88F0-0E86A1FCF068}">
      <dgm:prSet/>
      <dgm:spPr/>
      <dgm:t>
        <a:bodyPr/>
        <a:lstStyle/>
        <a:p>
          <a:endParaRPr lang="es-PE"/>
        </a:p>
      </dgm:t>
    </dgm:pt>
    <dgm:pt modelId="{234F7426-CC91-493C-A982-B9EA02783E13}" type="sibTrans" cxnId="{098D3D0A-874F-4CC0-88F0-0E86A1FCF068}">
      <dgm:prSet/>
      <dgm:spPr/>
      <dgm:t>
        <a:bodyPr/>
        <a:lstStyle/>
        <a:p>
          <a:endParaRPr lang="es-PE"/>
        </a:p>
      </dgm:t>
    </dgm:pt>
    <dgm:pt modelId="{26CA4C27-F257-4786-89DC-235E213B4EEA}">
      <dgm:prSet/>
      <dgm:spPr/>
      <dgm:t>
        <a:bodyPr/>
        <a:lstStyle/>
        <a:p>
          <a:pPr algn="just"/>
          <a:r>
            <a:rPr lang="es-ES" dirty="0">
              <a:effectLst/>
              <a:latin typeface="Noto Sans Symbols"/>
              <a:ea typeface="Noto Sans Symbols"/>
              <a:cs typeface="Noto Sans Symbols"/>
            </a:rPr>
            <a:t>CEBA que brinde la forma de atención presencial y/o semipresencial.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AED920D3-FBC7-4A72-B55C-F8E4763F1AA7}" type="parTrans" cxnId="{C49AD160-2468-4B15-8DCC-230EF39581D1}">
      <dgm:prSet/>
      <dgm:spPr/>
      <dgm:t>
        <a:bodyPr/>
        <a:lstStyle/>
        <a:p>
          <a:endParaRPr lang="es-PE"/>
        </a:p>
      </dgm:t>
    </dgm:pt>
    <dgm:pt modelId="{EADF8AEB-7BFC-4573-9870-5623358FB276}" type="sibTrans" cxnId="{C49AD160-2468-4B15-8DCC-230EF39581D1}">
      <dgm:prSet/>
      <dgm:spPr/>
      <dgm:t>
        <a:bodyPr/>
        <a:lstStyle/>
        <a:p>
          <a:endParaRPr lang="es-PE"/>
        </a:p>
      </dgm:t>
    </dgm:pt>
    <dgm:pt modelId="{2B04FF8D-09BE-42C3-A1A7-BDFA207EF852}">
      <dgm:prSet/>
      <dgm:spPr/>
      <dgm:t>
        <a:bodyPr/>
        <a:lstStyle/>
        <a:p>
          <a:pPr algn="just"/>
          <a:r>
            <a:rPr lang="es-ES" dirty="0">
              <a:effectLst/>
              <a:latin typeface="Noto Sans Symbols"/>
              <a:ea typeface="Noto Sans Symbols"/>
              <a:cs typeface="Noto Sans Symbols"/>
            </a:rPr>
            <a:t>Alto índice de Población estudiantil y con más de 4 docentes nombrados.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99A4B1DC-57AC-4E00-BA64-1DF24BD84F3D}" type="parTrans" cxnId="{E7565D1E-6BC5-4500-BC54-38481F25C916}">
      <dgm:prSet/>
      <dgm:spPr/>
      <dgm:t>
        <a:bodyPr/>
        <a:lstStyle/>
        <a:p>
          <a:endParaRPr lang="es-PE"/>
        </a:p>
      </dgm:t>
    </dgm:pt>
    <dgm:pt modelId="{BE24F109-E966-4E53-B1ED-1388272C134E}" type="sibTrans" cxnId="{E7565D1E-6BC5-4500-BC54-38481F25C916}">
      <dgm:prSet/>
      <dgm:spPr/>
      <dgm:t>
        <a:bodyPr/>
        <a:lstStyle/>
        <a:p>
          <a:endParaRPr lang="es-PE"/>
        </a:p>
      </dgm:t>
    </dgm:pt>
    <dgm:pt modelId="{A8190D48-4ECE-44EF-83FF-009BFE1AB78A}">
      <dgm:prSet/>
      <dgm:spPr/>
      <dgm:t>
        <a:bodyPr/>
        <a:lstStyle/>
        <a:p>
          <a:pPr algn="just"/>
          <a:r>
            <a:rPr lang="es-ES" dirty="0">
              <a:effectLst/>
              <a:latin typeface="Noto Sans Symbols"/>
              <a:ea typeface="Noto Sans Symbols"/>
              <a:cs typeface="Noto Sans Symbols"/>
            </a:rPr>
            <a:t>CEBA con casos reportados de violencia en el SISEVE.</a:t>
          </a:r>
          <a:endParaRPr lang="es-PE" dirty="0">
            <a:effectLst/>
            <a:latin typeface="Noto Sans Symbols"/>
            <a:ea typeface="Noto Sans Symbols"/>
            <a:cs typeface="Noto Sans Symbols"/>
          </a:endParaRPr>
        </a:p>
      </dgm:t>
    </dgm:pt>
    <dgm:pt modelId="{72F66347-19B8-45F8-B2E9-2C0FE90A5F19}" type="parTrans" cxnId="{13873599-05D8-447E-A4FB-DB9AAFC79983}">
      <dgm:prSet/>
      <dgm:spPr/>
      <dgm:t>
        <a:bodyPr/>
        <a:lstStyle/>
        <a:p>
          <a:endParaRPr lang="es-PE"/>
        </a:p>
      </dgm:t>
    </dgm:pt>
    <dgm:pt modelId="{659DCF22-28FC-4EB1-B1E8-710BA8426524}" type="sibTrans" cxnId="{13873599-05D8-447E-A4FB-DB9AAFC79983}">
      <dgm:prSet/>
      <dgm:spPr/>
      <dgm:t>
        <a:bodyPr/>
        <a:lstStyle/>
        <a:p>
          <a:endParaRPr lang="es-PE"/>
        </a:p>
      </dgm:t>
    </dgm:pt>
    <dgm:pt modelId="{3170421D-E794-4A11-88CB-7B8CA62AFF81}">
      <dgm:prSet phldrT="[Texto]"/>
      <dgm:spPr/>
      <dgm:t>
        <a:bodyPr/>
        <a:lstStyle/>
        <a:p>
          <a:pPr algn="just"/>
          <a:r>
            <a:rPr lang="es-ES" dirty="0">
              <a:effectLst/>
              <a:latin typeface="Noto Sans Symbols"/>
              <a:ea typeface="Noto Sans Symbols"/>
              <a:cs typeface="Noto Sans Symbols"/>
            </a:rPr>
            <a:t>Que se encuentren en zonas con incidencia de delito de Trata de Personas (urbano marginales).</a:t>
          </a:r>
          <a:endParaRPr lang="es-PE" dirty="0"/>
        </a:p>
      </dgm:t>
    </dgm:pt>
    <dgm:pt modelId="{B80F72F0-5ACB-43EB-AE3B-7A77D88D38EA}" type="parTrans" cxnId="{E4F7AEE8-86FE-4912-93AA-1F6F7A4652E3}">
      <dgm:prSet/>
      <dgm:spPr/>
      <dgm:t>
        <a:bodyPr/>
        <a:lstStyle/>
        <a:p>
          <a:endParaRPr lang="es-PE"/>
        </a:p>
      </dgm:t>
    </dgm:pt>
    <dgm:pt modelId="{C8F541D3-E575-4220-BE20-2197F312C78E}" type="sibTrans" cxnId="{E4F7AEE8-86FE-4912-93AA-1F6F7A4652E3}">
      <dgm:prSet/>
      <dgm:spPr/>
      <dgm:t>
        <a:bodyPr/>
        <a:lstStyle/>
        <a:p>
          <a:endParaRPr lang="es-PE"/>
        </a:p>
      </dgm:t>
    </dgm:pt>
    <dgm:pt modelId="{171F1D1A-2F63-47FA-B243-621D484376D9}" type="pres">
      <dgm:prSet presAssocID="{207602B1-E1A5-4C12-8929-AD01065BA00A}" presName="Name0" presStyleCnt="0">
        <dgm:presLayoutVars>
          <dgm:dir/>
          <dgm:animLvl val="lvl"/>
          <dgm:resizeHandles val="exact"/>
        </dgm:presLayoutVars>
      </dgm:prSet>
      <dgm:spPr/>
    </dgm:pt>
    <dgm:pt modelId="{55813532-311D-4D47-938E-8179E440E33F}" type="pres">
      <dgm:prSet presAssocID="{A6C51DC0-D874-4DC2-822D-BD206AF05430}" presName="composite" presStyleCnt="0"/>
      <dgm:spPr/>
    </dgm:pt>
    <dgm:pt modelId="{2D69C193-40DC-4F26-A7E9-5F800D368F77}" type="pres">
      <dgm:prSet presAssocID="{A6C51DC0-D874-4DC2-822D-BD206AF0543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BF7CF49-91CF-4A11-9E45-99026389D368}" type="pres">
      <dgm:prSet presAssocID="{A6C51DC0-D874-4DC2-822D-BD206AF05430}" presName="desTx" presStyleLbl="alignAccFollowNode1" presStyleIdx="0" presStyleCnt="2">
        <dgm:presLayoutVars>
          <dgm:bulletEnabled val="1"/>
        </dgm:presLayoutVars>
      </dgm:prSet>
      <dgm:spPr/>
    </dgm:pt>
    <dgm:pt modelId="{6AC9FF0A-0085-4323-BB6C-1FDB4EE88DA0}" type="pres">
      <dgm:prSet presAssocID="{DF8836DE-B7B0-4582-B2FC-C70A301CA28B}" presName="space" presStyleCnt="0"/>
      <dgm:spPr/>
    </dgm:pt>
    <dgm:pt modelId="{9B0D3DFB-D27A-4183-A303-516466B002B1}" type="pres">
      <dgm:prSet presAssocID="{1D5E5B30-E9ED-464E-9D8A-BE566C157227}" presName="composite" presStyleCnt="0"/>
      <dgm:spPr/>
    </dgm:pt>
    <dgm:pt modelId="{88FE42AA-BDAF-4039-9C1C-88660FF71AA5}" type="pres">
      <dgm:prSet presAssocID="{1D5E5B30-E9ED-464E-9D8A-BE566C15722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66370AA-8DF4-4106-99AF-21C57A6EAABE}" type="pres">
      <dgm:prSet presAssocID="{1D5E5B30-E9ED-464E-9D8A-BE566C15722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98D3D0A-874F-4CC0-88F0-0E86A1FCF068}" srcId="{F9AE439D-B970-4FC3-A7D2-24C0BC747BFB}" destId="{578302E3-9570-421E-A56C-0614A632F685}" srcOrd="5" destOrd="0" parTransId="{716734F6-D876-4E50-A929-998E796D21A6}" sibTransId="{234F7426-CC91-493C-A982-B9EA02783E13}"/>
    <dgm:cxn modelId="{E7565D1E-6BC5-4500-BC54-38481F25C916}" srcId="{1D5E5B30-E9ED-464E-9D8A-BE566C157227}" destId="{2B04FF8D-09BE-42C3-A1A7-BDFA207EF852}" srcOrd="3" destOrd="0" parTransId="{99A4B1DC-57AC-4E00-BA64-1DF24BD84F3D}" sibTransId="{BE24F109-E966-4E53-B1ED-1388272C134E}"/>
    <dgm:cxn modelId="{7C3E3727-FB2F-4C92-B9CC-7EAB97FA94C3}" type="presOf" srcId="{8AE7F6BB-3B2D-41FB-A617-067E6D7533ED}" destId="{EBF7CF49-91CF-4A11-9E45-99026389D368}" srcOrd="0" destOrd="3" presId="urn:microsoft.com/office/officeart/2005/8/layout/hList1"/>
    <dgm:cxn modelId="{EE70D62B-1C95-4C10-ACA7-F448DB9C448B}" type="presOf" srcId="{3170421D-E794-4A11-88CB-7B8CA62AFF81}" destId="{D66370AA-8DF4-4106-99AF-21C57A6EAABE}" srcOrd="0" destOrd="1" presId="urn:microsoft.com/office/officeart/2005/8/layout/hList1"/>
    <dgm:cxn modelId="{0E9AB937-35B1-486F-AE10-3F73F307F4FE}" type="presOf" srcId="{F9AE439D-B970-4FC3-A7D2-24C0BC747BFB}" destId="{EBF7CF49-91CF-4A11-9E45-99026389D368}" srcOrd="0" destOrd="0" presId="urn:microsoft.com/office/officeart/2005/8/layout/hList1"/>
    <dgm:cxn modelId="{2C8E4638-88C1-4924-8EC2-A2D6CB6FD1D3}" srcId="{F9AE439D-B970-4FC3-A7D2-24C0BC747BFB}" destId="{F694BF83-A3AE-45BF-938F-049B509525C8}" srcOrd="1" destOrd="0" parTransId="{B839F918-B29B-4EBB-A289-E041A743332D}" sibTransId="{07E1A7A3-ADE9-4FB1-AC52-520D5961A098}"/>
    <dgm:cxn modelId="{70BC6F3F-1A3F-42B5-82EF-759E3FE65FFF}" type="presOf" srcId="{AFE4EDFF-F7CB-475B-AFE2-3380FC88E27F}" destId="{EBF7CF49-91CF-4A11-9E45-99026389D368}" srcOrd="0" destOrd="1" presId="urn:microsoft.com/office/officeart/2005/8/layout/hList1"/>
    <dgm:cxn modelId="{C49AD160-2468-4B15-8DCC-230EF39581D1}" srcId="{1D5E5B30-E9ED-464E-9D8A-BE566C157227}" destId="{26CA4C27-F257-4786-89DC-235E213B4EEA}" srcOrd="2" destOrd="0" parTransId="{AED920D3-FBC7-4A72-B55C-F8E4763F1AA7}" sibTransId="{EADF8AEB-7BFC-4573-9870-5623358FB276}"/>
    <dgm:cxn modelId="{38A2DB66-54F3-4460-948C-0C889C25F326}" srcId="{F9AE439D-B970-4FC3-A7D2-24C0BC747BFB}" destId="{8AE7F6BB-3B2D-41FB-A617-067E6D7533ED}" srcOrd="2" destOrd="0" parTransId="{84959CF0-2075-49A5-A806-EEC47FEEB9E9}" sibTransId="{6BD176E1-AEB3-4C6C-A99F-FD955DCE3EB7}"/>
    <dgm:cxn modelId="{16A27B7A-6474-45C6-A844-999C17C50837}" type="presOf" srcId="{BC8AF8B7-ED19-409F-889E-EE985EF8B9F0}" destId="{D66370AA-8DF4-4106-99AF-21C57A6EAABE}" srcOrd="0" destOrd="0" presId="urn:microsoft.com/office/officeart/2005/8/layout/hList1"/>
    <dgm:cxn modelId="{DD64F688-52DE-41A1-A065-5CA4466BF5A5}" type="presOf" srcId="{2B04FF8D-09BE-42C3-A1A7-BDFA207EF852}" destId="{D66370AA-8DF4-4106-99AF-21C57A6EAABE}" srcOrd="0" destOrd="3" presId="urn:microsoft.com/office/officeart/2005/8/layout/hList1"/>
    <dgm:cxn modelId="{105B2194-0F7C-417C-AA1A-9D5DAD31FB3D}" type="presOf" srcId="{A6C51DC0-D874-4DC2-822D-BD206AF05430}" destId="{2D69C193-40DC-4F26-A7E9-5F800D368F77}" srcOrd="0" destOrd="0" presId="urn:microsoft.com/office/officeart/2005/8/layout/hList1"/>
    <dgm:cxn modelId="{E9593395-A499-426B-8AF0-63EE4F0B86D8}" srcId="{1D5E5B30-E9ED-464E-9D8A-BE566C157227}" destId="{BC8AF8B7-ED19-409F-889E-EE985EF8B9F0}" srcOrd="0" destOrd="0" parTransId="{5A0E4413-F59C-46AA-A008-7D7894792A3E}" sibTransId="{F5F22258-431B-4417-8733-8551AB64CFF3}"/>
    <dgm:cxn modelId="{1C4CEA95-3FAC-4F65-B192-9A33F832EC9E}" srcId="{F9AE439D-B970-4FC3-A7D2-24C0BC747BFB}" destId="{80245090-C97A-430C-8F0A-36241B4FEA6D}" srcOrd="3" destOrd="0" parTransId="{E627910D-4A95-468D-84CA-607E6011D154}" sibTransId="{A9092B26-A4E2-4F49-B948-E2E39A541461}"/>
    <dgm:cxn modelId="{FEAA5596-382F-4241-94E3-C7B5A4BA3F6F}" srcId="{207602B1-E1A5-4C12-8929-AD01065BA00A}" destId="{A6C51DC0-D874-4DC2-822D-BD206AF05430}" srcOrd="0" destOrd="0" parTransId="{E13BCBE1-5A5B-4733-BE83-D89DF7C5BA78}" sibTransId="{DF8836DE-B7B0-4582-B2FC-C70A301CA28B}"/>
    <dgm:cxn modelId="{AA53AA96-F018-42E2-9D16-39C813E23F3F}" type="presOf" srcId="{1976F070-9FC6-44A7-9F22-272620A72842}" destId="{EBF7CF49-91CF-4A11-9E45-99026389D368}" srcOrd="0" destOrd="5" presId="urn:microsoft.com/office/officeart/2005/8/layout/hList1"/>
    <dgm:cxn modelId="{4E02C997-E82D-406A-A3D5-B5DA348B6E94}" srcId="{F9AE439D-B970-4FC3-A7D2-24C0BC747BFB}" destId="{1976F070-9FC6-44A7-9F22-272620A72842}" srcOrd="4" destOrd="0" parTransId="{1D661889-628D-474A-8018-03822159CC2F}" sibTransId="{4917EE92-BB23-4505-BEB5-A2BCB80FC0B8}"/>
    <dgm:cxn modelId="{13873599-05D8-447E-A4FB-DB9AAFC79983}" srcId="{1D5E5B30-E9ED-464E-9D8A-BE566C157227}" destId="{A8190D48-4ECE-44EF-83FF-009BFE1AB78A}" srcOrd="4" destOrd="0" parTransId="{72F66347-19B8-45F8-B2E9-2C0FE90A5F19}" sibTransId="{659DCF22-28FC-4EB1-B1E8-710BA8426524}"/>
    <dgm:cxn modelId="{E09E6F9A-A0A4-43DD-8F55-4CFE43AF1E01}" type="presOf" srcId="{80245090-C97A-430C-8F0A-36241B4FEA6D}" destId="{EBF7CF49-91CF-4A11-9E45-99026389D368}" srcOrd="0" destOrd="4" presId="urn:microsoft.com/office/officeart/2005/8/layout/hList1"/>
    <dgm:cxn modelId="{0C0D009B-050A-4A1A-A4DE-28CCD8D968A8}" srcId="{207602B1-E1A5-4C12-8929-AD01065BA00A}" destId="{1D5E5B30-E9ED-464E-9D8A-BE566C157227}" srcOrd="1" destOrd="0" parTransId="{6D042FBA-BE76-4D53-AE98-384341398C82}" sibTransId="{3B92F711-38B0-4985-996E-04D59C253883}"/>
    <dgm:cxn modelId="{B77F04B0-28A6-46AB-836E-B3B5299C8870}" type="presOf" srcId="{26CA4C27-F257-4786-89DC-235E213B4EEA}" destId="{D66370AA-8DF4-4106-99AF-21C57A6EAABE}" srcOrd="0" destOrd="2" presId="urn:microsoft.com/office/officeart/2005/8/layout/hList1"/>
    <dgm:cxn modelId="{F26258C0-5439-4EDB-A023-C10DB12F9935}" srcId="{F9AE439D-B970-4FC3-A7D2-24C0BC747BFB}" destId="{AFE4EDFF-F7CB-475B-AFE2-3380FC88E27F}" srcOrd="0" destOrd="0" parTransId="{58F84ADD-8EB0-4028-A41A-4D4F913A905B}" sibTransId="{EA4052A3-372C-4FFC-AD66-E130306B4382}"/>
    <dgm:cxn modelId="{8BCE75D2-3534-4C8F-A101-EF37D8A83E66}" type="presOf" srcId="{1D5E5B30-E9ED-464E-9D8A-BE566C157227}" destId="{88FE42AA-BDAF-4039-9C1C-88660FF71AA5}" srcOrd="0" destOrd="0" presId="urn:microsoft.com/office/officeart/2005/8/layout/hList1"/>
    <dgm:cxn modelId="{1432A6D6-DB53-49B0-AD5E-A2F3DBC55B39}" type="presOf" srcId="{207602B1-E1A5-4C12-8929-AD01065BA00A}" destId="{171F1D1A-2F63-47FA-B243-621D484376D9}" srcOrd="0" destOrd="0" presId="urn:microsoft.com/office/officeart/2005/8/layout/hList1"/>
    <dgm:cxn modelId="{17B798DF-58C0-4257-8DCB-1AE9B243FB3B}" type="presOf" srcId="{578302E3-9570-421E-A56C-0614A632F685}" destId="{EBF7CF49-91CF-4A11-9E45-99026389D368}" srcOrd="0" destOrd="6" presId="urn:microsoft.com/office/officeart/2005/8/layout/hList1"/>
    <dgm:cxn modelId="{11DCC5E4-8977-4A91-B017-0C6B0E9035C4}" type="presOf" srcId="{F694BF83-A3AE-45BF-938F-049B509525C8}" destId="{EBF7CF49-91CF-4A11-9E45-99026389D368}" srcOrd="0" destOrd="2" presId="urn:microsoft.com/office/officeart/2005/8/layout/hList1"/>
    <dgm:cxn modelId="{7F3023E7-FEB8-4183-B10A-0FFD92D4C9AE}" srcId="{A6C51DC0-D874-4DC2-822D-BD206AF05430}" destId="{F9AE439D-B970-4FC3-A7D2-24C0BC747BFB}" srcOrd="0" destOrd="0" parTransId="{1CAB3308-0A56-44A2-9BFF-C56E413A7EEB}" sibTransId="{42CE2FAF-F67F-4A2E-B30B-334C921FD839}"/>
    <dgm:cxn modelId="{E4F7AEE8-86FE-4912-93AA-1F6F7A4652E3}" srcId="{1D5E5B30-E9ED-464E-9D8A-BE566C157227}" destId="{3170421D-E794-4A11-88CB-7B8CA62AFF81}" srcOrd="1" destOrd="0" parTransId="{B80F72F0-5ACB-43EB-AE3B-7A77D88D38EA}" sibTransId="{C8F541D3-E575-4220-BE20-2197F312C78E}"/>
    <dgm:cxn modelId="{A6EE31EA-61F7-40E4-8EB6-D362A77914F7}" type="presOf" srcId="{A8190D48-4ECE-44EF-83FF-009BFE1AB78A}" destId="{D66370AA-8DF4-4106-99AF-21C57A6EAABE}" srcOrd="0" destOrd="4" presId="urn:microsoft.com/office/officeart/2005/8/layout/hList1"/>
    <dgm:cxn modelId="{10C4BE7E-43C9-462B-80B3-532DBE4F9EC2}" type="presParOf" srcId="{171F1D1A-2F63-47FA-B243-621D484376D9}" destId="{55813532-311D-4D47-938E-8179E440E33F}" srcOrd="0" destOrd="0" presId="urn:microsoft.com/office/officeart/2005/8/layout/hList1"/>
    <dgm:cxn modelId="{4FFBA0FB-D639-4050-B219-38B634D07DA1}" type="presParOf" srcId="{55813532-311D-4D47-938E-8179E440E33F}" destId="{2D69C193-40DC-4F26-A7E9-5F800D368F77}" srcOrd="0" destOrd="0" presId="urn:microsoft.com/office/officeart/2005/8/layout/hList1"/>
    <dgm:cxn modelId="{696F70B1-A055-4E72-BA60-A314ED407034}" type="presParOf" srcId="{55813532-311D-4D47-938E-8179E440E33F}" destId="{EBF7CF49-91CF-4A11-9E45-99026389D368}" srcOrd="1" destOrd="0" presId="urn:microsoft.com/office/officeart/2005/8/layout/hList1"/>
    <dgm:cxn modelId="{94790FA1-DB0F-4F6E-B378-7C814879A877}" type="presParOf" srcId="{171F1D1A-2F63-47FA-B243-621D484376D9}" destId="{6AC9FF0A-0085-4323-BB6C-1FDB4EE88DA0}" srcOrd="1" destOrd="0" presId="urn:microsoft.com/office/officeart/2005/8/layout/hList1"/>
    <dgm:cxn modelId="{048B6FEB-73C1-42FB-B9EC-DD6558194F9B}" type="presParOf" srcId="{171F1D1A-2F63-47FA-B243-621D484376D9}" destId="{9B0D3DFB-D27A-4183-A303-516466B002B1}" srcOrd="2" destOrd="0" presId="urn:microsoft.com/office/officeart/2005/8/layout/hList1"/>
    <dgm:cxn modelId="{CD11F71D-412C-4EFA-892F-095F0B576165}" type="presParOf" srcId="{9B0D3DFB-D27A-4183-A303-516466B002B1}" destId="{88FE42AA-BDAF-4039-9C1C-88660FF71AA5}" srcOrd="0" destOrd="0" presId="urn:microsoft.com/office/officeart/2005/8/layout/hList1"/>
    <dgm:cxn modelId="{EE48433C-FFC7-49C5-8302-5A9F899ECC44}" type="presParOf" srcId="{9B0D3DFB-D27A-4183-A303-516466B002B1}" destId="{D66370AA-8DF4-4106-99AF-21C57A6EAA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428C0-F634-4BD5-9D52-C497BE3D3A80}">
      <dsp:nvSpPr>
        <dsp:cNvPr id="0" name=""/>
        <dsp:cNvSpPr/>
      </dsp:nvSpPr>
      <dsp:spPr>
        <a:xfrm>
          <a:off x="1344" y="909976"/>
          <a:ext cx="1635768" cy="817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Momento claro para …</a:t>
          </a:r>
          <a:endParaRPr lang="es-PE" sz="1200" kern="1200" dirty="0"/>
        </a:p>
      </dsp:txBody>
      <dsp:txXfrm>
        <a:off x="25299" y="933931"/>
        <a:ext cx="1587858" cy="769974"/>
      </dsp:txXfrm>
    </dsp:sp>
    <dsp:sp modelId="{591E8620-7514-4DD8-8DF7-C365690DF7AA}">
      <dsp:nvSpPr>
        <dsp:cNvPr id="0" name=""/>
        <dsp:cNvSpPr/>
      </dsp:nvSpPr>
      <dsp:spPr>
        <a:xfrm rot="19457599">
          <a:off x="1561375" y="1055871"/>
          <a:ext cx="80578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05782" y="279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1944121" y="1063632"/>
        <a:ext cx="40289" cy="40289"/>
      </dsp:txXfrm>
    </dsp:sp>
    <dsp:sp modelId="{3E0DF38C-96C2-41D1-BFE7-6543AE3EA494}">
      <dsp:nvSpPr>
        <dsp:cNvPr id="0" name=""/>
        <dsp:cNvSpPr/>
      </dsp:nvSpPr>
      <dsp:spPr>
        <a:xfrm>
          <a:off x="2291420" y="439693"/>
          <a:ext cx="1635768" cy="817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Generar condiciones</a:t>
          </a:r>
          <a:endParaRPr lang="es-PE" sz="1200" kern="1200" dirty="0"/>
        </a:p>
      </dsp:txBody>
      <dsp:txXfrm>
        <a:off x="2315375" y="463648"/>
        <a:ext cx="1587858" cy="769974"/>
      </dsp:txXfrm>
    </dsp:sp>
    <dsp:sp modelId="{33A3B347-3F2C-4E7F-B12C-9FB6E3D78BB1}">
      <dsp:nvSpPr>
        <dsp:cNvPr id="0" name=""/>
        <dsp:cNvSpPr/>
      </dsp:nvSpPr>
      <dsp:spPr>
        <a:xfrm rot="2142401">
          <a:off x="1561375" y="1526155"/>
          <a:ext cx="80578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05782" y="279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1944121" y="1533916"/>
        <a:ext cx="40289" cy="40289"/>
      </dsp:txXfrm>
    </dsp:sp>
    <dsp:sp modelId="{0BBFBE13-9FA8-4B97-BBAE-45A608638280}">
      <dsp:nvSpPr>
        <dsp:cNvPr id="0" name=""/>
        <dsp:cNvSpPr/>
      </dsp:nvSpPr>
      <dsp:spPr>
        <a:xfrm>
          <a:off x="2291420" y="1380260"/>
          <a:ext cx="1635768" cy="817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Dar continuidad o generar nuevos aprendizajes</a:t>
          </a:r>
          <a:endParaRPr lang="es-PE" sz="1200" kern="1200" dirty="0"/>
        </a:p>
      </dsp:txBody>
      <dsp:txXfrm>
        <a:off x="2315375" y="1404215"/>
        <a:ext cx="1587858" cy="769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55D55-9CA3-4406-AABB-B69F355C5937}">
      <dsp:nvSpPr>
        <dsp:cNvPr id="0" name=""/>
        <dsp:cNvSpPr/>
      </dsp:nvSpPr>
      <dsp:spPr>
        <a:xfrm>
          <a:off x="885168" y="1418"/>
          <a:ext cx="1897064" cy="11382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Asegurar el acceso, la continuidad y culminación oportuna de la EB</a:t>
          </a:r>
          <a:endParaRPr lang="es-PE" sz="1500" kern="1200" dirty="0"/>
        </a:p>
      </dsp:txBody>
      <dsp:txXfrm>
        <a:off x="885168" y="1418"/>
        <a:ext cx="1897064" cy="1138238"/>
      </dsp:txXfrm>
    </dsp:sp>
    <dsp:sp modelId="{882036E4-EE81-4594-BDC6-C1AAD2727F2C}">
      <dsp:nvSpPr>
        <dsp:cNvPr id="0" name=""/>
        <dsp:cNvSpPr/>
      </dsp:nvSpPr>
      <dsp:spPr>
        <a:xfrm>
          <a:off x="2971939" y="1418"/>
          <a:ext cx="1897064" cy="113823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Constituir o culminar la conformación de espacios de participación</a:t>
          </a:r>
          <a:endParaRPr lang="es-PE" sz="1500" kern="1200" dirty="0"/>
        </a:p>
      </dsp:txBody>
      <dsp:txXfrm>
        <a:off x="2971939" y="1418"/>
        <a:ext cx="1897064" cy="1138238"/>
      </dsp:txXfrm>
    </dsp:sp>
    <dsp:sp modelId="{FF52648E-24C7-4441-853A-31025594D98B}">
      <dsp:nvSpPr>
        <dsp:cNvPr id="0" name=""/>
        <dsp:cNvSpPr/>
      </dsp:nvSpPr>
      <dsp:spPr>
        <a:xfrm>
          <a:off x="5058709" y="1418"/>
          <a:ext cx="1897064" cy="11382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Continuar o culminar la actualización de los IIGG. </a:t>
          </a:r>
          <a:endParaRPr lang="es-PE" sz="1500" kern="1200" dirty="0"/>
        </a:p>
      </dsp:txBody>
      <dsp:txXfrm>
        <a:off x="5058709" y="1418"/>
        <a:ext cx="1897064" cy="1138238"/>
      </dsp:txXfrm>
    </dsp:sp>
    <dsp:sp modelId="{9EFDF1EE-1C83-45EB-B208-C8D45DEFAB0F}">
      <dsp:nvSpPr>
        <dsp:cNvPr id="0" name=""/>
        <dsp:cNvSpPr/>
      </dsp:nvSpPr>
      <dsp:spPr>
        <a:xfrm>
          <a:off x="885168" y="1329363"/>
          <a:ext cx="1897064" cy="113823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Gestionar el trabajo colegiado previo al inicio del año escolar</a:t>
          </a:r>
          <a:endParaRPr lang="es-PE" sz="1500" kern="1200" dirty="0"/>
        </a:p>
      </dsp:txBody>
      <dsp:txXfrm>
        <a:off x="885168" y="1329363"/>
        <a:ext cx="1897064" cy="1138238"/>
      </dsp:txXfrm>
    </dsp:sp>
    <dsp:sp modelId="{3CAFFD49-600F-42BA-A185-A91B23BC1FF5}">
      <dsp:nvSpPr>
        <dsp:cNvPr id="0" name=""/>
        <dsp:cNvSpPr/>
      </dsp:nvSpPr>
      <dsp:spPr>
        <a:xfrm>
          <a:off x="2971939" y="1329363"/>
          <a:ext cx="1897064" cy="113823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Reforzar los vínculos entre los actores de la comunidad educativa</a:t>
          </a:r>
          <a:endParaRPr lang="es-PE" sz="1500" kern="1200" dirty="0"/>
        </a:p>
      </dsp:txBody>
      <dsp:txXfrm>
        <a:off x="2971939" y="1329363"/>
        <a:ext cx="1897064" cy="1138238"/>
      </dsp:txXfrm>
    </dsp:sp>
    <dsp:sp modelId="{E7346DBD-6E8D-4F3F-A24D-9A70F8652FEB}">
      <dsp:nvSpPr>
        <dsp:cNvPr id="0" name=""/>
        <dsp:cNvSpPr/>
      </dsp:nvSpPr>
      <dsp:spPr>
        <a:xfrm>
          <a:off x="5058709" y="1329363"/>
          <a:ext cx="1897064" cy="11382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Organizar los espacios y recursos para asegurar un tránsito seguro y respetuoso</a:t>
          </a:r>
          <a:endParaRPr lang="es-PE" sz="1500" kern="1200" dirty="0"/>
        </a:p>
      </dsp:txBody>
      <dsp:txXfrm>
        <a:off x="5058709" y="1329363"/>
        <a:ext cx="1897064" cy="1138238"/>
      </dsp:txXfrm>
    </dsp:sp>
    <dsp:sp modelId="{2831325D-7689-4C48-8066-44B0FF676D31}">
      <dsp:nvSpPr>
        <dsp:cNvPr id="0" name=""/>
        <dsp:cNvSpPr/>
      </dsp:nvSpPr>
      <dsp:spPr>
        <a:xfrm>
          <a:off x="2971939" y="2657308"/>
          <a:ext cx="1897064" cy="113823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Garantizar el buen inicio del año escolar: Actividades de acogida</a:t>
          </a:r>
          <a:endParaRPr lang="es-PE" sz="1500" kern="1200" dirty="0"/>
        </a:p>
      </dsp:txBody>
      <dsp:txXfrm>
        <a:off x="2971939" y="2657308"/>
        <a:ext cx="1897064" cy="1138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428C0-F634-4BD5-9D52-C497BE3D3A80}">
      <dsp:nvSpPr>
        <dsp:cNvPr id="0" name=""/>
        <dsp:cNvSpPr/>
      </dsp:nvSpPr>
      <dsp:spPr>
        <a:xfrm>
          <a:off x="502" y="952642"/>
          <a:ext cx="1575245" cy="7876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Equipo directivo</a:t>
          </a:r>
          <a:endParaRPr lang="es-PE" sz="2000" kern="1200" dirty="0"/>
        </a:p>
      </dsp:txBody>
      <dsp:txXfrm>
        <a:off x="23571" y="975711"/>
        <a:ext cx="1529107" cy="741484"/>
      </dsp:txXfrm>
    </dsp:sp>
    <dsp:sp modelId="{591E8620-7514-4DD8-8DF7-C365690DF7AA}">
      <dsp:nvSpPr>
        <dsp:cNvPr id="0" name=""/>
        <dsp:cNvSpPr/>
      </dsp:nvSpPr>
      <dsp:spPr>
        <a:xfrm rot="18306344">
          <a:off x="1350848" y="887127"/>
          <a:ext cx="1058569" cy="52646"/>
        </a:xfrm>
        <a:custGeom>
          <a:avLst/>
          <a:gdLst/>
          <a:ahLst/>
          <a:cxnLst/>
          <a:rect l="0" t="0" r="0" b="0"/>
          <a:pathLst>
            <a:path>
              <a:moveTo>
                <a:pt x="0" y="26323"/>
              </a:moveTo>
              <a:lnTo>
                <a:pt x="1058569" y="2632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00" kern="1200"/>
        </a:p>
      </dsp:txBody>
      <dsp:txXfrm>
        <a:off x="1853668" y="886986"/>
        <a:ext cx="52928" cy="52928"/>
      </dsp:txXfrm>
    </dsp:sp>
    <dsp:sp modelId="{3E0DF38C-96C2-41D1-BFE7-6543AE3EA494}">
      <dsp:nvSpPr>
        <dsp:cNvPr id="0" name=""/>
        <dsp:cNvSpPr/>
      </dsp:nvSpPr>
      <dsp:spPr>
        <a:xfrm>
          <a:off x="2184517" y="86635"/>
          <a:ext cx="1575245" cy="7876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Conduce</a:t>
          </a:r>
          <a:endParaRPr lang="es-PE" sz="2000" kern="1200" dirty="0"/>
        </a:p>
      </dsp:txBody>
      <dsp:txXfrm>
        <a:off x="2207586" y="109704"/>
        <a:ext cx="1529107" cy="741484"/>
      </dsp:txXfrm>
    </dsp:sp>
    <dsp:sp modelId="{33A3B347-3F2C-4E7F-B12C-9FB6E3D78BB1}">
      <dsp:nvSpPr>
        <dsp:cNvPr id="0" name=""/>
        <dsp:cNvSpPr/>
      </dsp:nvSpPr>
      <dsp:spPr>
        <a:xfrm>
          <a:off x="1575748" y="1320130"/>
          <a:ext cx="630098" cy="52646"/>
        </a:xfrm>
        <a:custGeom>
          <a:avLst/>
          <a:gdLst/>
          <a:ahLst/>
          <a:cxnLst/>
          <a:rect l="0" t="0" r="0" b="0"/>
          <a:pathLst>
            <a:path>
              <a:moveTo>
                <a:pt x="0" y="26323"/>
              </a:moveTo>
              <a:lnTo>
                <a:pt x="630098" y="2632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00" kern="1200"/>
        </a:p>
      </dsp:txBody>
      <dsp:txXfrm>
        <a:off x="1875045" y="1330701"/>
        <a:ext cx="31504" cy="31504"/>
      </dsp:txXfrm>
    </dsp:sp>
    <dsp:sp modelId="{0BBFBE13-9FA8-4B97-BBAE-45A608638280}">
      <dsp:nvSpPr>
        <dsp:cNvPr id="0" name=""/>
        <dsp:cNvSpPr/>
      </dsp:nvSpPr>
      <dsp:spPr>
        <a:xfrm>
          <a:off x="2205846" y="952642"/>
          <a:ext cx="1575245" cy="7876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Monitorea</a:t>
          </a:r>
          <a:endParaRPr lang="es-PE" sz="2000" kern="1200" dirty="0"/>
        </a:p>
      </dsp:txBody>
      <dsp:txXfrm>
        <a:off x="2228915" y="975711"/>
        <a:ext cx="1529107" cy="741484"/>
      </dsp:txXfrm>
    </dsp:sp>
    <dsp:sp modelId="{B4B23087-EDA3-40A6-BB40-0068BE4F20B0}">
      <dsp:nvSpPr>
        <dsp:cNvPr id="0" name=""/>
        <dsp:cNvSpPr/>
      </dsp:nvSpPr>
      <dsp:spPr>
        <a:xfrm rot="3310531">
          <a:off x="1339109" y="1773013"/>
          <a:ext cx="1103375" cy="52646"/>
        </a:xfrm>
        <a:custGeom>
          <a:avLst/>
          <a:gdLst/>
          <a:ahLst/>
          <a:cxnLst/>
          <a:rect l="0" t="0" r="0" b="0"/>
          <a:pathLst>
            <a:path>
              <a:moveTo>
                <a:pt x="0" y="26323"/>
              </a:moveTo>
              <a:lnTo>
                <a:pt x="1103375" y="2632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00" kern="1200"/>
        </a:p>
      </dsp:txBody>
      <dsp:txXfrm>
        <a:off x="1863213" y="1771752"/>
        <a:ext cx="55168" cy="55168"/>
      </dsp:txXfrm>
    </dsp:sp>
    <dsp:sp modelId="{0D1A6036-54B2-41D1-B922-E06F4DF7C39B}">
      <dsp:nvSpPr>
        <dsp:cNvPr id="0" name=""/>
        <dsp:cNvSpPr/>
      </dsp:nvSpPr>
      <dsp:spPr>
        <a:xfrm>
          <a:off x="2205846" y="1858408"/>
          <a:ext cx="1575245" cy="7876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Evalúa</a:t>
          </a:r>
          <a:endParaRPr lang="es-PE" sz="2000" kern="1200" dirty="0"/>
        </a:p>
      </dsp:txBody>
      <dsp:txXfrm>
        <a:off x="2228915" y="1881477"/>
        <a:ext cx="1529107" cy="741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55D55-9CA3-4406-AABB-B69F355C5937}">
      <dsp:nvSpPr>
        <dsp:cNvPr id="0" name=""/>
        <dsp:cNvSpPr/>
      </dsp:nvSpPr>
      <dsp:spPr>
        <a:xfrm>
          <a:off x="2878" y="180340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Desarrollo y monitoreo de las actividades programadas</a:t>
          </a:r>
          <a:endParaRPr lang="es-PE" sz="1000" kern="1200" dirty="0"/>
        </a:p>
      </dsp:txBody>
      <dsp:txXfrm>
        <a:off x="2878" y="180340"/>
        <a:ext cx="1558447" cy="935068"/>
      </dsp:txXfrm>
    </dsp:sp>
    <dsp:sp modelId="{882036E4-EE81-4594-BDC6-C1AAD2727F2C}">
      <dsp:nvSpPr>
        <dsp:cNvPr id="0" name=""/>
        <dsp:cNvSpPr/>
      </dsp:nvSpPr>
      <dsp:spPr>
        <a:xfrm>
          <a:off x="1717171" y="180340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Monitorear y realizar evaluaciones de las actividades y metas establecidas</a:t>
          </a:r>
          <a:endParaRPr lang="es-PE" sz="1000" kern="1200" dirty="0"/>
        </a:p>
      </dsp:txBody>
      <dsp:txXfrm>
        <a:off x="1717171" y="180340"/>
        <a:ext cx="1558447" cy="935068"/>
      </dsp:txXfrm>
    </dsp:sp>
    <dsp:sp modelId="{FF52648E-24C7-4441-853A-31025594D98B}">
      <dsp:nvSpPr>
        <dsp:cNvPr id="0" name=""/>
        <dsp:cNvSpPr/>
      </dsp:nvSpPr>
      <dsp:spPr>
        <a:xfrm>
          <a:off x="3431464" y="180340"/>
          <a:ext cx="1558447" cy="93506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Implementar una estrategia de socialización del avance de actividades y metas con familias y comunidad. </a:t>
          </a:r>
          <a:endParaRPr lang="es-PE" sz="1000" kern="1200" dirty="0"/>
        </a:p>
      </dsp:txBody>
      <dsp:txXfrm>
        <a:off x="3431464" y="180340"/>
        <a:ext cx="1558447" cy="935068"/>
      </dsp:txXfrm>
    </dsp:sp>
    <dsp:sp modelId="{9EFDF1EE-1C83-45EB-B208-C8D45DEFAB0F}">
      <dsp:nvSpPr>
        <dsp:cNvPr id="0" name=""/>
        <dsp:cNvSpPr/>
      </dsp:nvSpPr>
      <dsp:spPr>
        <a:xfrm>
          <a:off x="5145756" y="180340"/>
          <a:ext cx="1558447" cy="93506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Fortalecer la práctica docente a través del monitoreo y acompañamiento continuo</a:t>
          </a:r>
          <a:endParaRPr lang="es-PE" sz="1000" kern="1200" dirty="0"/>
        </a:p>
      </dsp:txBody>
      <dsp:txXfrm>
        <a:off x="5145756" y="180340"/>
        <a:ext cx="1558447" cy="935068"/>
      </dsp:txXfrm>
    </dsp:sp>
    <dsp:sp modelId="{3CAFFD49-600F-42BA-A185-A91B23BC1FF5}">
      <dsp:nvSpPr>
        <dsp:cNvPr id="0" name=""/>
        <dsp:cNvSpPr/>
      </dsp:nvSpPr>
      <dsp:spPr>
        <a:xfrm>
          <a:off x="6860049" y="180340"/>
          <a:ext cx="1558447" cy="93506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Acompañar a los estudiantes en el desarrollo de sus aprendizajes y su bienestar socioemocional.</a:t>
          </a:r>
          <a:endParaRPr lang="es-PE" sz="1000" kern="1200" dirty="0"/>
        </a:p>
      </dsp:txBody>
      <dsp:txXfrm>
        <a:off x="6860049" y="180340"/>
        <a:ext cx="1558447" cy="935068"/>
      </dsp:txXfrm>
    </dsp:sp>
    <dsp:sp modelId="{E7346DBD-6E8D-4F3F-A24D-9A70F8652FEB}">
      <dsp:nvSpPr>
        <dsp:cNvPr id="0" name=""/>
        <dsp:cNvSpPr/>
      </dsp:nvSpPr>
      <dsp:spPr>
        <a:xfrm>
          <a:off x="2878" y="1271254"/>
          <a:ext cx="1558447" cy="93506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Implementar y evaluar la aplicación para fortalecer la convivencia escolar, la ed. Inclusiva y la TOE</a:t>
          </a:r>
          <a:endParaRPr lang="es-PE" sz="1000" kern="1200" dirty="0"/>
        </a:p>
      </dsp:txBody>
      <dsp:txXfrm>
        <a:off x="2878" y="1271254"/>
        <a:ext cx="1558447" cy="935068"/>
      </dsp:txXfrm>
    </dsp:sp>
    <dsp:sp modelId="{2831325D-7689-4C48-8066-44B0FF676D31}">
      <dsp:nvSpPr>
        <dsp:cNvPr id="0" name=""/>
        <dsp:cNvSpPr/>
      </dsp:nvSpPr>
      <dsp:spPr>
        <a:xfrm>
          <a:off x="1717171" y="1271254"/>
          <a:ext cx="1558447" cy="93506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Garantizar la atención oportuna de casos de violencia contra estudiantes</a:t>
          </a:r>
          <a:endParaRPr lang="es-PE" sz="1000" kern="1200" dirty="0"/>
        </a:p>
      </dsp:txBody>
      <dsp:txXfrm>
        <a:off x="1717171" y="1271254"/>
        <a:ext cx="1558447" cy="935068"/>
      </dsp:txXfrm>
    </dsp:sp>
    <dsp:sp modelId="{C29D55B5-9D43-4099-AFDD-995DB3F54852}">
      <dsp:nvSpPr>
        <dsp:cNvPr id="0" name=""/>
        <dsp:cNvSpPr/>
      </dsp:nvSpPr>
      <dsp:spPr>
        <a:xfrm>
          <a:off x="3431463" y="1271254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Monitorear el cumplimiento de la calendarización de la IE</a:t>
          </a:r>
          <a:endParaRPr lang="es-PE" sz="1000" kern="1200" dirty="0"/>
        </a:p>
      </dsp:txBody>
      <dsp:txXfrm>
        <a:off x="3431463" y="1271254"/>
        <a:ext cx="1558447" cy="935068"/>
      </dsp:txXfrm>
    </dsp:sp>
    <dsp:sp modelId="{DD93206F-2ABF-47A8-BB95-E21A5AF6A091}">
      <dsp:nvSpPr>
        <dsp:cNvPr id="0" name=""/>
        <dsp:cNvSpPr/>
      </dsp:nvSpPr>
      <dsp:spPr>
        <a:xfrm>
          <a:off x="5145756" y="1271254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Desarrollar el proceso de matrícula excepcional</a:t>
          </a:r>
          <a:endParaRPr lang="es-PE" sz="1000" kern="1200" dirty="0"/>
        </a:p>
      </dsp:txBody>
      <dsp:txXfrm>
        <a:off x="5145756" y="1271254"/>
        <a:ext cx="1558447" cy="935068"/>
      </dsp:txXfrm>
    </dsp:sp>
    <dsp:sp modelId="{BAE51E3D-AC0A-49EF-B9CE-F3FEFD88389E}">
      <dsp:nvSpPr>
        <dsp:cNvPr id="0" name=""/>
        <dsp:cNvSpPr/>
      </dsp:nvSpPr>
      <dsp:spPr>
        <a:xfrm>
          <a:off x="6860049" y="1271254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Implementar acciones para el uso de materiales educativos y recursos complementarios.</a:t>
          </a:r>
          <a:endParaRPr lang="es-PE" sz="1000" kern="1200" dirty="0"/>
        </a:p>
      </dsp:txBody>
      <dsp:txXfrm>
        <a:off x="6860049" y="1271254"/>
        <a:ext cx="1558447" cy="935068"/>
      </dsp:txXfrm>
    </dsp:sp>
    <dsp:sp modelId="{D60297A5-51A7-44EA-8B15-77365153131E}">
      <dsp:nvSpPr>
        <dsp:cNvPr id="0" name=""/>
        <dsp:cNvSpPr/>
      </dsp:nvSpPr>
      <dsp:spPr>
        <a:xfrm>
          <a:off x="860024" y="2362167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Implementar actividades de fortalecimiento de capacidades del personal no docente</a:t>
          </a:r>
          <a:endParaRPr lang="es-PE" sz="1000" kern="1200" dirty="0"/>
        </a:p>
      </dsp:txBody>
      <dsp:txXfrm>
        <a:off x="860024" y="2362167"/>
        <a:ext cx="1558447" cy="935068"/>
      </dsp:txXfrm>
    </dsp:sp>
    <dsp:sp modelId="{3C2FD43D-BD7C-44F1-A337-EEEB3A4E4339}">
      <dsp:nvSpPr>
        <dsp:cNvPr id="0" name=""/>
        <dsp:cNvSpPr/>
      </dsp:nvSpPr>
      <dsp:spPr>
        <a:xfrm>
          <a:off x="2574317" y="2362167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Continuar la actualización de información para la adecuada distribución de materiales educativos y recursos complementarios</a:t>
          </a:r>
          <a:endParaRPr lang="es-PE" sz="1000" kern="1200" dirty="0"/>
        </a:p>
      </dsp:txBody>
      <dsp:txXfrm>
        <a:off x="2574317" y="2362167"/>
        <a:ext cx="1558447" cy="935068"/>
      </dsp:txXfrm>
    </dsp:sp>
    <dsp:sp modelId="{6D0E64B3-4D3F-4675-9332-FD16FEB5299D}">
      <dsp:nvSpPr>
        <dsp:cNvPr id="0" name=""/>
        <dsp:cNvSpPr/>
      </dsp:nvSpPr>
      <dsp:spPr>
        <a:xfrm>
          <a:off x="4288610" y="2362167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Garantizar el registro oportuno en el SIAGIE  del nivel de logro alcanzado por el estudiante</a:t>
          </a:r>
          <a:endParaRPr lang="es-PE" sz="1000" kern="1200" dirty="0"/>
        </a:p>
      </dsp:txBody>
      <dsp:txXfrm>
        <a:off x="4288610" y="2362167"/>
        <a:ext cx="1558447" cy="935068"/>
      </dsp:txXfrm>
    </dsp:sp>
    <dsp:sp modelId="{0EF69F87-0C8D-4C9F-88EF-57DC255F1456}">
      <dsp:nvSpPr>
        <dsp:cNvPr id="0" name=""/>
        <dsp:cNvSpPr/>
      </dsp:nvSpPr>
      <dsp:spPr>
        <a:xfrm>
          <a:off x="6002903" y="2362167"/>
          <a:ext cx="1558447" cy="935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Realizar la ejecución y elaboración de declaración de gastos.</a:t>
          </a:r>
          <a:endParaRPr lang="es-PE" sz="1000" kern="1200" dirty="0"/>
        </a:p>
      </dsp:txBody>
      <dsp:txXfrm>
        <a:off x="6002903" y="2362167"/>
        <a:ext cx="1558447" cy="9350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428C0-F634-4BD5-9D52-C497BE3D3A80}">
      <dsp:nvSpPr>
        <dsp:cNvPr id="0" name=""/>
        <dsp:cNvSpPr/>
      </dsp:nvSpPr>
      <dsp:spPr>
        <a:xfrm>
          <a:off x="25372" y="1577096"/>
          <a:ext cx="1827366" cy="913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Momento para evaluar metas y actividades</a:t>
          </a:r>
          <a:endParaRPr lang="es-PE" sz="1600" kern="1200" dirty="0"/>
        </a:p>
      </dsp:txBody>
      <dsp:txXfrm>
        <a:off x="52133" y="1603857"/>
        <a:ext cx="1773844" cy="860161"/>
      </dsp:txXfrm>
    </dsp:sp>
    <dsp:sp modelId="{591E8620-7514-4DD8-8DF7-C365690DF7AA}">
      <dsp:nvSpPr>
        <dsp:cNvPr id="0" name=""/>
        <dsp:cNvSpPr/>
      </dsp:nvSpPr>
      <dsp:spPr>
        <a:xfrm rot="17692822">
          <a:off x="1349536" y="1225671"/>
          <a:ext cx="173735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37350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600" kern="1200"/>
        </a:p>
      </dsp:txBody>
      <dsp:txXfrm>
        <a:off x="2174778" y="1202452"/>
        <a:ext cx="86867" cy="86867"/>
      </dsp:txXfrm>
    </dsp:sp>
    <dsp:sp modelId="{3E0DF38C-96C2-41D1-BFE7-6543AE3EA494}">
      <dsp:nvSpPr>
        <dsp:cNvPr id="0" name=""/>
        <dsp:cNvSpPr/>
      </dsp:nvSpPr>
      <dsp:spPr>
        <a:xfrm>
          <a:off x="2583685" y="993"/>
          <a:ext cx="1827366" cy="913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Aprendizajes desarrollados</a:t>
          </a:r>
          <a:endParaRPr lang="es-PE" sz="1600" kern="1200" dirty="0"/>
        </a:p>
      </dsp:txBody>
      <dsp:txXfrm>
        <a:off x="2610446" y="27754"/>
        <a:ext cx="1773844" cy="860161"/>
      </dsp:txXfrm>
    </dsp:sp>
    <dsp:sp modelId="{33A3B347-3F2C-4E7F-B12C-9FB6E3D78BB1}">
      <dsp:nvSpPr>
        <dsp:cNvPr id="0" name=""/>
        <dsp:cNvSpPr/>
      </dsp:nvSpPr>
      <dsp:spPr>
        <a:xfrm rot="19457599">
          <a:off x="1768130" y="1751039"/>
          <a:ext cx="90016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00163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2195707" y="1748750"/>
        <a:ext cx="45008" cy="45008"/>
      </dsp:txXfrm>
    </dsp:sp>
    <dsp:sp modelId="{0BBFBE13-9FA8-4B97-BBAE-45A608638280}">
      <dsp:nvSpPr>
        <dsp:cNvPr id="0" name=""/>
        <dsp:cNvSpPr/>
      </dsp:nvSpPr>
      <dsp:spPr>
        <a:xfrm>
          <a:off x="2583685" y="1051728"/>
          <a:ext cx="1827366" cy="91368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Bienestar socioemocional</a:t>
          </a:r>
          <a:endParaRPr lang="es-PE" sz="1600" kern="1200" dirty="0"/>
        </a:p>
      </dsp:txBody>
      <dsp:txXfrm>
        <a:off x="2610446" y="1078489"/>
        <a:ext cx="1773844" cy="860161"/>
      </dsp:txXfrm>
    </dsp:sp>
    <dsp:sp modelId="{D93FEC7D-5F4E-4A54-8C16-1C1D4A8BBC83}">
      <dsp:nvSpPr>
        <dsp:cNvPr id="0" name=""/>
        <dsp:cNvSpPr/>
      </dsp:nvSpPr>
      <dsp:spPr>
        <a:xfrm rot="2142401">
          <a:off x="1768130" y="2276407"/>
          <a:ext cx="90016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00163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2195707" y="2274118"/>
        <a:ext cx="45008" cy="45008"/>
      </dsp:txXfrm>
    </dsp:sp>
    <dsp:sp modelId="{8157E0D6-A07E-4632-9345-036867964217}">
      <dsp:nvSpPr>
        <dsp:cNvPr id="0" name=""/>
        <dsp:cNvSpPr/>
      </dsp:nvSpPr>
      <dsp:spPr>
        <a:xfrm>
          <a:off x="2583685" y="2102464"/>
          <a:ext cx="1827366" cy="913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Práctica docente</a:t>
          </a:r>
        </a:p>
      </dsp:txBody>
      <dsp:txXfrm>
        <a:off x="2610446" y="2129225"/>
        <a:ext cx="1773844" cy="860161"/>
      </dsp:txXfrm>
    </dsp:sp>
    <dsp:sp modelId="{4F44AF59-D573-405A-A9E5-E50017B25C96}">
      <dsp:nvSpPr>
        <dsp:cNvPr id="0" name=""/>
        <dsp:cNvSpPr/>
      </dsp:nvSpPr>
      <dsp:spPr>
        <a:xfrm rot="3907178">
          <a:off x="1349536" y="2801775"/>
          <a:ext cx="173735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37350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600" kern="1200"/>
        </a:p>
      </dsp:txBody>
      <dsp:txXfrm>
        <a:off x="2174778" y="2778556"/>
        <a:ext cx="86867" cy="86867"/>
      </dsp:txXfrm>
    </dsp:sp>
    <dsp:sp modelId="{2BE04B8E-6E9B-4FFD-93C2-5BE5493C831F}">
      <dsp:nvSpPr>
        <dsp:cNvPr id="0" name=""/>
        <dsp:cNvSpPr/>
      </dsp:nvSpPr>
      <dsp:spPr>
        <a:xfrm>
          <a:off x="2583685" y="3153200"/>
          <a:ext cx="1827366" cy="913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Convivencia escolar</a:t>
          </a:r>
          <a:endParaRPr lang="es-PE" sz="1600" kern="1200" dirty="0"/>
        </a:p>
      </dsp:txBody>
      <dsp:txXfrm>
        <a:off x="2610446" y="3179961"/>
        <a:ext cx="1773844" cy="8601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55D55-9CA3-4406-AABB-B69F355C5937}">
      <dsp:nvSpPr>
        <dsp:cNvPr id="0" name=""/>
        <dsp:cNvSpPr/>
      </dsp:nvSpPr>
      <dsp:spPr>
        <a:xfrm>
          <a:off x="970830" y="1066"/>
          <a:ext cx="1827916" cy="109674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Iniciar, avanzar y/o facilitar la conformación de espacios de participación.</a:t>
          </a:r>
          <a:endParaRPr lang="es-PE" sz="1200" kern="1200" dirty="0"/>
        </a:p>
      </dsp:txBody>
      <dsp:txXfrm>
        <a:off x="970830" y="1066"/>
        <a:ext cx="1827916" cy="1096749"/>
      </dsp:txXfrm>
    </dsp:sp>
    <dsp:sp modelId="{882036E4-EE81-4594-BDC6-C1AAD2727F2C}">
      <dsp:nvSpPr>
        <dsp:cNvPr id="0" name=""/>
        <dsp:cNvSpPr/>
      </dsp:nvSpPr>
      <dsp:spPr>
        <a:xfrm>
          <a:off x="2981538" y="1066"/>
          <a:ext cx="1827916" cy="109674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Actualizar de forma colegiada los IIGG</a:t>
          </a:r>
          <a:endParaRPr lang="es-PE" sz="1200" kern="1200" dirty="0"/>
        </a:p>
      </dsp:txBody>
      <dsp:txXfrm>
        <a:off x="2981538" y="1066"/>
        <a:ext cx="1827916" cy="1096749"/>
      </dsp:txXfrm>
    </dsp:sp>
    <dsp:sp modelId="{FF52648E-24C7-4441-853A-31025594D98B}">
      <dsp:nvSpPr>
        <dsp:cNvPr id="0" name=""/>
        <dsp:cNvSpPr/>
      </dsp:nvSpPr>
      <dsp:spPr>
        <a:xfrm>
          <a:off x="4992246" y="1066"/>
          <a:ext cx="1827916" cy="109674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Identificar las necesidades  de acompañamiento al estudiante o recuperación de aprendizajes</a:t>
          </a:r>
          <a:endParaRPr lang="es-PE" sz="1200" kern="1200" dirty="0"/>
        </a:p>
      </dsp:txBody>
      <dsp:txXfrm>
        <a:off x="4992246" y="1066"/>
        <a:ext cx="1827916" cy="1096749"/>
      </dsp:txXfrm>
    </dsp:sp>
    <dsp:sp modelId="{9EFDF1EE-1C83-45EB-B208-C8D45DEFAB0F}">
      <dsp:nvSpPr>
        <dsp:cNvPr id="0" name=""/>
        <dsp:cNvSpPr/>
      </dsp:nvSpPr>
      <dsp:spPr>
        <a:xfrm>
          <a:off x="970830" y="1280607"/>
          <a:ext cx="1827916" cy="1096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Garantizar el registro adecuado y oportuno del nivel de logro alcanzado por los estudiantes y sus conclusiones descriptivas</a:t>
          </a:r>
          <a:endParaRPr lang="es-PE" sz="1200" kern="1200" dirty="0"/>
        </a:p>
      </dsp:txBody>
      <dsp:txXfrm>
        <a:off x="970830" y="1280607"/>
        <a:ext cx="1827916" cy="1096749"/>
      </dsp:txXfrm>
    </dsp:sp>
    <dsp:sp modelId="{3CAFFD49-600F-42BA-A185-A91B23BC1FF5}">
      <dsp:nvSpPr>
        <dsp:cNvPr id="0" name=""/>
        <dsp:cNvSpPr/>
      </dsp:nvSpPr>
      <dsp:spPr>
        <a:xfrm>
          <a:off x="2981538" y="1280607"/>
          <a:ext cx="1827916" cy="1096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Iniciar el proceso de matrícula del año siguiente.</a:t>
          </a:r>
          <a:endParaRPr lang="es-PE" sz="1200" kern="1200" dirty="0"/>
        </a:p>
      </dsp:txBody>
      <dsp:txXfrm>
        <a:off x="2981538" y="1280607"/>
        <a:ext cx="1827916" cy="1096749"/>
      </dsp:txXfrm>
    </dsp:sp>
    <dsp:sp modelId="{E7346DBD-6E8D-4F3F-A24D-9A70F8652FEB}">
      <dsp:nvSpPr>
        <dsp:cNvPr id="0" name=""/>
        <dsp:cNvSpPr/>
      </dsp:nvSpPr>
      <dsp:spPr>
        <a:xfrm>
          <a:off x="4992246" y="1280607"/>
          <a:ext cx="1827916" cy="1096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Preparar y realizar acciones de clausura</a:t>
          </a:r>
          <a:endParaRPr lang="es-PE" sz="1200" kern="1200" dirty="0"/>
        </a:p>
      </dsp:txBody>
      <dsp:txXfrm>
        <a:off x="4992246" y="1280607"/>
        <a:ext cx="1827916" cy="1096749"/>
      </dsp:txXfrm>
    </dsp:sp>
    <dsp:sp modelId="{2831325D-7689-4C48-8066-44B0FF676D31}">
      <dsp:nvSpPr>
        <dsp:cNvPr id="0" name=""/>
        <dsp:cNvSpPr/>
      </dsp:nvSpPr>
      <dsp:spPr>
        <a:xfrm>
          <a:off x="1976184" y="2560149"/>
          <a:ext cx="1827916" cy="1096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Definir los recursos que resultan necesarios para el desarrollo del año 2026</a:t>
          </a:r>
          <a:endParaRPr lang="es-PE" sz="1200" kern="1200" dirty="0"/>
        </a:p>
      </dsp:txBody>
      <dsp:txXfrm>
        <a:off x="1976184" y="2560149"/>
        <a:ext cx="1827916" cy="1096749"/>
      </dsp:txXfrm>
    </dsp:sp>
    <dsp:sp modelId="{C29D55B5-9D43-4099-AFDD-995DB3F54852}">
      <dsp:nvSpPr>
        <dsp:cNvPr id="0" name=""/>
        <dsp:cNvSpPr/>
      </dsp:nvSpPr>
      <dsp:spPr>
        <a:xfrm>
          <a:off x="3986892" y="2560149"/>
          <a:ext cx="1827916" cy="1096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Resguardar el material educativo, equipamiento, acervo documentario, mobiliario u otros bienes.</a:t>
          </a:r>
          <a:endParaRPr lang="es-PE" sz="1200" kern="1200" dirty="0"/>
        </a:p>
      </dsp:txBody>
      <dsp:txXfrm>
        <a:off x="3986892" y="2560149"/>
        <a:ext cx="1827916" cy="10967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B7511-5E1D-4A26-AC31-6EC7E1D3BEDF}">
      <dsp:nvSpPr>
        <dsp:cNvPr id="0" name=""/>
        <dsp:cNvSpPr/>
      </dsp:nvSpPr>
      <dsp:spPr>
        <a:xfrm>
          <a:off x="902593" y="211986"/>
          <a:ext cx="2340306" cy="731345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65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Habilidades socioemocionales</a:t>
          </a:r>
          <a:endParaRPr lang="es-PE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902593" y="211986"/>
        <a:ext cx="2340306" cy="731345"/>
      </dsp:txXfrm>
    </dsp:sp>
    <dsp:sp modelId="{E1B0F9DC-8F83-4D14-B4B1-0BD167B7D361}">
      <dsp:nvSpPr>
        <dsp:cNvPr id="0" name=""/>
        <dsp:cNvSpPr/>
      </dsp:nvSpPr>
      <dsp:spPr>
        <a:xfrm>
          <a:off x="149328" y="113074"/>
          <a:ext cx="1133869" cy="7679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5EE92-A42F-4900-8AD0-F631437C90D0}">
      <dsp:nvSpPr>
        <dsp:cNvPr id="0" name=""/>
        <dsp:cNvSpPr/>
      </dsp:nvSpPr>
      <dsp:spPr>
        <a:xfrm>
          <a:off x="881343" y="1132669"/>
          <a:ext cx="2340306" cy="731345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65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Educación Sexual Integral</a:t>
          </a:r>
          <a:endParaRPr lang="es-PE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881343" y="1132669"/>
        <a:ext cx="2340306" cy="731345"/>
      </dsp:txXfrm>
    </dsp:sp>
    <dsp:sp modelId="{5862A4AD-575E-4487-801A-327F3B943759}">
      <dsp:nvSpPr>
        <dsp:cNvPr id="0" name=""/>
        <dsp:cNvSpPr/>
      </dsp:nvSpPr>
      <dsp:spPr>
        <a:xfrm>
          <a:off x="174259" y="1039048"/>
          <a:ext cx="1048871" cy="76791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A7402-7601-438A-B0D3-777A3932E7FC}">
      <dsp:nvSpPr>
        <dsp:cNvPr id="0" name=""/>
        <dsp:cNvSpPr/>
      </dsp:nvSpPr>
      <dsp:spPr>
        <a:xfrm>
          <a:off x="900454" y="2053352"/>
          <a:ext cx="2340306" cy="731345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65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Prevención de riesgos psicosociales</a:t>
          </a:r>
          <a:endParaRPr lang="es-PE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900454" y="2053352"/>
        <a:ext cx="2340306" cy="731345"/>
      </dsp:txXfrm>
    </dsp:sp>
    <dsp:sp modelId="{3AB36791-F8C6-4A0D-8A85-20374DA6A5BE}">
      <dsp:nvSpPr>
        <dsp:cNvPr id="0" name=""/>
        <dsp:cNvSpPr/>
      </dsp:nvSpPr>
      <dsp:spPr>
        <a:xfrm>
          <a:off x="165248" y="1947713"/>
          <a:ext cx="1125315" cy="76791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9C193-40DC-4F26-A7E9-5F800D368F77}">
      <dsp:nvSpPr>
        <dsp:cNvPr id="0" name=""/>
        <dsp:cNvSpPr/>
      </dsp:nvSpPr>
      <dsp:spPr>
        <a:xfrm>
          <a:off x="39" y="4299"/>
          <a:ext cx="3809134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IIEE EBR</a:t>
          </a:r>
          <a:endParaRPr lang="es-PE" sz="1500" kern="1200" dirty="0"/>
        </a:p>
      </dsp:txBody>
      <dsp:txXfrm>
        <a:off x="39" y="4299"/>
        <a:ext cx="3809134" cy="432000"/>
      </dsp:txXfrm>
    </dsp:sp>
    <dsp:sp modelId="{EBF7CF49-91CF-4A11-9E45-99026389D368}">
      <dsp:nvSpPr>
        <dsp:cNvPr id="0" name=""/>
        <dsp:cNvSpPr/>
      </dsp:nvSpPr>
      <dsp:spPr>
        <a:xfrm>
          <a:off x="39" y="436299"/>
          <a:ext cx="3809134" cy="362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IIEE que no están focalizadas por alguna intervención o modelo de servicio específico para el año 2026 y que presentan alguna situación de vulnerabilidad: </a:t>
          </a:r>
          <a:endParaRPr lang="es-PE" sz="1500" kern="1200" dirty="0">
            <a:solidFill>
              <a:srgbClr val="000000"/>
            </a:solidFill>
            <a:effectLst/>
            <a:latin typeface="Noto Sans Symbols"/>
            <a:ea typeface="Noto Sans Symbols"/>
            <a:cs typeface="Noto Sans Symbols"/>
          </a:endParaRPr>
        </a:p>
        <a:p>
          <a:pPr marL="228600" lvl="2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que consumen sustancias psicoactivas.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  <a:p>
          <a:pPr marL="228600" lvl="2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casos de embarazo adolescentes.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  <a:p>
          <a:pPr marL="228600" lvl="2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casos de violencia familiar, sexual y/o escolar.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  <a:p>
          <a:pPr marL="228600" lvl="2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con riesgo de interrumpir sus estudios.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  <a:p>
          <a:pPr marL="228600" lvl="2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que requiere recuperación. 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  <a:p>
          <a:pPr marL="228600" lvl="2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N° de estudiantes que han expresado problemas emocionales o conductuales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</dsp:txBody>
      <dsp:txXfrm>
        <a:off x="39" y="436299"/>
        <a:ext cx="3809134" cy="3623400"/>
      </dsp:txXfrm>
    </dsp:sp>
    <dsp:sp modelId="{88FE42AA-BDAF-4039-9C1C-88660FF71AA5}">
      <dsp:nvSpPr>
        <dsp:cNvPr id="0" name=""/>
        <dsp:cNvSpPr/>
      </dsp:nvSpPr>
      <dsp:spPr>
        <a:xfrm>
          <a:off x="4342453" y="4299"/>
          <a:ext cx="3809134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CEBA</a:t>
          </a:r>
          <a:endParaRPr lang="es-PE" sz="1500" kern="1200" dirty="0"/>
        </a:p>
      </dsp:txBody>
      <dsp:txXfrm>
        <a:off x="4342453" y="4299"/>
        <a:ext cx="3809134" cy="432000"/>
      </dsp:txXfrm>
    </dsp:sp>
    <dsp:sp modelId="{D66370AA-8DF4-4106-99AF-21C57A6EAABE}">
      <dsp:nvSpPr>
        <dsp:cNvPr id="0" name=""/>
        <dsp:cNvSpPr/>
      </dsp:nvSpPr>
      <dsp:spPr>
        <a:xfrm>
          <a:off x="4342453" y="436299"/>
          <a:ext cx="3809134" cy="362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rPr>
            <a:t>IIEE que no están focalizadas por alguna intervención o modelo de servicio específico para el año 2026</a:t>
          </a:r>
          <a:endParaRPr lang="es-PE" sz="1500" kern="1200" dirty="0"/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effectLst/>
              <a:latin typeface="Noto Sans Symbols"/>
              <a:ea typeface="Noto Sans Symbols"/>
              <a:cs typeface="Noto Sans Symbols"/>
            </a:rPr>
            <a:t>Que se encuentren en zonas con incidencia de delito de Trata de Personas (urbano marginales).</a:t>
          </a:r>
          <a:endParaRPr lang="es-PE" sz="1500" kern="1200" dirty="0"/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effectLst/>
              <a:latin typeface="Noto Sans Symbols"/>
              <a:ea typeface="Noto Sans Symbols"/>
              <a:cs typeface="Noto Sans Symbols"/>
            </a:rPr>
            <a:t>CEBA que brinde la forma de atención presencial y/o semipresencial.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effectLst/>
              <a:latin typeface="Noto Sans Symbols"/>
              <a:ea typeface="Noto Sans Symbols"/>
              <a:cs typeface="Noto Sans Symbols"/>
            </a:rPr>
            <a:t>Alto índice de Población estudiantil y con más de 4 docentes nombrados.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effectLst/>
              <a:latin typeface="Noto Sans Symbols"/>
              <a:ea typeface="Noto Sans Symbols"/>
              <a:cs typeface="Noto Sans Symbols"/>
            </a:rPr>
            <a:t>CEBA con casos reportados de violencia en el SISEVE.</a:t>
          </a:r>
          <a:endParaRPr lang="es-PE" sz="1500" kern="1200" dirty="0">
            <a:effectLst/>
            <a:latin typeface="Noto Sans Symbols"/>
            <a:ea typeface="Noto Sans Symbols"/>
            <a:cs typeface="Noto Sans Symbols"/>
          </a:endParaRPr>
        </a:p>
      </dsp:txBody>
      <dsp:txXfrm>
        <a:off x="4342453" y="436299"/>
        <a:ext cx="3809134" cy="3623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710ee6ade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e710ee6ade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60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710ee6ad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e710ee6ade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710ee6ade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e710ee6ade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e710ee6ade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e710ee6ade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e710ee6ade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e710ee6ade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710ee6ade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e710ee6ade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e710ee6ade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e710ee6ade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e811cd5716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e811cd5716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811cd5716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811cd5716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710ee6ade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e710ee6ade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e710ee6ad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e710ee6ad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710ee6ad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710ee6ad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710ee6ad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710ee6ad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19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710ee6ad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e710ee6ad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811cd571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e811cd571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710ee6ade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e710ee6ade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30625" y="4473225"/>
            <a:ext cx="4115987" cy="769394"/>
          </a:xfrm>
          <a:custGeom>
            <a:avLst/>
            <a:gdLst/>
            <a:ahLst/>
            <a:cxnLst/>
            <a:rect l="l" t="t" r="r" b="b"/>
            <a:pathLst>
              <a:path w="85129" h="15913" extrusionOk="0">
                <a:moveTo>
                  <a:pt x="81192" y="11976"/>
                </a:moveTo>
                <a:cubicBezTo>
                  <a:pt x="76022" y="6973"/>
                  <a:pt x="68016" y="4037"/>
                  <a:pt x="61511" y="7073"/>
                </a:cubicBezTo>
                <a:cubicBezTo>
                  <a:pt x="58643" y="8407"/>
                  <a:pt x="56207" y="10575"/>
                  <a:pt x="53005" y="11075"/>
                </a:cubicBezTo>
                <a:cubicBezTo>
                  <a:pt x="51437" y="11342"/>
                  <a:pt x="49803" y="11242"/>
                  <a:pt x="48202" y="10975"/>
                </a:cubicBezTo>
                <a:cubicBezTo>
                  <a:pt x="46434" y="10608"/>
                  <a:pt x="44666" y="10008"/>
                  <a:pt x="43031" y="9241"/>
                </a:cubicBezTo>
                <a:cubicBezTo>
                  <a:pt x="38795" y="7239"/>
                  <a:pt x="34992" y="4304"/>
                  <a:pt x="30689" y="2403"/>
                </a:cubicBezTo>
                <a:cubicBezTo>
                  <a:pt x="26353" y="568"/>
                  <a:pt x="21016" y="1"/>
                  <a:pt x="17180" y="2803"/>
                </a:cubicBezTo>
                <a:cubicBezTo>
                  <a:pt x="15745" y="3870"/>
                  <a:pt x="14611" y="5338"/>
                  <a:pt x="13143" y="6405"/>
                </a:cubicBezTo>
                <a:cubicBezTo>
                  <a:pt x="10942" y="8040"/>
                  <a:pt x="8140" y="8640"/>
                  <a:pt x="5671" y="9741"/>
                </a:cubicBezTo>
                <a:cubicBezTo>
                  <a:pt x="3336" y="10842"/>
                  <a:pt x="1335" y="13210"/>
                  <a:pt x="1" y="15912"/>
                </a:cubicBezTo>
                <a:lnTo>
                  <a:pt x="44032" y="15912"/>
                </a:lnTo>
                <a:lnTo>
                  <a:pt x="85128" y="15912"/>
                </a:lnTo>
                <a:cubicBezTo>
                  <a:pt x="83727" y="14678"/>
                  <a:pt x="82526" y="13244"/>
                  <a:pt x="81192" y="119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965275" y="-156625"/>
            <a:ext cx="2453450" cy="1580500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36925" y="-539850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3995726">
            <a:off x="-130622" y="3655115"/>
            <a:ext cx="2199510" cy="1987525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644234">
            <a:off x="6088289" y="3622766"/>
            <a:ext cx="3520410" cy="1799358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798250" y="-738525"/>
            <a:ext cx="3075543" cy="2222829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430479">
            <a:off x="48915" y="-222860"/>
            <a:ext cx="2155859" cy="1948081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098900" y="3115900"/>
            <a:ext cx="2290125" cy="2206451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97000" y="1369050"/>
            <a:ext cx="5115900" cy="19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50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762900" y="3607600"/>
            <a:ext cx="3563100" cy="2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576600" y="3109350"/>
            <a:ext cx="4460258" cy="2279644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3918840" y="4487355"/>
            <a:ext cx="946605" cy="720462"/>
          </a:xfrm>
          <a:custGeom>
            <a:avLst/>
            <a:gdLst/>
            <a:ahLst/>
            <a:cxnLst/>
            <a:rect l="l" t="t" r="r" b="b"/>
            <a:pathLst>
              <a:path w="18715" h="14244" extrusionOk="0">
                <a:moveTo>
                  <a:pt x="15445" y="1735"/>
                </a:moveTo>
                <a:cubicBezTo>
                  <a:pt x="14378" y="1034"/>
                  <a:pt x="13044" y="534"/>
                  <a:pt x="11442" y="334"/>
                </a:cubicBezTo>
                <a:cubicBezTo>
                  <a:pt x="9674" y="67"/>
                  <a:pt x="7840" y="0"/>
                  <a:pt x="6205" y="634"/>
                </a:cubicBezTo>
                <a:cubicBezTo>
                  <a:pt x="3970" y="1468"/>
                  <a:pt x="2369" y="3536"/>
                  <a:pt x="1535" y="5804"/>
                </a:cubicBezTo>
                <a:cubicBezTo>
                  <a:pt x="635" y="8206"/>
                  <a:pt x="1" y="11542"/>
                  <a:pt x="501" y="14244"/>
                </a:cubicBezTo>
                <a:lnTo>
                  <a:pt x="16880" y="14244"/>
                </a:lnTo>
                <a:cubicBezTo>
                  <a:pt x="17013" y="14077"/>
                  <a:pt x="17113" y="13910"/>
                  <a:pt x="17180" y="13810"/>
                </a:cubicBezTo>
                <a:cubicBezTo>
                  <a:pt x="17880" y="12543"/>
                  <a:pt x="18181" y="11142"/>
                  <a:pt x="18347" y="9707"/>
                </a:cubicBezTo>
                <a:cubicBezTo>
                  <a:pt x="18714" y="6038"/>
                  <a:pt x="17814" y="3336"/>
                  <a:pt x="15445" y="17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 rot="-10445712">
            <a:off x="82197" y="-539280"/>
            <a:ext cx="3641534" cy="3508483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1966325" y="1334050"/>
            <a:ext cx="622125" cy="600725"/>
          </a:xfrm>
          <a:custGeom>
            <a:avLst/>
            <a:gdLst/>
            <a:ahLst/>
            <a:cxnLst/>
            <a:rect l="l" t="t" r="r" b="b"/>
            <a:pathLst>
              <a:path w="24885" h="24029" extrusionOk="0">
                <a:moveTo>
                  <a:pt x="15284" y="0"/>
                </a:moveTo>
                <a:cubicBezTo>
                  <a:pt x="14056" y="0"/>
                  <a:pt x="12888" y="355"/>
                  <a:pt x="12109" y="1291"/>
                </a:cubicBezTo>
                <a:cubicBezTo>
                  <a:pt x="10541" y="3192"/>
                  <a:pt x="11542" y="5627"/>
                  <a:pt x="11241" y="7829"/>
                </a:cubicBezTo>
                <a:cubicBezTo>
                  <a:pt x="10941" y="10164"/>
                  <a:pt x="9574" y="11498"/>
                  <a:pt x="7539" y="12699"/>
                </a:cubicBezTo>
                <a:cubicBezTo>
                  <a:pt x="5838" y="13700"/>
                  <a:pt x="4003" y="14467"/>
                  <a:pt x="2502" y="15768"/>
                </a:cubicBezTo>
                <a:cubicBezTo>
                  <a:pt x="1034" y="17035"/>
                  <a:pt x="0" y="19137"/>
                  <a:pt x="600" y="20972"/>
                </a:cubicBezTo>
                <a:cubicBezTo>
                  <a:pt x="667" y="21138"/>
                  <a:pt x="734" y="21339"/>
                  <a:pt x="834" y="21505"/>
                </a:cubicBezTo>
                <a:cubicBezTo>
                  <a:pt x="1501" y="22806"/>
                  <a:pt x="2935" y="23640"/>
                  <a:pt x="4437" y="23874"/>
                </a:cubicBezTo>
                <a:cubicBezTo>
                  <a:pt x="5020" y="23981"/>
                  <a:pt x="5656" y="24029"/>
                  <a:pt x="6315" y="24029"/>
                </a:cubicBezTo>
                <a:cubicBezTo>
                  <a:pt x="8108" y="24029"/>
                  <a:pt x="10072" y="23679"/>
                  <a:pt x="11608" y="23240"/>
                </a:cubicBezTo>
                <a:cubicBezTo>
                  <a:pt x="16045" y="21906"/>
                  <a:pt x="20014" y="18970"/>
                  <a:pt x="22449" y="15001"/>
                </a:cubicBezTo>
                <a:cubicBezTo>
                  <a:pt x="23917" y="12632"/>
                  <a:pt x="24884" y="9797"/>
                  <a:pt x="24284" y="7095"/>
                </a:cubicBezTo>
                <a:cubicBezTo>
                  <a:pt x="23584" y="3926"/>
                  <a:pt x="20882" y="1491"/>
                  <a:pt x="17879" y="457"/>
                </a:cubicBezTo>
                <a:cubicBezTo>
                  <a:pt x="17062" y="180"/>
                  <a:pt x="16157" y="0"/>
                  <a:pt x="1528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942838" y="1440719"/>
            <a:ext cx="3264300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4942388" y="1936372"/>
            <a:ext cx="3265200" cy="17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/>
          <p:nvPr/>
        </p:nvSpPr>
        <p:spPr>
          <a:xfrm>
            <a:off x="3929675" y="4535527"/>
            <a:ext cx="4002127" cy="748110"/>
          </a:xfrm>
          <a:custGeom>
            <a:avLst/>
            <a:gdLst/>
            <a:ahLst/>
            <a:cxnLst/>
            <a:rect l="l" t="t" r="r" b="b"/>
            <a:pathLst>
              <a:path w="85129" h="15913" extrusionOk="0">
                <a:moveTo>
                  <a:pt x="81192" y="11976"/>
                </a:moveTo>
                <a:cubicBezTo>
                  <a:pt x="76022" y="6973"/>
                  <a:pt x="68016" y="4037"/>
                  <a:pt x="61511" y="7073"/>
                </a:cubicBezTo>
                <a:cubicBezTo>
                  <a:pt x="58643" y="8407"/>
                  <a:pt x="56207" y="10575"/>
                  <a:pt x="53005" y="11075"/>
                </a:cubicBezTo>
                <a:cubicBezTo>
                  <a:pt x="51437" y="11342"/>
                  <a:pt x="49803" y="11242"/>
                  <a:pt x="48202" y="10975"/>
                </a:cubicBezTo>
                <a:cubicBezTo>
                  <a:pt x="46434" y="10608"/>
                  <a:pt x="44666" y="10008"/>
                  <a:pt x="43031" y="9241"/>
                </a:cubicBezTo>
                <a:cubicBezTo>
                  <a:pt x="38795" y="7239"/>
                  <a:pt x="34992" y="4304"/>
                  <a:pt x="30689" y="2403"/>
                </a:cubicBezTo>
                <a:cubicBezTo>
                  <a:pt x="26353" y="568"/>
                  <a:pt x="21016" y="1"/>
                  <a:pt x="17180" y="2803"/>
                </a:cubicBezTo>
                <a:cubicBezTo>
                  <a:pt x="15745" y="3870"/>
                  <a:pt x="14611" y="5338"/>
                  <a:pt x="13143" y="6405"/>
                </a:cubicBezTo>
                <a:cubicBezTo>
                  <a:pt x="10942" y="8040"/>
                  <a:pt x="8140" y="8640"/>
                  <a:pt x="5671" y="9741"/>
                </a:cubicBezTo>
                <a:cubicBezTo>
                  <a:pt x="3336" y="10842"/>
                  <a:pt x="1335" y="13210"/>
                  <a:pt x="1" y="15912"/>
                </a:cubicBezTo>
                <a:lnTo>
                  <a:pt x="44032" y="15912"/>
                </a:lnTo>
                <a:lnTo>
                  <a:pt x="85128" y="15912"/>
                </a:lnTo>
                <a:cubicBezTo>
                  <a:pt x="83727" y="14678"/>
                  <a:pt x="82526" y="13244"/>
                  <a:pt x="81192" y="119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-40125" y="-49167"/>
            <a:ext cx="2605145" cy="65096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7615100" y="3954513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 rot="10800000" flipH="1">
            <a:off x="-79600" y="-109724"/>
            <a:ext cx="2755853" cy="596752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905375" y="2156701"/>
            <a:ext cx="2094000" cy="4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907862" y="2737725"/>
            <a:ext cx="2093100" cy="10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 idx="2"/>
          </p:nvPr>
        </p:nvSpPr>
        <p:spPr>
          <a:xfrm>
            <a:off x="6144625" y="2015125"/>
            <a:ext cx="2094000" cy="4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3"/>
          </p:nvPr>
        </p:nvSpPr>
        <p:spPr>
          <a:xfrm>
            <a:off x="6144637" y="2589995"/>
            <a:ext cx="20940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 idx="4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/>
          <p:nvPr/>
        </p:nvSpPr>
        <p:spPr>
          <a:xfrm>
            <a:off x="-804300" y="4317374"/>
            <a:ext cx="2023768" cy="1315931"/>
          </a:xfrm>
          <a:custGeom>
            <a:avLst/>
            <a:gdLst/>
            <a:ahLst/>
            <a:cxnLst/>
            <a:rect l="l" t="t" r="r" b="b"/>
            <a:pathLst>
              <a:path w="27509" h="17888" extrusionOk="0">
                <a:moveTo>
                  <a:pt x="18162" y="0"/>
                </a:moveTo>
                <a:cubicBezTo>
                  <a:pt x="18036" y="0"/>
                  <a:pt x="17908" y="3"/>
                  <a:pt x="17780" y="8"/>
                </a:cubicBezTo>
                <a:cubicBezTo>
                  <a:pt x="15078" y="74"/>
                  <a:pt x="12443" y="1209"/>
                  <a:pt x="10174" y="2710"/>
                </a:cubicBezTo>
                <a:cubicBezTo>
                  <a:pt x="4971" y="6112"/>
                  <a:pt x="1301" y="11749"/>
                  <a:pt x="1" y="17887"/>
                </a:cubicBezTo>
                <a:lnTo>
                  <a:pt x="23818" y="17887"/>
                </a:lnTo>
                <a:cubicBezTo>
                  <a:pt x="25586" y="15619"/>
                  <a:pt x="26786" y="13150"/>
                  <a:pt x="26987" y="10782"/>
                </a:cubicBezTo>
                <a:cubicBezTo>
                  <a:pt x="27509" y="5200"/>
                  <a:pt x="23973" y="0"/>
                  <a:pt x="18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0"/>
          <p:cNvSpPr/>
          <p:nvPr/>
        </p:nvSpPr>
        <p:spPr>
          <a:xfrm flipH="1">
            <a:off x="5818606" y="-1008971"/>
            <a:ext cx="3641723" cy="3911762"/>
          </a:xfrm>
          <a:custGeom>
            <a:avLst/>
            <a:gdLst/>
            <a:ahLst/>
            <a:cxnLst/>
            <a:rect l="l" t="t" r="r" b="b"/>
            <a:pathLst>
              <a:path w="53539" h="57509" extrusionOk="0">
                <a:moveTo>
                  <a:pt x="8006" y="49169"/>
                </a:moveTo>
                <a:cubicBezTo>
                  <a:pt x="8307" y="47268"/>
                  <a:pt x="7973" y="45333"/>
                  <a:pt x="8273" y="43399"/>
                </a:cubicBezTo>
                <a:cubicBezTo>
                  <a:pt x="8707" y="40330"/>
                  <a:pt x="10942" y="37528"/>
                  <a:pt x="13844" y="36327"/>
                </a:cubicBezTo>
                <a:cubicBezTo>
                  <a:pt x="16646" y="35193"/>
                  <a:pt x="19815" y="35526"/>
                  <a:pt x="22817" y="35393"/>
                </a:cubicBezTo>
                <a:cubicBezTo>
                  <a:pt x="25819" y="35259"/>
                  <a:pt x="29188" y="34425"/>
                  <a:pt x="30789" y="31890"/>
                </a:cubicBezTo>
                <a:cubicBezTo>
                  <a:pt x="31523" y="30689"/>
                  <a:pt x="31790" y="29255"/>
                  <a:pt x="32057" y="27887"/>
                </a:cubicBezTo>
                <a:cubicBezTo>
                  <a:pt x="32524" y="25753"/>
                  <a:pt x="33058" y="23651"/>
                  <a:pt x="34158" y="21750"/>
                </a:cubicBezTo>
                <a:cubicBezTo>
                  <a:pt x="35226" y="19882"/>
                  <a:pt x="36994" y="18314"/>
                  <a:pt x="39129" y="17847"/>
                </a:cubicBezTo>
                <a:cubicBezTo>
                  <a:pt x="40530" y="17547"/>
                  <a:pt x="42031" y="17747"/>
                  <a:pt x="43498" y="17680"/>
                </a:cubicBezTo>
                <a:cubicBezTo>
                  <a:pt x="47368" y="17413"/>
                  <a:pt x="50837" y="14978"/>
                  <a:pt x="53205" y="11876"/>
                </a:cubicBezTo>
                <a:cubicBezTo>
                  <a:pt x="53339" y="11709"/>
                  <a:pt x="53405" y="11576"/>
                  <a:pt x="53539" y="11409"/>
                </a:cubicBezTo>
                <a:cubicBezTo>
                  <a:pt x="52505" y="9541"/>
                  <a:pt x="51404" y="7473"/>
                  <a:pt x="49369" y="6706"/>
                </a:cubicBezTo>
                <a:cubicBezTo>
                  <a:pt x="45867" y="5405"/>
                  <a:pt x="42398" y="8974"/>
                  <a:pt x="38695" y="9241"/>
                </a:cubicBezTo>
                <a:cubicBezTo>
                  <a:pt x="35726" y="9508"/>
                  <a:pt x="33058" y="7673"/>
                  <a:pt x="30522" y="6072"/>
                </a:cubicBezTo>
                <a:cubicBezTo>
                  <a:pt x="24718" y="2536"/>
                  <a:pt x="17513" y="1"/>
                  <a:pt x="11209" y="2536"/>
                </a:cubicBezTo>
                <a:cubicBezTo>
                  <a:pt x="9674" y="3170"/>
                  <a:pt x="8206" y="4070"/>
                  <a:pt x="6972" y="5171"/>
                </a:cubicBezTo>
                <a:cubicBezTo>
                  <a:pt x="4504" y="7306"/>
                  <a:pt x="2636" y="10141"/>
                  <a:pt x="1668" y="13244"/>
                </a:cubicBezTo>
                <a:cubicBezTo>
                  <a:pt x="167" y="18181"/>
                  <a:pt x="835" y="23651"/>
                  <a:pt x="1" y="28688"/>
                </a:cubicBezTo>
                <a:lnTo>
                  <a:pt x="1" y="57509"/>
                </a:lnTo>
                <a:cubicBezTo>
                  <a:pt x="134" y="57442"/>
                  <a:pt x="267" y="57409"/>
                  <a:pt x="368" y="57409"/>
                </a:cubicBezTo>
                <a:cubicBezTo>
                  <a:pt x="4204" y="56274"/>
                  <a:pt x="7439" y="53072"/>
                  <a:pt x="8006" y="491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/>
          <p:nvPr/>
        </p:nvSpPr>
        <p:spPr>
          <a:xfrm rot="3180931">
            <a:off x="6093995" y="-214534"/>
            <a:ext cx="3897900" cy="1991995"/>
          </a:xfrm>
          <a:custGeom>
            <a:avLst/>
            <a:gdLst/>
            <a:ahLst/>
            <a:cxnLst/>
            <a:rect l="l" t="t" r="r" b="b"/>
            <a:pathLst>
              <a:path w="101240" h="51738" extrusionOk="0">
                <a:moveTo>
                  <a:pt x="100572" y="234"/>
                </a:moveTo>
                <a:cubicBezTo>
                  <a:pt x="96369" y="2669"/>
                  <a:pt x="93000" y="6139"/>
                  <a:pt x="90531" y="10342"/>
                </a:cubicBezTo>
                <a:cubicBezTo>
                  <a:pt x="89364" y="12343"/>
                  <a:pt x="88530" y="14511"/>
                  <a:pt x="87930" y="16746"/>
                </a:cubicBezTo>
                <a:cubicBezTo>
                  <a:pt x="87162" y="19581"/>
                  <a:pt x="87029" y="22584"/>
                  <a:pt x="86162" y="25352"/>
                </a:cubicBezTo>
                <a:cubicBezTo>
                  <a:pt x="83827" y="32624"/>
                  <a:pt x="75354" y="33091"/>
                  <a:pt x="69150" y="31490"/>
                </a:cubicBezTo>
                <a:cubicBezTo>
                  <a:pt x="64513" y="30322"/>
                  <a:pt x="59476" y="27687"/>
                  <a:pt x="55206" y="31223"/>
                </a:cubicBezTo>
                <a:cubicBezTo>
                  <a:pt x="53572" y="32624"/>
                  <a:pt x="52671" y="34726"/>
                  <a:pt x="51737" y="36594"/>
                </a:cubicBezTo>
                <a:cubicBezTo>
                  <a:pt x="50369" y="39362"/>
                  <a:pt x="48702" y="41797"/>
                  <a:pt x="46133" y="43632"/>
                </a:cubicBezTo>
                <a:cubicBezTo>
                  <a:pt x="40162" y="47802"/>
                  <a:pt x="34692" y="43899"/>
                  <a:pt x="29488" y="40763"/>
                </a:cubicBezTo>
                <a:cubicBezTo>
                  <a:pt x="20582" y="35326"/>
                  <a:pt x="9307" y="37494"/>
                  <a:pt x="3002" y="45700"/>
                </a:cubicBezTo>
                <a:cubicBezTo>
                  <a:pt x="1701" y="47368"/>
                  <a:pt x="801" y="49236"/>
                  <a:pt x="134" y="51204"/>
                </a:cubicBezTo>
                <a:cubicBezTo>
                  <a:pt x="0" y="51571"/>
                  <a:pt x="567" y="51738"/>
                  <a:pt x="701" y="51371"/>
                </a:cubicBezTo>
                <a:cubicBezTo>
                  <a:pt x="2702" y="45667"/>
                  <a:pt x="7139" y="41297"/>
                  <a:pt x="12843" y="39296"/>
                </a:cubicBezTo>
                <a:cubicBezTo>
                  <a:pt x="19181" y="37061"/>
                  <a:pt x="25485" y="38862"/>
                  <a:pt x="30889" y="42364"/>
                </a:cubicBezTo>
                <a:cubicBezTo>
                  <a:pt x="35092" y="45033"/>
                  <a:pt x="39195" y="47301"/>
                  <a:pt x="44198" y="45400"/>
                </a:cubicBezTo>
                <a:cubicBezTo>
                  <a:pt x="48802" y="43665"/>
                  <a:pt x="51037" y="39462"/>
                  <a:pt x="53138" y="35359"/>
                </a:cubicBezTo>
                <a:cubicBezTo>
                  <a:pt x="54639" y="32457"/>
                  <a:pt x="56574" y="30222"/>
                  <a:pt x="60076" y="30056"/>
                </a:cubicBezTo>
                <a:cubicBezTo>
                  <a:pt x="63345" y="29889"/>
                  <a:pt x="66648" y="31523"/>
                  <a:pt x="69717" y="32324"/>
                </a:cubicBezTo>
                <a:cubicBezTo>
                  <a:pt x="74220" y="33458"/>
                  <a:pt x="79724" y="33491"/>
                  <a:pt x="83493" y="30322"/>
                </a:cubicBezTo>
                <a:cubicBezTo>
                  <a:pt x="87729" y="26787"/>
                  <a:pt x="87396" y="21216"/>
                  <a:pt x="88730" y="16312"/>
                </a:cubicBezTo>
                <a:cubicBezTo>
                  <a:pt x="90231" y="10809"/>
                  <a:pt x="93800" y="5938"/>
                  <a:pt x="98304" y="2469"/>
                </a:cubicBezTo>
                <a:cubicBezTo>
                  <a:pt x="99138" y="1835"/>
                  <a:pt x="100038" y="1302"/>
                  <a:pt x="100906" y="768"/>
                </a:cubicBezTo>
                <a:cubicBezTo>
                  <a:pt x="101239" y="568"/>
                  <a:pt x="100906" y="1"/>
                  <a:pt x="100572" y="2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title" idx="2"/>
          </p:nvPr>
        </p:nvSpPr>
        <p:spPr>
          <a:xfrm>
            <a:off x="1307600" y="2661175"/>
            <a:ext cx="18837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1305650" y="3151350"/>
            <a:ext cx="18876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 idx="3" hasCustomPrompt="1"/>
          </p:nvPr>
        </p:nvSpPr>
        <p:spPr>
          <a:xfrm>
            <a:off x="1831550" y="1558700"/>
            <a:ext cx="835800" cy="83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 idx="4"/>
          </p:nvPr>
        </p:nvSpPr>
        <p:spPr>
          <a:xfrm>
            <a:off x="3630150" y="2661175"/>
            <a:ext cx="18837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5"/>
          </p:nvPr>
        </p:nvSpPr>
        <p:spPr>
          <a:xfrm>
            <a:off x="3628200" y="3151350"/>
            <a:ext cx="18876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6" hasCustomPrompt="1"/>
          </p:nvPr>
        </p:nvSpPr>
        <p:spPr>
          <a:xfrm>
            <a:off x="4154100" y="1571491"/>
            <a:ext cx="835800" cy="83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20"/>
          <p:cNvSpPr txBox="1">
            <a:spLocks noGrp="1"/>
          </p:cNvSpPr>
          <p:nvPr>
            <p:ph type="title" idx="7"/>
          </p:nvPr>
        </p:nvSpPr>
        <p:spPr>
          <a:xfrm>
            <a:off x="5952700" y="2661175"/>
            <a:ext cx="18837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subTitle" idx="8"/>
          </p:nvPr>
        </p:nvSpPr>
        <p:spPr>
          <a:xfrm>
            <a:off x="5950750" y="3151350"/>
            <a:ext cx="18876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title" idx="9" hasCustomPrompt="1"/>
          </p:nvPr>
        </p:nvSpPr>
        <p:spPr>
          <a:xfrm>
            <a:off x="6476650" y="1558700"/>
            <a:ext cx="835800" cy="83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/>
          <p:nvPr/>
        </p:nvSpPr>
        <p:spPr>
          <a:xfrm rot="10800000" flipH="1">
            <a:off x="7837877" y="2932289"/>
            <a:ext cx="3678948" cy="2369960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/>
          <p:nvPr/>
        </p:nvSpPr>
        <p:spPr>
          <a:xfrm rot="10800000">
            <a:off x="-1316617" y="-1310600"/>
            <a:ext cx="2933467" cy="2884739"/>
          </a:xfrm>
          <a:custGeom>
            <a:avLst/>
            <a:gdLst/>
            <a:ahLst/>
            <a:cxnLst/>
            <a:rect l="l" t="t" r="r" b="b"/>
            <a:pathLst>
              <a:path w="28054" h="27588" extrusionOk="0">
                <a:moveTo>
                  <a:pt x="20915" y="1969"/>
                </a:moveTo>
                <a:cubicBezTo>
                  <a:pt x="20548" y="1635"/>
                  <a:pt x="20114" y="1302"/>
                  <a:pt x="19647" y="1035"/>
                </a:cubicBezTo>
                <a:cubicBezTo>
                  <a:pt x="17779" y="1"/>
                  <a:pt x="15244" y="168"/>
                  <a:pt x="13576" y="1535"/>
                </a:cubicBezTo>
                <a:cubicBezTo>
                  <a:pt x="11608" y="3070"/>
                  <a:pt x="10608" y="5805"/>
                  <a:pt x="9707" y="8040"/>
                </a:cubicBezTo>
                <a:cubicBezTo>
                  <a:pt x="9640" y="8173"/>
                  <a:pt x="9607" y="8240"/>
                  <a:pt x="9574" y="8374"/>
                </a:cubicBezTo>
                <a:cubicBezTo>
                  <a:pt x="8573" y="10809"/>
                  <a:pt x="7305" y="12043"/>
                  <a:pt x="4970" y="13411"/>
                </a:cubicBezTo>
                <a:cubicBezTo>
                  <a:pt x="4136" y="13911"/>
                  <a:pt x="3236" y="14411"/>
                  <a:pt x="2569" y="15145"/>
                </a:cubicBezTo>
                <a:cubicBezTo>
                  <a:pt x="0" y="17714"/>
                  <a:pt x="934" y="22417"/>
                  <a:pt x="3769" y="24685"/>
                </a:cubicBezTo>
                <a:cubicBezTo>
                  <a:pt x="7439" y="27587"/>
                  <a:pt x="12876" y="26853"/>
                  <a:pt x="17179" y="25019"/>
                </a:cubicBezTo>
                <a:cubicBezTo>
                  <a:pt x="17980" y="24685"/>
                  <a:pt x="18747" y="24318"/>
                  <a:pt x="19481" y="23885"/>
                </a:cubicBezTo>
                <a:cubicBezTo>
                  <a:pt x="21182" y="22917"/>
                  <a:pt x="22783" y="21750"/>
                  <a:pt x="23984" y="20215"/>
                </a:cubicBezTo>
                <a:cubicBezTo>
                  <a:pt x="28053" y="14978"/>
                  <a:pt x="25652" y="6072"/>
                  <a:pt x="20915" y="19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1"/>
          <p:cNvSpPr/>
          <p:nvPr/>
        </p:nvSpPr>
        <p:spPr>
          <a:xfrm rot="10800000">
            <a:off x="-1339675" y="4064989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1204188" y="1756923"/>
            <a:ext cx="3264300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1"/>
          </p:nvPr>
        </p:nvSpPr>
        <p:spPr>
          <a:xfrm>
            <a:off x="1203750" y="2252577"/>
            <a:ext cx="3265200" cy="11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/>
          <p:nvPr/>
        </p:nvSpPr>
        <p:spPr>
          <a:xfrm>
            <a:off x="-112000" y="-808350"/>
            <a:ext cx="2045324" cy="2196988"/>
          </a:xfrm>
          <a:custGeom>
            <a:avLst/>
            <a:gdLst/>
            <a:ahLst/>
            <a:cxnLst/>
            <a:rect l="l" t="t" r="r" b="b"/>
            <a:pathLst>
              <a:path w="53539" h="57509" extrusionOk="0">
                <a:moveTo>
                  <a:pt x="8006" y="49169"/>
                </a:moveTo>
                <a:cubicBezTo>
                  <a:pt x="8307" y="47268"/>
                  <a:pt x="7973" y="45333"/>
                  <a:pt x="8273" y="43399"/>
                </a:cubicBezTo>
                <a:cubicBezTo>
                  <a:pt x="8707" y="40330"/>
                  <a:pt x="10942" y="37528"/>
                  <a:pt x="13844" y="36327"/>
                </a:cubicBezTo>
                <a:cubicBezTo>
                  <a:pt x="16646" y="35193"/>
                  <a:pt x="19815" y="35526"/>
                  <a:pt x="22817" y="35393"/>
                </a:cubicBezTo>
                <a:cubicBezTo>
                  <a:pt x="25819" y="35259"/>
                  <a:pt x="29188" y="34425"/>
                  <a:pt x="30789" y="31890"/>
                </a:cubicBezTo>
                <a:cubicBezTo>
                  <a:pt x="31523" y="30689"/>
                  <a:pt x="31790" y="29255"/>
                  <a:pt x="32057" y="27887"/>
                </a:cubicBezTo>
                <a:cubicBezTo>
                  <a:pt x="32524" y="25753"/>
                  <a:pt x="33058" y="23651"/>
                  <a:pt x="34158" y="21750"/>
                </a:cubicBezTo>
                <a:cubicBezTo>
                  <a:pt x="35226" y="19882"/>
                  <a:pt x="36994" y="18314"/>
                  <a:pt x="39129" y="17847"/>
                </a:cubicBezTo>
                <a:cubicBezTo>
                  <a:pt x="40530" y="17547"/>
                  <a:pt x="42031" y="17747"/>
                  <a:pt x="43498" y="17680"/>
                </a:cubicBezTo>
                <a:cubicBezTo>
                  <a:pt x="47368" y="17413"/>
                  <a:pt x="50837" y="14978"/>
                  <a:pt x="53205" y="11876"/>
                </a:cubicBezTo>
                <a:cubicBezTo>
                  <a:pt x="53339" y="11709"/>
                  <a:pt x="53405" y="11576"/>
                  <a:pt x="53539" y="11409"/>
                </a:cubicBezTo>
                <a:cubicBezTo>
                  <a:pt x="52505" y="9541"/>
                  <a:pt x="51404" y="7473"/>
                  <a:pt x="49369" y="6706"/>
                </a:cubicBezTo>
                <a:cubicBezTo>
                  <a:pt x="45867" y="5405"/>
                  <a:pt x="42398" y="8974"/>
                  <a:pt x="38695" y="9241"/>
                </a:cubicBezTo>
                <a:cubicBezTo>
                  <a:pt x="35726" y="9508"/>
                  <a:pt x="33058" y="7673"/>
                  <a:pt x="30522" y="6072"/>
                </a:cubicBezTo>
                <a:cubicBezTo>
                  <a:pt x="24718" y="2536"/>
                  <a:pt x="17513" y="1"/>
                  <a:pt x="11209" y="2536"/>
                </a:cubicBezTo>
                <a:cubicBezTo>
                  <a:pt x="9674" y="3170"/>
                  <a:pt x="8206" y="4070"/>
                  <a:pt x="6972" y="5171"/>
                </a:cubicBezTo>
                <a:cubicBezTo>
                  <a:pt x="4504" y="7306"/>
                  <a:pt x="2636" y="10141"/>
                  <a:pt x="1668" y="13244"/>
                </a:cubicBezTo>
                <a:cubicBezTo>
                  <a:pt x="167" y="18181"/>
                  <a:pt x="835" y="23651"/>
                  <a:pt x="1" y="28688"/>
                </a:cubicBezTo>
                <a:lnTo>
                  <a:pt x="1" y="57509"/>
                </a:lnTo>
                <a:cubicBezTo>
                  <a:pt x="134" y="57442"/>
                  <a:pt x="267" y="57409"/>
                  <a:pt x="368" y="57409"/>
                </a:cubicBezTo>
                <a:cubicBezTo>
                  <a:pt x="4204" y="56274"/>
                  <a:pt x="7439" y="53072"/>
                  <a:pt x="8006" y="491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6107775" y="-1417750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-138925" y="4678900"/>
            <a:ext cx="2249125" cy="487025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/>
          <p:nvPr/>
        </p:nvSpPr>
        <p:spPr>
          <a:xfrm rot="10800000">
            <a:off x="6981453" y="4599035"/>
            <a:ext cx="3336125" cy="833615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/>
          <p:nvPr/>
        </p:nvSpPr>
        <p:spPr>
          <a:xfrm>
            <a:off x="-66075" y="-105750"/>
            <a:ext cx="2992011" cy="1290503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4"/>
          <p:cNvSpPr/>
          <p:nvPr/>
        </p:nvSpPr>
        <p:spPr>
          <a:xfrm>
            <a:off x="-828325" y="-294825"/>
            <a:ext cx="1730425" cy="1563650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4"/>
          <p:cNvSpPr/>
          <p:nvPr/>
        </p:nvSpPr>
        <p:spPr>
          <a:xfrm>
            <a:off x="-478150" y="4396125"/>
            <a:ext cx="1569328" cy="802086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4"/>
          <p:cNvSpPr/>
          <p:nvPr/>
        </p:nvSpPr>
        <p:spPr>
          <a:xfrm rot="8999926">
            <a:off x="7710879" y="3997770"/>
            <a:ext cx="2034125" cy="1470151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4"/>
          <p:cNvSpPr/>
          <p:nvPr/>
        </p:nvSpPr>
        <p:spPr>
          <a:xfrm rot="10800000">
            <a:off x="8047508" y="-25560"/>
            <a:ext cx="1178967" cy="766635"/>
          </a:xfrm>
          <a:custGeom>
            <a:avLst/>
            <a:gdLst/>
            <a:ahLst/>
            <a:cxnLst/>
            <a:rect l="l" t="t" r="r" b="b"/>
            <a:pathLst>
              <a:path w="27509" h="17888" extrusionOk="0">
                <a:moveTo>
                  <a:pt x="18162" y="0"/>
                </a:moveTo>
                <a:cubicBezTo>
                  <a:pt x="18036" y="0"/>
                  <a:pt x="17908" y="3"/>
                  <a:pt x="17780" y="8"/>
                </a:cubicBezTo>
                <a:cubicBezTo>
                  <a:pt x="15078" y="74"/>
                  <a:pt x="12443" y="1209"/>
                  <a:pt x="10174" y="2710"/>
                </a:cubicBezTo>
                <a:cubicBezTo>
                  <a:pt x="4971" y="6112"/>
                  <a:pt x="1301" y="11749"/>
                  <a:pt x="1" y="17887"/>
                </a:cubicBezTo>
                <a:lnTo>
                  <a:pt x="23818" y="17887"/>
                </a:lnTo>
                <a:cubicBezTo>
                  <a:pt x="25586" y="15619"/>
                  <a:pt x="26786" y="13150"/>
                  <a:pt x="26987" y="10782"/>
                </a:cubicBezTo>
                <a:cubicBezTo>
                  <a:pt x="27509" y="5200"/>
                  <a:pt x="23973" y="0"/>
                  <a:pt x="181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title" idx="2"/>
          </p:nvPr>
        </p:nvSpPr>
        <p:spPr>
          <a:xfrm>
            <a:off x="960788" y="2661175"/>
            <a:ext cx="22677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1"/>
          </p:nvPr>
        </p:nvSpPr>
        <p:spPr>
          <a:xfrm>
            <a:off x="961388" y="3151350"/>
            <a:ext cx="2266500" cy="7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title" idx="3"/>
          </p:nvPr>
        </p:nvSpPr>
        <p:spPr>
          <a:xfrm>
            <a:off x="3438150" y="2661175"/>
            <a:ext cx="22677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4"/>
          </p:nvPr>
        </p:nvSpPr>
        <p:spPr>
          <a:xfrm>
            <a:off x="3438150" y="1605575"/>
            <a:ext cx="2267700" cy="7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9144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 idx="5"/>
          </p:nvPr>
        </p:nvSpPr>
        <p:spPr>
          <a:xfrm>
            <a:off x="5866850" y="2661175"/>
            <a:ext cx="22677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6"/>
          </p:nvPr>
        </p:nvSpPr>
        <p:spPr>
          <a:xfrm>
            <a:off x="5864900" y="3151350"/>
            <a:ext cx="2267700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-36275" y="-110175"/>
            <a:ext cx="3335727" cy="1438753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5"/>
          <p:cNvSpPr/>
          <p:nvPr/>
        </p:nvSpPr>
        <p:spPr>
          <a:xfrm rot="10800000">
            <a:off x="5840450" y="3807400"/>
            <a:ext cx="3335727" cy="1438753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/>
          <p:nvPr/>
        </p:nvSpPr>
        <p:spPr>
          <a:xfrm>
            <a:off x="6993300" y="4737250"/>
            <a:ext cx="2249125" cy="487025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5"/>
          <p:cNvSpPr/>
          <p:nvPr/>
        </p:nvSpPr>
        <p:spPr>
          <a:xfrm rot="10800000">
            <a:off x="-194050" y="-110175"/>
            <a:ext cx="2249125" cy="487025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1244419" y="3203938"/>
            <a:ext cx="29901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subTitle" idx="1"/>
          </p:nvPr>
        </p:nvSpPr>
        <p:spPr>
          <a:xfrm>
            <a:off x="1242319" y="1948625"/>
            <a:ext cx="2994300" cy="105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title" idx="2"/>
          </p:nvPr>
        </p:nvSpPr>
        <p:spPr>
          <a:xfrm>
            <a:off x="4911581" y="3203938"/>
            <a:ext cx="29901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3"/>
          </p:nvPr>
        </p:nvSpPr>
        <p:spPr>
          <a:xfrm>
            <a:off x="4911581" y="1947672"/>
            <a:ext cx="2990100" cy="10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title" idx="4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/>
          <p:nvPr/>
        </p:nvSpPr>
        <p:spPr>
          <a:xfrm>
            <a:off x="8021050" y="-1193075"/>
            <a:ext cx="1649771" cy="4899744"/>
          </a:xfrm>
          <a:custGeom>
            <a:avLst/>
            <a:gdLst/>
            <a:ahLst/>
            <a:cxnLst/>
            <a:rect l="l" t="t" r="r" b="b"/>
            <a:pathLst>
              <a:path w="8941" h="26554" extrusionOk="0">
                <a:moveTo>
                  <a:pt x="4437" y="535"/>
                </a:moveTo>
                <a:cubicBezTo>
                  <a:pt x="2269" y="1335"/>
                  <a:pt x="701" y="3570"/>
                  <a:pt x="334" y="5938"/>
                </a:cubicBezTo>
                <a:cubicBezTo>
                  <a:pt x="0" y="8340"/>
                  <a:pt x="834" y="10775"/>
                  <a:pt x="2402" y="12510"/>
                </a:cubicBezTo>
                <a:cubicBezTo>
                  <a:pt x="3469" y="13711"/>
                  <a:pt x="4870" y="14611"/>
                  <a:pt x="5571" y="16079"/>
                </a:cubicBezTo>
                <a:cubicBezTo>
                  <a:pt x="6538" y="18181"/>
                  <a:pt x="5804" y="20682"/>
                  <a:pt x="5237" y="22917"/>
                </a:cubicBezTo>
                <a:cubicBezTo>
                  <a:pt x="4937" y="24085"/>
                  <a:pt x="4670" y="25352"/>
                  <a:pt x="4670" y="26553"/>
                </a:cubicBezTo>
                <a:lnTo>
                  <a:pt x="8940" y="26553"/>
                </a:lnTo>
                <a:lnTo>
                  <a:pt x="8940" y="434"/>
                </a:lnTo>
                <a:cubicBezTo>
                  <a:pt x="7406" y="68"/>
                  <a:pt x="5871" y="1"/>
                  <a:pt x="4437" y="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7431550" y="3039525"/>
            <a:ext cx="1103463" cy="1065506"/>
          </a:xfrm>
          <a:custGeom>
            <a:avLst/>
            <a:gdLst/>
            <a:ahLst/>
            <a:cxnLst/>
            <a:rect l="l" t="t" r="r" b="b"/>
            <a:pathLst>
              <a:path w="24885" h="24029" extrusionOk="0">
                <a:moveTo>
                  <a:pt x="15284" y="0"/>
                </a:moveTo>
                <a:cubicBezTo>
                  <a:pt x="14056" y="0"/>
                  <a:pt x="12888" y="355"/>
                  <a:pt x="12109" y="1291"/>
                </a:cubicBezTo>
                <a:cubicBezTo>
                  <a:pt x="10541" y="3192"/>
                  <a:pt x="11542" y="5627"/>
                  <a:pt x="11241" y="7829"/>
                </a:cubicBezTo>
                <a:cubicBezTo>
                  <a:pt x="10941" y="10164"/>
                  <a:pt x="9574" y="11498"/>
                  <a:pt x="7539" y="12699"/>
                </a:cubicBezTo>
                <a:cubicBezTo>
                  <a:pt x="5838" y="13700"/>
                  <a:pt x="4003" y="14467"/>
                  <a:pt x="2502" y="15768"/>
                </a:cubicBezTo>
                <a:cubicBezTo>
                  <a:pt x="1034" y="17035"/>
                  <a:pt x="0" y="19137"/>
                  <a:pt x="600" y="20972"/>
                </a:cubicBezTo>
                <a:cubicBezTo>
                  <a:pt x="667" y="21138"/>
                  <a:pt x="734" y="21339"/>
                  <a:pt x="834" y="21505"/>
                </a:cubicBezTo>
                <a:cubicBezTo>
                  <a:pt x="1501" y="22806"/>
                  <a:pt x="2935" y="23640"/>
                  <a:pt x="4437" y="23874"/>
                </a:cubicBezTo>
                <a:cubicBezTo>
                  <a:pt x="5020" y="23981"/>
                  <a:pt x="5656" y="24029"/>
                  <a:pt x="6315" y="24029"/>
                </a:cubicBezTo>
                <a:cubicBezTo>
                  <a:pt x="8108" y="24029"/>
                  <a:pt x="10072" y="23679"/>
                  <a:pt x="11608" y="23240"/>
                </a:cubicBezTo>
                <a:cubicBezTo>
                  <a:pt x="16045" y="21906"/>
                  <a:pt x="20014" y="18970"/>
                  <a:pt x="22449" y="15001"/>
                </a:cubicBezTo>
                <a:cubicBezTo>
                  <a:pt x="23917" y="12632"/>
                  <a:pt x="24884" y="9797"/>
                  <a:pt x="24284" y="7095"/>
                </a:cubicBezTo>
                <a:cubicBezTo>
                  <a:pt x="23584" y="3926"/>
                  <a:pt x="20882" y="1491"/>
                  <a:pt x="17879" y="457"/>
                </a:cubicBezTo>
                <a:cubicBezTo>
                  <a:pt x="17062" y="180"/>
                  <a:pt x="16157" y="0"/>
                  <a:pt x="1528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/>
          <p:nvPr/>
        </p:nvSpPr>
        <p:spPr>
          <a:xfrm>
            <a:off x="5887000" y="3518888"/>
            <a:ext cx="4050309" cy="2070118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2"/>
          <p:cNvSpPr/>
          <p:nvPr/>
        </p:nvSpPr>
        <p:spPr>
          <a:xfrm>
            <a:off x="7079633" y="2940075"/>
            <a:ext cx="2547800" cy="2454711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2"/>
          <p:cNvSpPr/>
          <p:nvPr/>
        </p:nvSpPr>
        <p:spPr>
          <a:xfrm rot="5400000">
            <a:off x="-2408215" y="1095176"/>
            <a:ext cx="5950091" cy="1112239"/>
          </a:xfrm>
          <a:custGeom>
            <a:avLst/>
            <a:gdLst/>
            <a:ahLst/>
            <a:cxnLst/>
            <a:rect l="l" t="t" r="r" b="b"/>
            <a:pathLst>
              <a:path w="85129" h="15913" extrusionOk="0">
                <a:moveTo>
                  <a:pt x="81192" y="11976"/>
                </a:moveTo>
                <a:cubicBezTo>
                  <a:pt x="76022" y="6973"/>
                  <a:pt x="68016" y="4037"/>
                  <a:pt x="61511" y="7073"/>
                </a:cubicBezTo>
                <a:cubicBezTo>
                  <a:pt x="58643" y="8407"/>
                  <a:pt x="56207" y="10575"/>
                  <a:pt x="53005" y="11075"/>
                </a:cubicBezTo>
                <a:cubicBezTo>
                  <a:pt x="51437" y="11342"/>
                  <a:pt x="49803" y="11242"/>
                  <a:pt x="48202" y="10975"/>
                </a:cubicBezTo>
                <a:cubicBezTo>
                  <a:pt x="46434" y="10608"/>
                  <a:pt x="44666" y="10008"/>
                  <a:pt x="43031" y="9241"/>
                </a:cubicBezTo>
                <a:cubicBezTo>
                  <a:pt x="38795" y="7239"/>
                  <a:pt x="34992" y="4304"/>
                  <a:pt x="30689" y="2403"/>
                </a:cubicBezTo>
                <a:cubicBezTo>
                  <a:pt x="26353" y="568"/>
                  <a:pt x="21016" y="1"/>
                  <a:pt x="17180" y="2803"/>
                </a:cubicBezTo>
                <a:cubicBezTo>
                  <a:pt x="15745" y="3870"/>
                  <a:pt x="14611" y="5338"/>
                  <a:pt x="13143" y="6405"/>
                </a:cubicBezTo>
                <a:cubicBezTo>
                  <a:pt x="10942" y="8040"/>
                  <a:pt x="8140" y="8640"/>
                  <a:pt x="5671" y="9741"/>
                </a:cubicBezTo>
                <a:cubicBezTo>
                  <a:pt x="3336" y="10842"/>
                  <a:pt x="1335" y="13210"/>
                  <a:pt x="1" y="15912"/>
                </a:cubicBezTo>
                <a:lnTo>
                  <a:pt x="44032" y="15912"/>
                </a:lnTo>
                <a:lnTo>
                  <a:pt x="85128" y="15912"/>
                </a:lnTo>
                <a:cubicBezTo>
                  <a:pt x="83727" y="14678"/>
                  <a:pt x="82526" y="13244"/>
                  <a:pt x="81192" y="119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"/>
          <p:cNvSpPr/>
          <p:nvPr/>
        </p:nvSpPr>
        <p:spPr>
          <a:xfrm rot="10035811">
            <a:off x="-956817" y="-1268"/>
            <a:ext cx="2478412" cy="2387858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2"/>
          <p:cNvSpPr/>
          <p:nvPr/>
        </p:nvSpPr>
        <p:spPr>
          <a:xfrm rot="7254111">
            <a:off x="317774" y="1904531"/>
            <a:ext cx="701392" cy="689742"/>
          </a:xfrm>
          <a:custGeom>
            <a:avLst/>
            <a:gdLst/>
            <a:ahLst/>
            <a:cxnLst/>
            <a:rect l="l" t="t" r="r" b="b"/>
            <a:pathLst>
              <a:path w="28054" h="27588" extrusionOk="0">
                <a:moveTo>
                  <a:pt x="20915" y="1969"/>
                </a:moveTo>
                <a:cubicBezTo>
                  <a:pt x="20548" y="1635"/>
                  <a:pt x="20114" y="1302"/>
                  <a:pt x="19647" y="1035"/>
                </a:cubicBezTo>
                <a:cubicBezTo>
                  <a:pt x="17779" y="1"/>
                  <a:pt x="15244" y="168"/>
                  <a:pt x="13576" y="1535"/>
                </a:cubicBezTo>
                <a:cubicBezTo>
                  <a:pt x="11608" y="3070"/>
                  <a:pt x="10608" y="5805"/>
                  <a:pt x="9707" y="8040"/>
                </a:cubicBezTo>
                <a:cubicBezTo>
                  <a:pt x="9640" y="8173"/>
                  <a:pt x="9607" y="8240"/>
                  <a:pt x="9574" y="8374"/>
                </a:cubicBezTo>
                <a:cubicBezTo>
                  <a:pt x="8573" y="10809"/>
                  <a:pt x="7305" y="12043"/>
                  <a:pt x="4970" y="13411"/>
                </a:cubicBezTo>
                <a:cubicBezTo>
                  <a:pt x="4136" y="13911"/>
                  <a:pt x="3236" y="14411"/>
                  <a:pt x="2569" y="15145"/>
                </a:cubicBezTo>
                <a:cubicBezTo>
                  <a:pt x="0" y="17714"/>
                  <a:pt x="934" y="22417"/>
                  <a:pt x="3769" y="24685"/>
                </a:cubicBezTo>
                <a:cubicBezTo>
                  <a:pt x="7439" y="27587"/>
                  <a:pt x="12876" y="26853"/>
                  <a:pt x="17179" y="25019"/>
                </a:cubicBezTo>
                <a:cubicBezTo>
                  <a:pt x="17980" y="24685"/>
                  <a:pt x="18747" y="24318"/>
                  <a:pt x="19481" y="23885"/>
                </a:cubicBezTo>
                <a:cubicBezTo>
                  <a:pt x="21182" y="22917"/>
                  <a:pt x="22783" y="21750"/>
                  <a:pt x="23984" y="20215"/>
                </a:cubicBezTo>
                <a:cubicBezTo>
                  <a:pt x="28053" y="14978"/>
                  <a:pt x="25652" y="6072"/>
                  <a:pt x="20915" y="19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2"/>
          <p:cNvSpPr txBox="1">
            <a:spLocks noGrp="1"/>
          </p:cNvSpPr>
          <p:nvPr>
            <p:ph type="title"/>
          </p:nvPr>
        </p:nvSpPr>
        <p:spPr>
          <a:xfrm>
            <a:off x="2642550" y="789725"/>
            <a:ext cx="3858900" cy="7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56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277" name="Google Shape;277;p32"/>
          <p:cNvSpPr txBox="1">
            <a:spLocks noGrp="1"/>
          </p:cNvSpPr>
          <p:nvPr>
            <p:ph type="subTitle" idx="1"/>
          </p:nvPr>
        </p:nvSpPr>
        <p:spPr>
          <a:xfrm>
            <a:off x="2642550" y="1771376"/>
            <a:ext cx="3858900" cy="35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subTitle" idx="2"/>
          </p:nvPr>
        </p:nvSpPr>
        <p:spPr>
          <a:xfrm>
            <a:off x="2642550" y="2155425"/>
            <a:ext cx="3858900" cy="93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9" name="Google Shape;279;p32"/>
          <p:cNvSpPr txBox="1"/>
          <p:nvPr/>
        </p:nvSpPr>
        <p:spPr>
          <a:xfrm>
            <a:off x="2827500" y="3611875"/>
            <a:ext cx="34890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chivo Narrow"/>
              <a:buNone/>
            </a:pP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yne"/>
                <a:ea typeface="Syne"/>
                <a:cs typeface="Syne"/>
                <a:sym typeface="Syn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yne"/>
                <a:ea typeface="Syne"/>
                <a:cs typeface="Syne"/>
                <a:sym typeface="Syn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yne"/>
                <a:ea typeface="Syne"/>
                <a:cs typeface="Syne"/>
                <a:sym typeface="Syn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 </a:t>
            </a:r>
            <a:endParaRPr sz="12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6430655" y="1855978"/>
            <a:ext cx="6884659" cy="4975843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-362825" y="-320375"/>
            <a:ext cx="5841347" cy="2519468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6705700" y="2199100"/>
            <a:ext cx="3543224" cy="3413764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/>
          <p:nvPr/>
        </p:nvSpPr>
        <p:spPr>
          <a:xfrm>
            <a:off x="-2872720" y="3172028"/>
            <a:ext cx="6884659" cy="4975843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4"/>
          <p:cNvSpPr/>
          <p:nvPr/>
        </p:nvSpPr>
        <p:spPr>
          <a:xfrm flipH="1">
            <a:off x="4764725" y="-224775"/>
            <a:ext cx="5841347" cy="2519468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4"/>
          <p:cNvSpPr/>
          <p:nvPr/>
        </p:nvSpPr>
        <p:spPr>
          <a:xfrm rot="4500029">
            <a:off x="93659" y="2718207"/>
            <a:ext cx="3543161" cy="3413704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flipH="1">
            <a:off x="-2339200" y="-202835"/>
            <a:ext cx="3678948" cy="2369960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7277150" y="2601950"/>
            <a:ext cx="2933467" cy="2884739"/>
          </a:xfrm>
          <a:custGeom>
            <a:avLst/>
            <a:gdLst/>
            <a:ahLst/>
            <a:cxnLst/>
            <a:rect l="l" t="t" r="r" b="b"/>
            <a:pathLst>
              <a:path w="28054" h="27588" extrusionOk="0">
                <a:moveTo>
                  <a:pt x="20915" y="1969"/>
                </a:moveTo>
                <a:cubicBezTo>
                  <a:pt x="20548" y="1635"/>
                  <a:pt x="20114" y="1302"/>
                  <a:pt x="19647" y="1035"/>
                </a:cubicBezTo>
                <a:cubicBezTo>
                  <a:pt x="17779" y="1"/>
                  <a:pt x="15244" y="168"/>
                  <a:pt x="13576" y="1535"/>
                </a:cubicBezTo>
                <a:cubicBezTo>
                  <a:pt x="11608" y="3070"/>
                  <a:pt x="10608" y="5805"/>
                  <a:pt x="9707" y="8040"/>
                </a:cubicBezTo>
                <a:cubicBezTo>
                  <a:pt x="9640" y="8173"/>
                  <a:pt x="9607" y="8240"/>
                  <a:pt x="9574" y="8374"/>
                </a:cubicBezTo>
                <a:cubicBezTo>
                  <a:pt x="8573" y="10809"/>
                  <a:pt x="7305" y="12043"/>
                  <a:pt x="4970" y="13411"/>
                </a:cubicBezTo>
                <a:cubicBezTo>
                  <a:pt x="4136" y="13911"/>
                  <a:pt x="3236" y="14411"/>
                  <a:pt x="2569" y="15145"/>
                </a:cubicBezTo>
                <a:cubicBezTo>
                  <a:pt x="0" y="17714"/>
                  <a:pt x="934" y="22417"/>
                  <a:pt x="3769" y="24685"/>
                </a:cubicBezTo>
                <a:cubicBezTo>
                  <a:pt x="7439" y="27587"/>
                  <a:pt x="12876" y="26853"/>
                  <a:pt x="17179" y="25019"/>
                </a:cubicBezTo>
                <a:cubicBezTo>
                  <a:pt x="17980" y="24685"/>
                  <a:pt x="18747" y="24318"/>
                  <a:pt x="19481" y="23885"/>
                </a:cubicBezTo>
                <a:cubicBezTo>
                  <a:pt x="21182" y="22917"/>
                  <a:pt x="22783" y="21750"/>
                  <a:pt x="23984" y="20215"/>
                </a:cubicBezTo>
                <a:cubicBezTo>
                  <a:pt x="28053" y="14978"/>
                  <a:pt x="25652" y="6072"/>
                  <a:pt x="20915" y="19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7158125" y="-793875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020206" y="1932275"/>
            <a:ext cx="5107800" cy="13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018406" y="3408100"/>
            <a:ext cx="5111400" cy="2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6004594" y="1530150"/>
            <a:ext cx="21210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1353872" y="-169303"/>
            <a:ext cx="7887674" cy="10687980"/>
          </a:xfrm>
          <a:custGeom>
            <a:avLst/>
            <a:gdLst/>
            <a:ahLst/>
            <a:cxnLst/>
            <a:rect l="l" t="t" r="r" b="b"/>
            <a:pathLst>
              <a:path w="23730" h="31753" extrusionOk="0">
                <a:moveTo>
                  <a:pt x="1" y="0"/>
                </a:moveTo>
                <a:cubicBezTo>
                  <a:pt x="12" y="191"/>
                  <a:pt x="120" y="357"/>
                  <a:pt x="191" y="524"/>
                </a:cubicBezTo>
                <a:cubicBezTo>
                  <a:pt x="465" y="1084"/>
                  <a:pt x="763" y="1643"/>
                  <a:pt x="1084" y="2179"/>
                </a:cubicBezTo>
                <a:cubicBezTo>
                  <a:pt x="2287" y="4179"/>
                  <a:pt x="3870" y="5846"/>
                  <a:pt x="5942" y="7013"/>
                </a:cubicBezTo>
                <a:cubicBezTo>
                  <a:pt x="7347" y="7799"/>
                  <a:pt x="8835" y="8382"/>
                  <a:pt x="10395" y="8799"/>
                </a:cubicBezTo>
                <a:cubicBezTo>
                  <a:pt x="11490" y="9097"/>
                  <a:pt x="12562" y="9454"/>
                  <a:pt x="13490" y="10168"/>
                </a:cubicBezTo>
                <a:cubicBezTo>
                  <a:pt x="14526" y="10966"/>
                  <a:pt x="15479" y="11847"/>
                  <a:pt x="16264" y="12895"/>
                </a:cubicBezTo>
                <a:cubicBezTo>
                  <a:pt x="18086" y="15252"/>
                  <a:pt x="19122" y="17931"/>
                  <a:pt x="19443" y="20907"/>
                </a:cubicBezTo>
                <a:cubicBezTo>
                  <a:pt x="19586" y="22336"/>
                  <a:pt x="19622" y="23789"/>
                  <a:pt x="19741" y="25218"/>
                </a:cubicBezTo>
                <a:cubicBezTo>
                  <a:pt x="19813" y="26230"/>
                  <a:pt x="19979" y="27206"/>
                  <a:pt x="20313" y="28170"/>
                </a:cubicBezTo>
                <a:cubicBezTo>
                  <a:pt x="20848" y="29635"/>
                  <a:pt x="21777" y="30778"/>
                  <a:pt x="23134" y="31552"/>
                </a:cubicBezTo>
                <a:cubicBezTo>
                  <a:pt x="23287" y="31643"/>
                  <a:pt x="23448" y="31752"/>
                  <a:pt x="23633" y="31752"/>
                </a:cubicBezTo>
                <a:cubicBezTo>
                  <a:pt x="23665" y="31752"/>
                  <a:pt x="23697" y="31749"/>
                  <a:pt x="23730" y="31742"/>
                </a:cubicBezTo>
                <a:lnTo>
                  <a:pt x="237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-1234475" y="4471600"/>
            <a:ext cx="3451957" cy="747486"/>
          </a:xfrm>
          <a:custGeom>
            <a:avLst/>
            <a:gdLst/>
            <a:ahLst/>
            <a:cxnLst/>
            <a:rect l="l" t="t" r="r" b="b"/>
            <a:pathLst>
              <a:path w="89965" h="19481" extrusionOk="0">
                <a:moveTo>
                  <a:pt x="734" y="17279"/>
                </a:moveTo>
                <a:cubicBezTo>
                  <a:pt x="4237" y="9807"/>
                  <a:pt x="10208" y="2335"/>
                  <a:pt x="19314" y="2902"/>
                </a:cubicBezTo>
                <a:cubicBezTo>
                  <a:pt x="24285" y="3169"/>
                  <a:pt x="28854" y="5938"/>
                  <a:pt x="33291" y="7973"/>
                </a:cubicBezTo>
                <a:cubicBezTo>
                  <a:pt x="37160" y="9774"/>
                  <a:pt x="41263" y="11075"/>
                  <a:pt x="45500" y="11375"/>
                </a:cubicBezTo>
                <a:cubicBezTo>
                  <a:pt x="49336" y="11742"/>
                  <a:pt x="52972" y="10808"/>
                  <a:pt x="56341" y="8973"/>
                </a:cubicBezTo>
                <a:cubicBezTo>
                  <a:pt x="60010" y="7005"/>
                  <a:pt x="63179" y="4203"/>
                  <a:pt x="67215" y="3036"/>
                </a:cubicBezTo>
                <a:cubicBezTo>
                  <a:pt x="77823" y="0"/>
                  <a:pt x="84961" y="11475"/>
                  <a:pt x="89198" y="19147"/>
                </a:cubicBezTo>
                <a:cubicBezTo>
                  <a:pt x="89398" y="19481"/>
                  <a:pt x="89965" y="19181"/>
                  <a:pt x="89731" y="18814"/>
                </a:cubicBezTo>
                <a:cubicBezTo>
                  <a:pt x="85628" y="11308"/>
                  <a:pt x="80491" y="2936"/>
                  <a:pt x="71051" y="2035"/>
                </a:cubicBezTo>
                <a:cubicBezTo>
                  <a:pt x="66882" y="1668"/>
                  <a:pt x="63146" y="3936"/>
                  <a:pt x="59810" y="6038"/>
                </a:cubicBezTo>
                <a:cubicBezTo>
                  <a:pt x="55273" y="8973"/>
                  <a:pt x="51037" y="10975"/>
                  <a:pt x="45533" y="10708"/>
                </a:cubicBezTo>
                <a:cubicBezTo>
                  <a:pt x="40163" y="10441"/>
                  <a:pt x="35159" y="8139"/>
                  <a:pt x="30356" y="5838"/>
                </a:cubicBezTo>
                <a:cubicBezTo>
                  <a:pt x="26186" y="3870"/>
                  <a:pt x="21950" y="2002"/>
                  <a:pt x="17246" y="2168"/>
                </a:cubicBezTo>
                <a:cubicBezTo>
                  <a:pt x="9007" y="2469"/>
                  <a:pt x="3403" y="10174"/>
                  <a:pt x="234" y="16879"/>
                </a:cubicBezTo>
                <a:cubicBezTo>
                  <a:pt x="1" y="17346"/>
                  <a:pt x="568" y="17646"/>
                  <a:pt x="734" y="172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6312624" y="-89900"/>
            <a:ext cx="3002097" cy="801511"/>
          </a:xfrm>
          <a:custGeom>
            <a:avLst/>
            <a:gdLst/>
            <a:ahLst/>
            <a:cxnLst/>
            <a:rect l="l" t="t" r="r" b="b"/>
            <a:pathLst>
              <a:path w="79091" h="21116" extrusionOk="0">
                <a:moveTo>
                  <a:pt x="267" y="434"/>
                </a:moveTo>
                <a:cubicBezTo>
                  <a:pt x="1" y="7006"/>
                  <a:pt x="3503" y="13044"/>
                  <a:pt x="8874" y="16713"/>
                </a:cubicBezTo>
                <a:cubicBezTo>
                  <a:pt x="15178" y="21116"/>
                  <a:pt x="22683" y="19982"/>
                  <a:pt x="29355" y="17113"/>
                </a:cubicBezTo>
                <a:cubicBezTo>
                  <a:pt x="33358" y="15379"/>
                  <a:pt x="37160" y="13177"/>
                  <a:pt x="41063" y="11342"/>
                </a:cubicBezTo>
                <a:cubicBezTo>
                  <a:pt x="45733" y="9207"/>
                  <a:pt x="50703" y="8040"/>
                  <a:pt x="55840" y="7873"/>
                </a:cubicBezTo>
                <a:cubicBezTo>
                  <a:pt x="60644" y="7740"/>
                  <a:pt x="65214" y="9207"/>
                  <a:pt x="69984" y="9474"/>
                </a:cubicBezTo>
                <a:cubicBezTo>
                  <a:pt x="73320" y="9674"/>
                  <a:pt x="76755" y="8574"/>
                  <a:pt x="78857" y="5905"/>
                </a:cubicBezTo>
                <a:cubicBezTo>
                  <a:pt x="79090" y="5572"/>
                  <a:pt x="78657" y="5171"/>
                  <a:pt x="78390" y="5471"/>
                </a:cubicBezTo>
                <a:cubicBezTo>
                  <a:pt x="75655" y="9007"/>
                  <a:pt x="71151" y="9141"/>
                  <a:pt x="67048" y="8540"/>
                </a:cubicBezTo>
                <a:cubicBezTo>
                  <a:pt x="63012" y="7973"/>
                  <a:pt x="59176" y="7173"/>
                  <a:pt x="55040" y="7239"/>
                </a:cubicBezTo>
                <a:cubicBezTo>
                  <a:pt x="47334" y="7506"/>
                  <a:pt x="40663" y="10675"/>
                  <a:pt x="33891" y="14144"/>
                </a:cubicBezTo>
                <a:cubicBezTo>
                  <a:pt x="26986" y="17680"/>
                  <a:pt x="19281" y="20916"/>
                  <a:pt x="11609" y="17513"/>
                </a:cubicBezTo>
                <a:cubicBezTo>
                  <a:pt x="5004" y="14578"/>
                  <a:pt x="501" y="7506"/>
                  <a:pt x="801" y="334"/>
                </a:cubicBezTo>
                <a:cubicBezTo>
                  <a:pt x="868" y="1"/>
                  <a:pt x="267" y="1"/>
                  <a:pt x="267" y="43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505914" y="2913163"/>
            <a:ext cx="2898600" cy="39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Syne SemiBold"/>
              <a:buNone/>
              <a:defRPr sz="2000">
                <a:solidFill>
                  <a:schemeClr val="lt2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506814" y="3406913"/>
            <a:ext cx="2896800" cy="10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4739486" y="1909223"/>
            <a:ext cx="28986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4739486" y="1412563"/>
            <a:ext cx="2898600" cy="3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yne SemiBold"/>
              <a:buNone/>
              <a:defRPr sz="2000">
                <a:solidFill>
                  <a:schemeClr val="lt2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yne SemiBold"/>
              <a:buNone/>
              <a:defRPr sz="1600">
                <a:latin typeface="Syne SemiBold"/>
                <a:ea typeface="Syne SemiBold"/>
                <a:cs typeface="Syne SemiBold"/>
                <a:sym typeface="Syn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1276825" y="-338425"/>
            <a:ext cx="3566904" cy="89128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10800000">
            <a:off x="6888750" y="4295000"/>
            <a:ext cx="3566904" cy="89128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-758875" y="-493000"/>
            <a:ext cx="2531000" cy="1293450"/>
          </a:xfrm>
          <a:custGeom>
            <a:avLst/>
            <a:gdLst/>
            <a:ahLst/>
            <a:cxnLst/>
            <a:rect l="l" t="t" r="r" b="b"/>
            <a:pathLst>
              <a:path w="101240" h="51738" extrusionOk="0">
                <a:moveTo>
                  <a:pt x="100572" y="234"/>
                </a:moveTo>
                <a:cubicBezTo>
                  <a:pt x="96369" y="2669"/>
                  <a:pt x="93000" y="6139"/>
                  <a:pt x="90531" y="10342"/>
                </a:cubicBezTo>
                <a:cubicBezTo>
                  <a:pt x="89364" y="12343"/>
                  <a:pt x="88530" y="14511"/>
                  <a:pt x="87930" y="16746"/>
                </a:cubicBezTo>
                <a:cubicBezTo>
                  <a:pt x="87162" y="19581"/>
                  <a:pt x="87029" y="22584"/>
                  <a:pt x="86162" y="25352"/>
                </a:cubicBezTo>
                <a:cubicBezTo>
                  <a:pt x="83827" y="32624"/>
                  <a:pt x="75354" y="33091"/>
                  <a:pt x="69150" y="31490"/>
                </a:cubicBezTo>
                <a:cubicBezTo>
                  <a:pt x="64513" y="30322"/>
                  <a:pt x="59476" y="27687"/>
                  <a:pt x="55206" y="31223"/>
                </a:cubicBezTo>
                <a:cubicBezTo>
                  <a:pt x="53572" y="32624"/>
                  <a:pt x="52671" y="34726"/>
                  <a:pt x="51737" y="36594"/>
                </a:cubicBezTo>
                <a:cubicBezTo>
                  <a:pt x="50369" y="39362"/>
                  <a:pt x="48702" y="41797"/>
                  <a:pt x="46133" y="43632"/>
                </a:cubicBezTo>
                <a:cubicBezTo>
                  <a:pt x="40162" y="47802"/>
                  <a:pt x="34692" y="43899"/>
                  <a:pt x="29488" y="40763"/>
                </a:cubicBezTo>
                <a:cubicBezTo>
                  <a:pt x="20582" y="35326"/>
                  <a:pt x="9307" y="37494"/>
                  <a:pt x="3002" y="45700"/>
                </a:cubicBezTo>
                <a:cubicBezTo>
                  <a:pt x="1701" y="47368"/>
                  <a:pt x="801" y="49236"/>
                  <a:pt x="134" y="51204"/>
                </a:cubicBezTo>
                <a:cubicBezTo>
                  <a:pt x="0" y="51571"/>
                  <a:pt x="567" y="51738"/>
                  <a:pt x="701" y="51371"/>
                </a:cubicBezTo>
                <a:cubicBezTo>
                  <a:pt x="2702" y="45667"/>
                  <a:pt x="7139" y="41297"/>
                  <a:pt x="12843" y="39296"/>
                </a:cubicBezTo>
                <a:cubicBezTo>
                  <a:pt x="19181" y="37061"/>
                  <a:pt x="25485" y="38862"/>
                  <a:pt x="30889" y="42364"/>
                </a:cubicBezTo>
                <a:cubicBezTo>
                  <a:pt x="35092" y="45033"/>
                  <a:pt x="39195" y="47301"/>
                  <a:pt x="44198" y="45400"/>
                </a:cubicBezTo>
                <a:cubicBezTo>
                  <a:pt x="48802" y="43665"/>
                  <a:pt x="51037" y="39462"/>
                  <a:pt x="53138" y="35359"/>
                </a:cubicBezTo>
                <a:cubicBezTo>
                  <a:pt x="54639" y="32457"/>
                  <a:pt x="56574" y="30222"/>
                  <a:pt x="60076" y="30056"/>
                </a:cubicBezTo>
                <a:cubicBezTo>
                  <a:pt x="63345" y="29889"/>
                  <a:pt x="66648" y="31523"/>
                  <a:pt x="69717" y="32324"/>
                </a:cubicBezTo>
                <a:cubicBezTo>
                  <a:pt x="74220" y="33458"/>
                  <a:pt x="79724" y="33491"/>
                  <a:pt x="83493" y="30322"/>
                </a:cubicBezTo>
                <a:cubicBezTo>
                  <a:pt x="87729" y="26787"/>
                  <a:pt x="87396" y="21216"/>
                  <a:pt x="88730" y="16312"/>
                </a:cubicBezTo>
                <a:cubicBezTo>
                  <a:pt x="90231" y="10809"/>
                  <a:pt x="93800" y="5938"/>
                  <a:pt x="98304" y="2469"/>
                </a:cubicBezTo>
                <a:cubicBezTo>
                  <a:pt x="99138" y="1835"/>
                  <a:pt x="100038" y="1302"/>
                  <a:pt x="100906" y="768"/>
                </a:cubicBezTo>
                <a:cubicBezTo>
                  <a:pt x="101239" y="568"/>
                  <a:pt x="100906" y="1"/>
                  <a:pt x="100572" y="2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 rot="-5400000" flipH="1">
            <a:off x="-534003" y="-410922"/>
            <a:ext cx="2365353" cy="2540748"/>
          </a:xfrm>
          <a:custGeom>
            <a:avLst/>
            <a:gdLst/>
            <a:ahLst/>
            <a:cxnLst/>
            <a:rect l="l" t="t" r="r" b="b"/>
            <a:pathLst>
              <a:path w="53539" h="57509" extrusionOk="0">
                <a:moveTo>
                  <a:pt x="8006" y="49169"/>
                </a:moveTo>
                <a:cubicBezTo>
                  <a:pt x="8307" y="47268"/>
                  <a:pt x="7973" y="45333"/>
                  <a:pt x="8273" y="43399"/>
                </a:cubicBezTo>
                <a:cubicBezTo>
                  <a:pt x="8707" y="40330"/>
                  <a:pt x="10942" y="37528"/>
                  <a:pt x="13844" y="36327"/>
                </a:cubicBezTo>
                <a:cubicBezTo>
                  <a:pt x="16646" y="35193"/>
                  <a:pt x="19815" y="35526"/>
                  <a:pt x="22817" y="35393"/>
                </a:cubicBezTo>
                <a:cubicBezTo>
                  <a:pt x="25819" y="35259"/>
                  <a:pt x="29188" y="34425"/>
                  <a:pt x="30789" y="31890"/>
                </a:cubicBezTo>
                <a:cubicBezTo>
                  <a:pt x="31523" y="30689"/>
                  <a:pt x="31790" y="29255"/>
                  <a:pt x="32057" y="27887"/>
                </a:cubicBezTo>
                <a:cubicBezTo>
                  <a:pt x="32524" y="25753"/>
                  <a:pt x="33058" y="23651"/>
                  <a:pt x="34158" y="21750"/>
                </a:cubicBezTo>
                <a:cubicBezTo>
                  <a:pt x="35226" y="19882"/>
                  <a:pt x="36994" y="18314"/>
                  <a:pt x="39129" y="17847"/>
                </a:cubicBezTo>
                <a:cubicBezTo>
                  <a:pt x="40530" y="17547"/>
                  <a:pt x="42031" y="17747"/>
                  <a:pt x="43498" y="17680"/>
                </a:cubicBezTo>
                <a:cubicBezTo>
                  <a:pt x="47368" y="17413"/>
                  <a:pt x="50837" y="14978"/>
                  <a:pt x="53205" y="11876"/>
                </a:cubicBezTo>
                <a:cubicBezTo>
                  <a:pt x="53339" y="11709"/>
                  <a:pt x="53405" y="11576"/>
                  <a:pt x="53539" y="11409"/>
                </a:cubicBezTo>
                <a:cubicBezTo>
                  <a:pt x="52505" y="9541"/>
                  <a:pt x="51404" y="7473"/>
                  <a:pt x="49369" y="6706"/>
                </a:cubicBezTo>
                <a:cubicBezTo>
                  <a:pt x="45867" y="5405"/>
                  <a:pt x="42398" y="8974"/>
                  <a:pt x="38695" y="9241"/>
                </a:cubicBezTo>
                <a:cubicBezTo>
                  <a:pt x="35726" y="9508"/>
                  <a:pt x="33058" y="7673"/>
                  <a:pt x="30522" y="6072"/>
                </a:cubicBezTo>
                <a:cubicBezTo>
                  <a:pt x="24718" y="2536"/>
                  <a:pt x="17513" y="1"/>
                  <a:pt x="11209" y="2536"/>
                </a:cubicBezTo>
                <a:cubicBezTo>
                  <a:pt x="9674" y="3170"/>
                  <a:pt x="8206" y="4070"/>
                  <a:pt x="6972" y="5171"/>
                </a:cubicBezTo>
                <a:cubicBezTo>
                  <a:pt x="4504" y="7306"/>
                  <a:pt x="2636" y="10141"/>
                  <a:pt x="1668" y="13244"/>
                </a:cubicBezTo>
                <a:cubicBezTo>
                  <a:pt x="167" y="18181"/>
                  <a:pt x="835" y="23651"/>
                  <a:pt x="1" y="28688"/>
                </a:cubicBezTo>
                <a:lnTo>
                  <a:pt x="1" y="57509"/>
                </a:lnTo>
                <a:cubicBezTo>
                  <a:pt x="134" y="57442"/>
                  <a:pt x="267" y="57409"/>
                  <a:pt x="368" y="57409"/>
                </a:cubicBezTo>
                <a:cubicBezTo>
                  <a:pt x="4204" y="56274"/>
                  <a:pt x="7439" y="53072"/>
                  <a:pt x="8006" y="4916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9"/>
          <p:cNvSpPr/>
          <p:nvPr/>
        </p:nvSpPr>
        <p:spPr>
          <a:xfrm rot="10800000">
            <a:off x="-2149526" y="3143152"/>
            <a:ext cx="4858076" cy="3129548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7519300" y="3392550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/>
          <p:nvPr/>
        </p:nvSpPr>
        <p:spPr>
          <a:xfrm rot="-1037058">
            <a:off x="-168127" y="-141641"/>
            <a:ext cx="1977187" cy="527877"/>
          </a:xfrm>
          <a:custGeom>
            <a:avLst/>
            <a:gdLst/>
            <a:ahLst/>
            <a:cxnLst/>
            <a:rect l="l" t="t" r="r" b="b"/>
            <a:pathLst>
              <a:path w="79091" h="21116" extrusionOk="0">
                <a:moveTo>
                  <a:pt x="267" y="434"/>
                </a:moveTo>
                <a:cubicBezTo>
                  <a:pt x="1" y="7006"/>
                  <a:pt x="3503" y="13044"/>
                  <a:pt x="8874" y="16713"/>
                </a:cubicBezTo>
                <a:cubicBezTo>
                  <a:pt x="15178" y="21116"/>
                  <a:pt x="22683" y="19982"/>
                  <a:pt x="29355" y="17113"/>
                </a:cubicBezTo>
                <a:cubicBezTo>
                  <a:pt x="33358" y="15379"/>
                  <a:pt x="37160" y="13177"/>
                  <a:pt x="41063" y="11342"/>
                </a:cubicBezTo>
                <a:cubicBezTo>
                  <a:pt x="45733" y="9207"/>
                  <a:pt x="50703" y="8040"/>
                  <a:pt x="55840" y="7873"/>
                </a:cubicBezTo>
                <a:cubicBezTo>
                  <a:pt x="60644" y="7740"/>
                  <a:pt x="65214" y="9207"/>
                  <a:pt x="69984" y="9474"/>
                </a:cubicBezTo>
                <a:cubicBezTo>
                  <a:pt x="73320" y="9674"/>
                  <a:pt x="76755" y="8574"/>
                  <a:pt x="78857" y="5905"/>
                </a:cubicBezTo>
                <a:cubicBezTo>
                  <a:pt x="79090" y="5572"/>
                  <a:pt x="78657" y="5171"/>
                  <a:pt x="78390" y="5471"/>
                </a:cubicBezTo>
                <a:cubicBezTo>
                  <a:pt x="75655" y="9007"/>
                  <a:pt x="71151" y="9141"/>
                  <a:pt x="67048" y="8540"/>
                </a:cubicBezTo>
                <a:cubicBezTo>
                  <a:pt x="63012" y="7973"/>
                  <a:pt x="59176" y="7173"/>
                  <a:pt x="55040" y="7239"/>
                </a:cubicBezTo>
                <a:cubicBezTo>
                  <a:pt x="47334" y="7506"/>
                  <a:pt x="40663" y="10675"/>
                  <a:pt x="33891" y="14144"/>
                </a:cubicBezTo>
                <a:cubicBezTo>
                  <a:pt x="26986" y="17680"/>
                  <a:pt x="19281" y="20916"/>
                  <a:pt x="11609" y="17513"/>
                </a:cubicBezTo>
                <a:cubicBezTo>
                  <a:pt x="5004" y="14578"/>
                  <a:pt x="501" y="7506"/>
                  <a:pt x="801" y="334"/>
                </a:cubicBezTo>
                <a:cubicBezTo>
                  <a:pt x="868" y="1"/>
                  <a:pt x="267" y="1"/>
                  <a:pt x="267" y="4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2446975" y="1870148"/>
            <a:ext cx="4864500" cy="64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45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2444575" y="2758163"/>
            <a:ext cx="4866900" cy="13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 rot="10800000" flipH="1">
            <a:off x="6726600" y="-233325"/>
            <a:ext cx="2947210" cy="1506323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 rot="10800000" flipH="1">
            <a:off x="-798250" y="3199269"/>
            <a:ext cx="3075543" cy="2222829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 rot="10369521" flipH="1">
            <a:off x="-177835" y="3407852"/>
            <a:ext cx="2155859" cy="1948081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 rot="10800000" flipH="1">
            <a:off x="7318425" y="-149877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2140950" y="1473238"/>
            <a:ext cx="4864500" cy="8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45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2138550" y="2361274"/>
            <a:ext cx="4866900" cy="12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-21275" y="-60700"/>
            <a:ext cx="2635657" cy="1136802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"/>
          <p:cNvSpPr/>
          <p:nvPr/>
        </p:nvSpPr>
        <p:spPr>
          <a:xfrm rot="10800000">
            <a:off x="6034253" y="4475810"/>
            <a:ext cx="3336125" cy="833615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776299" y="3228725"/>
            <a:ext cx="23133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1"/>
          </p:nvPr>
        </p:nvSpPr>
        <p:spPr>
          <a:xfrm>
            <a:off x="778249" y="3718907"/>
            <a:ext cx="23094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2"/>
          </p:nvPr>
        </p:nvSpPr>
        <p:spPr>
          <a:xfrm>
            <a:off x="3415350" y="3228725"/>
            <a:ext cx="23133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3"/>
          </p:nvPr>
        </p:nvSpPr>
        <p:spPr>
          <a:xfrm>
            <a:off x="3415350" y="3718907"/>
            <a:ext cx="23133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4"/>
          </p:nvPr>
        </p:nvSpPr>
        <p:spPr>
          <a:xfrm>
            <a:off x="6031851" y="3228725"/>
            <a:ext cx="23133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2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5"/>
          </p:nvPr>
        </p:nvSpPr>
        <p:spPr>
          <a:xfrm>
            <a:off x="6031851" y="3718907"/>
            <a:ext cx="2313300" cy="79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title" idx="6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7749100" y="3505025"/>
            <a:ext cx="1917225" cy="1847175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 flipH="1">
            <a:off x="5818606" y="-1008971"/>
            <a:ext cx="3641723" cy="3911762"/>
          </a:xfrm>
          <a:custGeom>
            <a:avLst/>
            <a:gdLst/>
            <a:ahLst/>
            <a:cxnLst/>
            <a:rect l="l" t="t" r="r" b="b"/>
            <a:pathLst>
              <a:path w="53539" h="57509" extrusionOk="0">
                <a:moveTo>
                  <a:pt x="8006" y="49169"/>
                </a:moveTo>
                <a:cubicBezTo>
                  <a:pt x="8307" y="47268"/>
                  <a:pt x="7973" y="45333"/>
                  <a:pt x="8273" y="43399"/>
                </a:cubicBezTo>
                <a:cubicBezTo>
                  <a:pt x="8707" y="40330"/>
                  <a:pt x="10942" y="37528"/>
                  <a:pt x="13844" y="36327"/>
                </a:cubicBezTo>
                <a:cubicBezTo>
                  <a:pt x="16646" y="35193"/>
                  <a:pt x="19815" y="35526"/>
                  <a:pt x="22817" y="35393"/>
                </a:cubicBezTo>
                <a:cubicBezTo>
                  <a:pt x="25819" y="35259"/>
                  <a:pt x="29188" y="34425"/>
                  <a:pt x="30789" y="31890"/>
                </a:cubicBezTo>
                <a:cubicBezTo>
                  <a:pt x="31523" y="30689"/>
                  <a:pt x="31790" y="29255"/>
                  <a:pt x="32057" y="27887"/>
                </a:cubicBezTo>
                <a:cubicBezTo>
                  <a:pt x="32524" y="25753"/>
                  <a:pt x="33058" y="23651"/>
                  <a:pt x="34158" y="21750"/>
                </a:cubicBezTo>
                <a:cubicBezTo>
                  <a:pt x="35226" y="19882"/>
                  <a:pt x="36994" y="18314"/>
                  <a:pt x="39129" y="17847"/>
                </a:cubicBezTo>
                <a:cubicBezTo>
                  <a:pt x="40530" y="17547"/>
                  <a:pt x="42031" y="17747"/>
                  <a:pt x="43498" y="17680"/>
                </a:cubicBezTo>
                <a:cubicBezTo>
                  <a:pt x="47368" y="17413"/>
                  <a:pt x="50837" y="14978"/>
                  <a:pt x="53205" y="11876"/>
                </a:cubicBezTo>
                <a:cubicBezTo>
                  <a:pt x="53339" y="11709"/>
                  <a:pt x="53405" y="11576"/>
                  <a:pt x="53539" y="11409"/>
                </a:cubicBezTo>
                <a:cubicBezTo>
                  <a:pt x="52505" y="9541"/>
                  <a:pt x="51404" y="7473"/>
                  <a:pt x="49369" y="6706"/>
                </a:cubicBezTo>
                <a:cubicBezTo>
                  <a:pt x="45867" y="5405"/>
                  <a:pt x="42398" y="8974"/>
                  <a:pt x="38695" y="9241"/>
                </a:cubicBezTo>
                <a:cubicBezTo>
                  <a:pt x="35726" y="9508"/>
                  <a:pt x="33058" y="7673"/>
                  <a:pt x="30522" y="6072"/>
                </a:cubicBezTo>
                <a:cubicBezTo>
                  <a:pt x="24718" y="2536"/>
                  <a:pt x="17513" y="1"/>
                  <a:pt x="11209" y="2536"/>
                </a:cubicBezTo>
                <a:cubicBezTo>
                  <a:pt x="9674" y="3170"/>
                  <a:pt x="8206" y="4070"/>
                  <a:pt x="6972" y="5171"/>
                </a:cubicBezTo>
                <a:cubicBezTo>
                  <a:pt x="4504" y="7306"/>
                  <a:pt x="2636" y="10141"/>
                  <a:pt x="1668" y="13244"/>
                </a:cubicBezTo>
                <a:cubicBezTo>
                  <a:pt x="167" y="18181"/>
                  <a:pt x="835" y="23651"/>
                  <a:pt x="1" y="28688"/>
                </a:cubicBezTo>
                <a:lnTo>
                  <a:pt x="1" y="57509"/>
                </a:lnTo>
                <a:cubicBezTo>
                  <a:pt x="134" y="57442"/>
                  <a:pt x="267" y="57409"/>
                  <a:pt x="368" y="57409"/>
                </a:cubicBezTo>
                <a:cubicBezTo>
                  <a:pt x="4204" y="56274"/>
                  <a:pt x="7439" y="53072"/>
                  <a:pt x="8006" y="49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 flipH="1">
            <a:off x="6437789" y="909179"/>
            <a:ext cx="1080149" cy="1062207"/>
          </a:xfrm>
          <a:custGeom>
            <a:avLst/>
            <a:gdLst/>
            <a:ahLst/>
            <a:cxnLst/>
            <a:rect l="l" t="t" r="r" b="b"/>
            <a:pathLst>
              <a:path w="28054" h="27588" extrusionOk="0">
                <a:moveTo>
                  <a:pt x="20915" y="1969"/>
                </a:moveTo>
                <a:cubicBezTo>
                  <a:pt x="20548" y="1635"/>
                  <a:pt x="20114" y="1302"/>
                  <a:pt x="19647" y="1035"/>
                </a:cubicBezTo>
                <a:cubicBezTo>
                  <a:pt x="17779" y="1"/>
                  <a:pt x="15244" y="168"/>
                  <a:pt x="13576" y="1535"/>
                </a:cubicBezTo>
                <a:cubicBezTo>
                  <a:pt x="11608" y="3070"/>
                  <a:pt x="10608" y="5805"/>
                  <a:pt x="9707" y="8040"/>
                </a:cubicBezTo>
                <a:cubicBezTo>
                  <a:pt x="9640" y="8173"/>
                  <a:pt x="9607" y="8240"/>
                  <a:pt x="9574" y="8374"/>
                </a:cubicBezTo>
                <a:cubicBezTo>
                  <a:pt x="8573" y="10809"/>
                  <a:pt x="7305" y="12043"/>
                  <a:pt x="4970" y="13411"/>
                </a:cubicBezTo>
                <a:cubicBezTo>
                  <a:pt x="4136" y="13911"/>
                  <a:pt x="3236" y="14411"/>
                  <a:pt x="2569" y="15145"/>
                </a:cubicBezTo>
                <a:cubicBezTo>
                  <a:pt x="0" y="17714"/>
                  <a:pt x="934" y="22417"/>
                  <a:pt x="3769" y="24685"/>
                </a:cubicBezTo>
                <a:cubicBezTo>
                  <a:pt x="7439" y="27587"/>
                  <a:pt x="12876" y="26853"/>
                  <a:pt x="17179" y="25019"/>
                </a:cubicBezTo>
                <a:cubicBezTo>
                  <a:pt x="17980" y="24685"/>
                  <a:pt x="18747" y="24318"/>
                  <a:pt x="19481" y="23885"/>
                </a:cubicBezTo>
                <a:cubicBezTo>
                  <a:pt x="21182" y="22917"/>
                  <a:pt x="22783" y="21750"/>
                  <a:pt x="23984" y="20215"/>
                </a:cubicBezTo>
                <a:cubicBezTo>
                  <a:pt x="28053" y="14978"/>
                  <a:pt x="25652" y="6072"/>
                  <a:pt x="20915" y="19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/>
          <p:nvPr/>
        </p:nvSpPr>
        <p:spPr>
          <a:xfrm rot="10800000">
            <a:off x="5526361" y="3306202"/>
            <a:ext cx="3897993" cy="1992042"/>
          </a:xfrm>
          <a:custGeom>
            <a:avLst/>
            <a:gdLst/>
            <a:ahLst/>
            <a:cxnLst/>
            <a:rect l="l" t="t" r="r" b="b"/>
            <a:pathLst>
              <a:path w="101240" h="51738" extrusionOk="0">
                <a:moveTo>
                  <a:pt x="100572" y="234"/>
                </a:moveTo>
                <a:cubicBezTo>
                  <a:pt x="96369" y="2669"/>
                  <a:pt x="93000" y="6139"/>
                  <a:pt x="90531" y="10342"/>
                </a:cubicBezTo>
                <a:cubicBezTo>
                  <a:pt x="89364" y="12343"/>
                  <a:pt x="88530" y="14511"/>
                  <a:pt x="87930" y="16746"/>
                </a:cubicBezTo>
                <a:cubicBezTo>
                  <a:pt x="87162" y="19581"/>
                  <a:pt x="87029" y="22584"/>
                  <a:pt x="86162" y="25352"/>
                </a:cubicBezTo>
                <a:cubicBezTo>
                  <a:pt x="83827" y="32624"/>
                  <a:pt x="75354" y="33091"/>
                  <a:pt x="69150" y="31490"/>
                </a:cubicBezTo>
                <a:cubicBezTo>
                  <a:pt x="64513" y="30322"/>
                  <a:pt x="59476" y="27687"/>
                  <a:pt x="55206" y="31223"/>
                </a:cubicBezTo>
                <a:cubicBezTo>
                  <a:pt x="53572" y="32624"/>
                  <a:pt x="52671" y="34726"/>
                  <a:pt x="51737" y="36594"/>
                </a:cubicBezTo>
                <a:cubicBezTo>
                  <a:pt x="50369" y="39362"/>
                  <a:pt x="48702" y="41797"/>
                  <a:pt x="46133" y="43632"/>
                </a:cubicBezTo>
                <a:cubicBezTo>
                  <a:pt x="40162" y="47802"/>
                  <a:pt x="34692" y="43899"/>
                  <a:pt x="29488" y="40763"/>
                </a:cubicBezTo>
                <a:cubicBezTo>
                  <a:pt x="20582" y="35326"/>
                  <a:pt x="9307" y="37494"/>
                  <a:pt x="3002" y="45700"/>
                </a:cubicBezTo>
                <a:cubicBezTo>
                  <a:pt x="1701" y="47368"/>
                  <a:pt x="801" y="49236"/>
                  <a:pt x="134" y="51204"/>
                </a:cubicBezTo>
                <a:cubicBezTo>
                  <a:pt x="0" y="51571"/>
                  <a:pt x="567" y="51738"/>
                  <a:pt x="701" y="51371"/>
                </a:cubicBezTo>
                <a:cubicBezTo>
                  <a:pt x="2702" y="45667"/>
                  <a:pt x="7139" y="41297"/>
                  <a:pt x="12843" y="39296"/>
                </a:cubicBezTo>
                <a:cubicBezTo>
                  <a:pt x="19181" y="37061"/>
                  <a:pt x="25485" y="38862"/>
                  <a:pt x="30889" y="42364"/>
                </a:cubicBezTo>
                <a:cubicBezTo>
                  <a:pt x="35092" y="45033"/>
                  <a:pt x="39195" y="47301"/>
                  <a:pt x="44198" y="45400"/>
                </a:cubicBezTo>
                <a:cubicBezTo>
                  <a:pt x="48802" y="43665"/>
                  <a:pt x="51037" y="39462"/>
                  <a:pt x="53138" y="35359"/>
                </a:cubicBezTo>
                <a:cubicBezTo>
                  <a:pt x="54639" y="32457"/>
                  <a:pt x="56574" y="30222"/>
                  <a:pt x="60076" y="30056"/>
                </a:cubicBezTo>
                <a:cubicBezTo>
                  <a:pt x="63345" y="29889"/>
                  <a:pt x="66648" y="31523"/>
                  <a:pt x="69717" y="32324"/>
                </a:cubicBezTo>
                <a:cubicBezTo>
                  <a:pt x="74220" y="33458"/>
                  <a:pt x="79724" y="33491"/>
                  <a:pt x="83493" y="30322"/>
                </a:cubicBezTo>
                <a:cubicBezTo>
                  <a:pt x="87729" y="26787"/>
                  <a:pt x="87396" y="21216"/>
                  <a:pt x="88730" y="16312"/>
                </a:cubicBezTo>
                <a:cubicBezTo>
                  <a:pt x="90231" y="10809"/>
                  <a:pt x="93800" y="5938"/>
                  <a:pt x="98304" y="2469"/>
                </a:cubicBezTo>
                <a:cubicBezTo>
                  <a:pt x="99138" y="1835"/>
                  <a:pt x="100038" y="1302"/>
                  <a:pt x="100906" y="768"/>
                </a:cubicBezTo>
                <a:cubicBezTo>
                  <a:pt x="101239" y="568"/>
                  <a:pt x="100906" y="1"/>
                  <a:pt x="100572" y="2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-19325" y="-87300"/>
            <a:ext cx="3138011" cy="1353475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1709188" y="1440719"/>
            <a:ext cx="3264300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1"/>
          </p:nvPr>
        </p:nvSpPr>
        <p:spPr>
          <a:xfrm>
            <a:off x="1708738" y="1936372"/>
            <a:ext cx="3265200" cy="17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8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0" r:id="rId15"/>
    <p:sldLayoutId id="2147483671" r:id="rId16"/>
    <p:sldLayoutId id="2147483678" r:id="rId17"/>
    <p:sldLayoutId id="2147483679" r:id="rId18"/>
    <p:sldLayoutId id="214748368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ctrTitle"/>
          </p:nvPr>
        </p:nvSpPr>
        <p:spPr>
          <a:xfrm>
            <a:off x="1597000" y="1369050"/>
            <a:ext cx="5115900" cy="19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/>
              <a:t>PLANIFICACIÓN PARA LA GESTIÓN DE LA TUTORÍA 2026</a:t>
            </a:r>
          </a:p>
        </p:txBody>
      </p:sp>
      <p:sp>
        <p:nvSpPr>
          <p:cNvPr id="297" name="Google Shape;297;p37"/>
          <p:cNvSpPr/>
          <p:nvPr/>
        </p:nvSpPr>
        <p:spPr>
          <a:xfrm>
            <a:off x="1597000" y="3549250"/>
            <a:ext cx="3894900" cy="411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7"/>
          <p:cNvSpPr txBox="1">
            <a:spLocks noGrp="1"/>
          </p:cNvSpPr>
          <p:nvPr>
            <p:ph type="subTitle" idx="1"/>
          </p:nvPr>
        </p:nvSpPr>
        <p:spPr>
          <a:xfrm>
            <a:off x="1762900" y="3607600"/>
            <a:ext cx="3563100" cy="2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Tutoría y Orientación Educativa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9DF0C650-C707-426D-B50E-8D00D626CC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417080"/>
              </p:ext>
            </p:extLst>
          </p:nvPr>
        </p:nvGraphicFramePr>
        <p:xfrm>
          <a:off x="491836" y="832961"/>
          <a:ext cx="8421376" cy="3477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>
            <a:spLocks noGrp="1"/>
          </p:cNvSpPr>
          <p:nvPr>
            <p:ph type="title"/>
          </p:nvPr>
        </p:nvSpPr>
        <p:spPr>
          <a:xfrm>
            <a:off x="3725950" y="402601"/>
            <a:ext cx="4190551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dirty="0"/>
              <a:t> CIERRE DEL AÑO ESCOLAR</a:t>
            </a:r>
            <a:endParaRPr lang="es-PE" sz="20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2A3685E-887A-42F0-8133-D9E51A7325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717170"/>
              </p:ext>
            </p:extLst>
          </p:nvPr>
        </p:nvGraphicFramePr>
        <p:xfrm>
          <a:off x="291933" y="809701"/>
          <a:ext cx="4436424" cy="4067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F36B4EA-4231-4EE4-BE92-FC15B4C7339C}"/>
              </a:ext>
            </a:extLst>
          </p:cNvPr>
          <p:cNvSpPr/>
          <p:nvPr/>
        </p:nvSpPr>
        <p:spPr>
          <a:xfrm>
            <a:off x="6508635" y="2481166"/>
            <a:ext cx="2390922" cy="7249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/>
              <a:t>Planificación 2026</a:t>
            </a:r>
            <a:endParaRPr lang="es-PE" sz="2000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3F9641F0-B8F2-4D93-9FE1-02985FB67BA0}"/>
              </a:ext>
            </a:extLst>
          </p:cNvPr>
          <p:cNvSpPr/>
          <p:nvPr/>
        </p:nvSpPr>
        <p:spPr>
          <a:xfrm>
            <a:off x="5072684" y="2390583"/>
            <a:ext cx="1096582" cy="9061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/>
              <a:t>Para la…</a:t>
            </a:r>
            <a:endParaRPr lang="es-PE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>
            <a:spLocks noGrp="1"/>
          </p:cNvSpPr>
          <p:nvPr>
            <p:ph type="title"/>
          </p:nvPr>
        </p:nvSpPr>
        <p:spPr>
          <a:xfrm>
            <a:off x="3725950" y="402601"/>
            <a:ext cx="4190551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dirty="0"/>
              <a:t> CIERRE DEL AÑO ESCOLAR</a:t>
            </a:r>
            <a:endParaRPr lang="es-PE" sz="200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BB7B380-0475-42FB-B2D9-5515864AD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795657"/>
              </p:ext>
            </p:extLst>
          </p:nvPr>
        </p:nvGraphicFramePr>
        <p:xfrm>
          <a:off x="768927" y="1149926"/>
          <a:ext cx="7790994" cy="365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1905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7"/>
          <p:cNvSpPr txBox="1">
            <a:spLocks noGrp="1"/>
          </p:cNvSpPr>
          <p:nvPr>
            <p:ph type="title"/>
          </p:nvPr>
        </p:nvSpPr>
        <p:spPr>
          <a:xfrm>
            <a:off x="713128" y="2380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Planificando actividades de tutoría para el bienestar de los estudiantes</a:t>
            </a:r>
            <a:endParaRPr dirty="0"/>
          </a:p>
        </p:txBody>
      </p:sp>
      <p:sp>
        <p:nvSpPr>
          <p:cNvPr id="411" name="Google Shape;411;p47"/>
          <p:cNvSpPr/>
          <p:nvPr/>
        </p:nvSpPr>
        <p:spPr>
          <a:xfrm>
            <a:off x="251474" y="2371347"/>
            <a:ext cx="1924507" cy="616525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>
                <a:solidFill>
                  <a:schemeClr val="lt1"/>
                </a:solidFill>
                <a:latin typeface="Syne"/>
                <a:ea typeface="Syne"/>
                <a:cs typeface="Syne"/>
                <a:sym typeface="Syne"/>
              </a:rPr>
              <a:t>BALANCE DE ACCIONES</a:t>
            </a:r>
          </a:p>
        </p:txBody>
      </p:sp>
      <p:sp>
        <p:nvSpPr>
          <p:cNvPr id="422" name="Google Shape;422;p47"/>
          <p:cNvSpPr/>
          <p:nvPr/>
        </p:nvSpPr>
        <p:spPr>
          <a:xfrm>
            <a:off x="2383800" y="1258275"/>
            <a:ext cx="4723582" cy="28426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423" name="Google Shape;423;p47"/>
          <p:cNvSpPr txBox="1">
            <a:spLocks noGrp="1"/>
          </p:cNvSpPr>
          <p:nvPr>
            <p:ph type="subTitle" idx="4294967295"/>
          </p:nvPr>
        </p:nvSpPr>
        <p:spPr>
          <a:xfrm>
            <a:off x="2889177" y="2126200"/>
            <a:ext cx="4010386" cy="143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1200" dirty="0"/>
              <a:t>¿Qué logros se han obtenido en el año 2025 respecto a la implementación de la tutoría en su IE?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1200" dirty="0"/>
              <a:t>¿Qué dificultades se identificaron y qué acciones se realizaron para solucionarlo?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endParaRPr lang="es-PE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8"/>
          <p:cNvSpPr txBox="1">
            <a:spLocks noGrp="1"/>
          </p:cNvSpPr>
          <p:nvPr>
            <p:ph type="title" idx="4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PRIORIDADES PARA LA IMPLEMENTACIÓN DE LA TOE 2026</a:t>
            </a:r>
          </a:p>
        </p:txBody>
      </p:sp>
      <p:sp>
        <p:nvSpPr>
          <p:cNvPr id="444" name="Google Shape;444;p48"/>
          <p:cNvSpPr/>
          <p:nvPr/>
        </p:nvSpPr>
        <p:spPr>
          <a:xfrm>
            <a:off x="7375777" y="3699714"/>
            <a:ext cx="835800" cy="835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14EDF784-163F-4580-A9F2-F1F23C974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0504027"/>
              </p:ext>
            </p:extLst>
          </p:nvPr>
        </p:nvGraphicFramePr>
        <p:xfrm>
          <a:off x="4398818" y="1392382"/>
          <a:ext cx="3737016" cy="2891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6E8E457-7BFD-43D3-9EA6-4753251615B7}"/>
              </a:ext>
            </a:extLst>
          </p:cNvPr>
          <p:cNvSpPr/>
          <p:nvPr/>
        </p:nvSpPr>
        <p:spPr>
          <a:xfrm>
            <a:off x="589280" y="1537547"/>
            <a:ext cx="3501813" cy="122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  <a:p>
            <a:r>
              <a:rPr lang="es-ES" dirty="0"/>
              <a:t>Fortalecer la gestión de la escuela: CGB</a:t>
            </a:r>
          </a:p>
          <a:p>
            <a:r>
              <a:rPr lang="es-ES" dirty="0"/>
              <a:t>Línea formativa</a:t>
            </a:r>
          </a:p>
          <a:p>
            <a:r>
              <a:rPr lang="es-ES" dirty="0"/>
              <a:t>Línea preventiva</a:t>
            </a:r>
          </a:p>
          <a:p>
            <a:r>
              <a:rPr lang="es-ES" dirty="0"/>
              <a:t>Línea promocional</a:t>
            </a:r>
          </a:p>
          <a:p>
            <a:r>
              <a:rPr lang="es-ES" dirty="0"/>
              <a:t>Línea de atención</a:t>
            </a:r>
          </a:p>
          <a:p>
            <a:pPr algn="ctr"/>
            <a:endParaRPr lang="es-PE" dirty="0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1EA5AA6A-CEF7-442A-93DB-E7EEF1D6D4EC}"/>
              </a:ext>
            </a:extLst>
          </p:cNvPr>
          <p:cNvSpPr/>
          <p:nvPr/>
        </p:nvSpPr>
        <p:spPr>
          <a:xfrm>
            <a:off x="589280" y="3173307"/>
            <a:ext cx="3501813" cy="122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200" dirty="0"/>
          </a:p>
          <a:p>
            <a:r>
              <a:rPr lang="es-ES" sz="1200" dirty="0"/>
              <a:t>Fortalecer la acción tutorial en el aula:</a:t>
            </a:r>
          </a:p>
          <a:p>
            <a:r>
              <a:rPr lang="es-ES" sz="1200" dirty="0"/>
              <a:t>Tutoría grupal</a:t>
            </a:r>
          </a:p>
          <a:p>
            <a:r>
              <a:rPr lang="es-ES" sz="1200" dirty="0"/>
              <a:t>Tutoría individual</a:t>
            </a:r>
          </a:p>
          <a:p>
            <a:r>
              <a:rPr lang="es-ES" sz="1200" dirty="0"/>
              <a:t>Trabajo con familias y comunidad</a:t>
            </a:r>
          </a:p>
          <a:p>
            <a:r>
              <a:rPr lang="es-ES" sz="1200" dirty="0"/>
              <a:t> Participación estudiantil</a:t>
            </a:r>
          </a:p>
          <a:p>
            <a:r>
              <a:rPr lang="es-ES" sz="1200" dirty="0"/>
              <a:t> Orientación educativa permanente</a:t>
            </a:r>
          </a:p>
          <a:p>
            <a:endParaRPr lang="es-PE" sz="1200" dirty="0"/>
          </a:p>
        </p:txBody>
      </p:sp>
      <p:sp>
        <p:nvSpPr>
          <p:cNvPr id="60" name="Rectángulo redondeado 18">
            <a:extLst>
              <a:ext uri="{FF2B5EF4-FFF2-40B4-BE49-F238E27FC236}">
                <a16:creationId xmlns:a16="http://schemas.microsoft.com/office/drawing/2014/main" id="{ADFC0472-F2D8-484E-9C4B-0418D546A8EF}"/>
              </a:ext>
            </a:extLst>
          </p:cNvPr>
          <p:cNvSpPr/>
          <p:nvPr/>
        </p:nvSpPr>
        <p:spPr>
          <a:xfrm>
            <a:off x="1004503" y="4525459"/>
            <a:ext cx="6053310" cy="45390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INICIATIVA “ESCUELAS DE BIENESTAR: TUTORES TRANSFORMANDO VIDAS”</a:t>
            </a:r>
            <a:endParaRPr kumimoji="0" lang="es-P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9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dirty="0"/>
              <a:t>ACCIONES ESTRATÉGICAS</a:t>
            </a:r>
          </a:p>
        </p:txBody>
      </p:sp>
      <p:sp>
        <p:nvSpPr>
          <p:cNvPr id="36" name="Rectángulo redondeado 6">
            <a:extLst>
              <a:ext uri="{FF2B5EF4-FFF2-40B4-BE49-F238E27FC236}">
                <a16:creationId xmlns:a16="http://schemas.microsoft.com/office/drawing/2014/main" id="{5998C883-24E8-40D1-A618-DC0712E9102F}"/>
              </a:ext>
            </a:extLst>
          </p:cNvPr>
          <p:cNvSpPr/>
          <p:nvPr/>
        </p:nvSpPr>
        <p:spPr>
          <a:xfrm>
            <a:off x="2852255" y="2029690"/>
            <a:ext cx="4047309" cy="236145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E7E6E6">
                <a:lumMod val="9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Iniciativa Escuelas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de Bienestar: </a:t>
            </a:r>
            <a:r>
              <a:rPr lang="es-ES" sz="1200" kern="0" dirty="0">
                <a:solidFill>
                  <a:srgbClr val="000000"/>
                </a:solidFill>
                <a:latin typeface="Arial"/>
                <a:sym typeface="Arial"/>
              </a:rPr>
              <a:t>Tutores Transformando Vidas.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Estrategia “Educación Te Escucha”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Programa de prevención del consumo de drogas.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Programa presupuestal por resultados de “Reducción de la Violencia contra la Mujer”.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Concurso “Ideas en Acción”.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Psicólogos 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serumistas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adjudicados en las IIEE.</a:t>
            </a:r>
            <a:endParaRPr kumimoji="0" lang="es-P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C17264C-39F9-46BD-9E6A-0CF13CEFD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8" t="7878" r="2124" b="5455"/>
          <a:stretch/>
        </p:blipFill>
        <p:spPr>
          <a:xfrm>
            <a:off x="7041765" y="2486784"/>
            <a:ext cx="1909111" cy="12094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96B1C1E0-50AC-43A8-B23A-89265B21C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6" y="3815431"/>
            <a:ext cx="2039793" cy="115142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9" name="Picture 2" descr="Educación Te Escucha - Campañas - Ministerio de Educación - Plataforma del  Estado Peruano">
            <a:extLst>
              <a:ext uri="{FF2B5EF4-FFF2-40B4-BE49-F238E27FC236}">
                <a16:creationId xmlns:a16="http://schemas.microsoft.com/office/drawing/2014/main" id="{B97458F5-244F-4E60-896B-E4636FE21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t="13158" r="2824" b="10330"/>
          <a:stretch/>
        </p:blipFill>
        <p:spPr bwMode="auto">
          <a:xfrm>
            <a:off x="644236" y="2486784"/>
            <a:ext cx="2039793" cy="1209486"/>
          </a:xfrm>
          <a:prstGeom prst="rect">
            <a:avLst/>
          </a:prstGeom>
          <a:solidFill>
            <a:srgbClr val="4472C4"/>
          </a:solidFill>
          <a:ln>
            <a:solidFill>
              <a:srgbClr val="5B9BD5">
                <a:lumMod val="75000"/>
              </a:srgbClr>
            </a:solidFill>
          </a:ln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0A50C3BF-BD1D-44B1-96B0-D0CBAE5EC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73" t="13829" r="4597" b="15767"/>
          <a:stretch/>
        </p:blipFill>
        <p:spPr>
          <a:xfrm>
            <a:off x="7041765" y="1214029"/>
            <a:ext cx="1909111" cy="11120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855BAD9-1061-45F9-8522-0DDFDDABB4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" t="3827" r="2361" b="3827"/>
          <a:stretch/>
        </p:blipFill>
        <p:spPr>
          <a:xfrm>
            <a:off x="644236" y="1214029"/>
            <a:ext cx="2039793" cy="11120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36AE929C-C01F-4C97-93F0-8981B0B3FC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556" t="7778" r="10069" b="13951"/>
          <a:stretch/>
        </p:blipFill>
        <p:spPr>
          <a:xfrm>
            <a:off x="7065931" y="3815431"/>
            <a:ext cx="1884945" cy="115142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79;p20">
            <a:extLst>
              <a:ext uri="{FF2B5EF4-FFF2-40B4-BE49-F238E27FC236}">
                <a16:creationId xmlns:a16="http://schemas.microsoft.com/office/drawing/2014/main" id="{CE3B693B-DA5D-4E9F-B347-03A1F7FD8D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257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1"/>
          <p:cNvSpPr txBox="1">
            <a:spLocks noGrp="1"/>
          </p:cNvSpPr>
          <p:nvPr>
            <p:ph type="title"/>
          </p:nvPr>
        </p:nvSpPr>
        <p:spPr>
          <a:xfrm>
            <a:off x="713250" y="1955765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Orientaciones generales para la gestión de la tutoría</a:t>
            </a:r>
          </a:p>
        </p:txBody>
      </p:sp>
      <p:pic>
        <p:nvPicPr>
          <p:cNvPr id="2050" name="Picture 2" descr="Tutoría educativa: Qué es y qué beneficios tiene para los alumnos">
            <a:extLst>
              <a:ext uri="{FF2B5EF4-FFF2-40B4-BE49-F238E27FC236}">
                <a16:creationId xmlns:a16="http://schemas.microsoft.com/office/drawing/2014/main" id="{0ADF0D4F-B38B-4196-A92B-A7A4FD90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" b="97004" l="10000" r="90000">
                        <a14:foregroundMark x1="48421" y1="12921" x2="48421" y2="37266"/>
                        <a14:foregroundMark x1="36526" y1="28277" x2="34211" y2="47753"/>
                        <a14:foregroundMark x1="63158" y1="26779" x2="61684" y2="49813"/>
                        <a14:foregroundMark x1="49789" y1="5618" x2="49789" y2="1124"/>
                        <a14:foregroundMark x1="48211" y1="58989" x2="50947" y2="65730"/>
                        <a14:foregroundMark x1="64211" y1="64419" x2="65263" y2="73034"/>
                        <a14:foregroundMark x1="57368" y1="90637" x2="71579" y2="91199"/>
                        <a14:foregroundMark x1="27895" y1="99251" x2="56737" y2="96067"/>
                        <a14:foregroundMark x1="56737" y1="96067" x2="68842" y2="97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2" y="3022938"/>
            <a:ext cx="3772535" cy="212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5C2FB-AAB7-441D-B07D-9CD0727C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Orientaciones para la etapa de desarrollo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CFB3D0-E696-41D1-B33A-1432ADE7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2" t="27936" r="31038" b="25195"/>
          <a:stretch/>
        </p:blipFill>
        <p:spPr>
          <a:xfrm>
            <a:off x="1442851" y="1108344"/>
            <a:ext cx="6698695" cy="397711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34E2107-205B-4063-966D-4E125BDBA4FF}"/>
              </a:ext>
            </a:extLst>
          </p:cNvPr>
          <p:cNvSpPr/>
          <p:nvPr/>
        </p:nvSpPr>
        <p:spPr>
          <a:xfrm>
            <a:off x="2628053" y="1108344"/>
            <a:ext cx="3942080" cy="387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697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0"/>
          <p:cNvSpPr/>
          <p:nvPr/>
        </p:nvSpPr>
        <p:spPr>
          <a:xfrm>
            <a:off x="6475000" y="3306375"/>
            <a:ext cx="787800" cy="297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01" name="Google Shape;501;p50"/>
          <p:cNvSpPr txBox="1">
            <a:spLocks noGrp="1"/>
          </p:cNvSpPr>
          <p:nvPr>
            <p:ph type="title"/>
          </p:nvPr>
        </p:nvSpPr>
        <p:spPr>
          <a:xfrm>
            <a:off x="1106768" y="884325"/>
            <a:ext cx="3264300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dirty="0"/>
              <a:t>CONCURSO BUENAS PRACTICAS DOCENTES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A7A60D2-AFE2-4C5F-BB55-749A13161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62" y="1662219"/>
            <a:ext cx="2063083" cy="9095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AD9D84C-AEFE-4289-821E-3815E02D0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53" y="2929384"/>
            <a:ext cx="2258299" cy="16060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5DF9051-DB69-4939-A872-E2704418F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13" t="9453" r="31923" b="28242"/>
          <a:stretch/>
        </p:blipFill>
        <p:spPr>
          <a:xfrm>
            <a:off x="4287982" y="868085"/>
            <a:ext cx="4620115" cy="41225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2446975" y="1870148"/>
            <a:ext cx="4864500" cy="64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" dirty="0"/>
              <a:t>Propósito:</a:t>
            </a:r>
            <a:endParaRPr dirty="0"/>
          </a:p>
        </p:txBody>
      </p:sp>
      <p:sp>
        <p:nvSpPr>
          <p:cNvPr id="335" name="Google Shape;335;p40"/>
          <p:cNvSpPr txBox="1">
            <a:spLocks noGrp="1"/>
          </p:cNvSpPr>
          <p:nvPr>
            <p:ph type="subTitle" idx="1"/>
          </p:nvPr>
        </p:nvSpPr>
        <p:spPr>
          <a:xfrm>
            <a:off x="2444575" y="2758163"/>
            <a:ext cx="4866900" cy="13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" dirty="0"/>
              <a:t>Brindar orientaciones respecto a la identificación de actividades para la planificación de la Tutoría y Orientación Educativa (TOE) y así estas sean incorporadas en sus planes de trabajo del 2026”.</a:t>
            </a:r>
            <a:endParaRPr lang="en-US" dirty="0"/>
          </a:p>
        </p:txBody>
      </p:sp>
      <p:sp>
        <p:nvSpPr>
          <p:cNvPr id="336" name="Google Shape;336;p40"/>
          <p:cNvSpPr/>
          <p:nvPr/>
        </p:nvSpPr>
        <p:spPr>
          <a:xfrm>
            <a:off x="6455275" y="645377"/>
            <a:ext cx="856200" cy="85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40"/>
          <p:cNvGrpSpPr/>
          <p:nvPr/>
        </p:nvGrpSpPr>
        <p:grpSpPr>
          <a:xfrm>
            <a:off x="6651888" y="817103"/>
            <a:ext cx="462975" cy="462556"/>
            <a:chOff x="3481708" y="3386870"/>
            <a:chExt cx="462975" cy="462556"/>
          </a:xfrm>
        </p:grpSpPr>
        <p:sp>
          <p:nvSpPr>
            <p:cNvPr id="338" name="Google Shape;338;p40"/>
            <p:cNvSpPr/>
            <p:nvPr/>
          </p:nvSpPr>
          <p:spPr>
            <a:xfrm>
              <a:off x="3531908" y="3386870"/>
              <a:ext cx="132319" cy="126905"/>
            </a:xfrm>
            <a:custGeom>
              <a:avLst/>
              <a:gdLst/>
              <a:ahLst/>
              <a:cxnLst/>
              <a:rect l="l" t="t" r="r" b="b"/>
              <a:pathLst>
                <a:path w="1882" h="1805" extrusionOk="0">
                  <a:moveTo>
                    <a:pt x="465" y="0"/>
                  </a:moveTo>
                  <a:cubicBezTo>
                    <a:pt x="358" y="0"/>
                    <a:pt x="251" y="42"/>
                    <a:pt x="167" y="125"/>
                  </a:cubicBezTo>
                  <a:cubicBezTo>
                    <a:pt x="1" y="280"/>
                    <a:pt x="1" y="554"/>
                    <a:pt x="167" y="697"/>
                  </a:cubicBezTo>
                  <a:lnTo>
                    <a:pt x="1251" y="1768"/>
                  </a:lnTo>
                  <a:cubicBezTo>
                    <a:pt x="1275" y="1792"/>
                    <a:pt x="1301" y="1804"/>
                    <a:pt x="1325" y="1804"/>
                  </a:cubicBezTo>
                  <a:cubicBezTo>
                    <a:pt x="1349" y="1804"/>
                    <a:pt x="1370" y="1792"/>
                    <a:pt x="1382" y="1768"/>
                  </a:cubicBezTo>
                  <a:lnTo>
                    <a:pt x="1834" y="1328"/>
                  </a:lnTo>
                  <a:cubicBezTo>
                    <a:pt x="1882" y="1280"/>
                    <a:pt x="1882" y="1221"/>
                    <a:pt x="1834" y="1197"/>
                  </a:cubicBezTo>
                  <a:lnTo>
                    <a:pt x="763" y="125"/>
                  </a:lnTo>
                  <a:cubicBezTo>
                    <a:pt x="679" y="42"/>
                    <a:pt x="572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3536970" y="3608270"/>
              <a:ext cx="132319" cy="127749"/>
            </a:xfrm>
            <a:custGeom>
              <a:avLst/>
              <a:gdLst/>
              <a:ahLst/>
              <a:cxnLst/>
              <a:rect l="l" t="t" r="r" b="b"/>
              <a:pathLst>
                <a:path w="1882" h="1817" extrusionOk="0">
                  <a:moveTo>
                    <a:pt x="1317" y="0"/>
                  </a:moveTo>
                  <a:cubicBezTo>
                    <a:pt x="1292" y="0"/>
                    <a:pt x="1268" y="12"/>
                    <a:pt x="1250" y="36"/>
                  </a:cubicBezTo>
                  <a:lnTo>
                    <a:pt x="179" y="1108"/>
                  </a:lnTo>
                  <a:cubicBezTo>
                    <a:pt x="0" y="1263"/>
                    <a:pt x="0" y="1524"/>
                    <a:pt x="167" y="1691"/>
                  </a:cubicBezTo>
                  <a:cubicBezTo>
                    <a:pt x="250" y="1774"/>
                    <a:pt x="357" y="1816"/>
                    <a:pt x="464" y="1816"/>
                  </a:cubicBezTo>
                  <a:cubicBezTo>
                    <a:pt x="572" y="1816"/>
                    <a:pt x="679" y="1774"/>
                    <a:pt x="762" y="1691"/>
                  </a:cubicBezTo>
                  <a:lnTo>
                    <a:pt x="1834" y="620"/>
                  </a:lnTo>
                  <a:cubicBezTo>
                    <a:pt x="1881" y="572"/>
                    <a:pt x="1881" y="512"/>
                    <a:pt x="1834" y="489"/>
                  </a:cubicBezTo>
                  <a:lnTo>
                    <a:pt x="1393" y="36"/>
                  </a:lnTo>
                  <a:cubicBezTo>
                    <a:pt x="1369" y="12"/>
                    <a:pt x="1343" y="0"/>
                    <a:pt x="1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3760479" y="3386870"/>
              <a:ext cx="131475" cy="126905"/>
            </a:xfrm>
            <a:custGeom>
              <a:avLst/>
              <a:gdLst/>
              <a:ahLst/>
              <a:cxnLst/>
              <a:rect l="l" t="t" r="r" b="b"/>
              <a:pathLst>
                <a:path w="1870" h="1805" extrusionOk="0">
                  <a:moveTo>
                    <a:pt x="1409" y="0"/>
                  </a:moveTo>
                  <a:cubicBezTo>
                    <a:pt x="1301" y="0"/>
                    <a:pt x="1191" y="42"/>
                    <a:pt x="1107" y="125"/>
                  </a:cubicBezTo>
                  <a:lnTo>
                    <a:pt x="36" y="1197"/>
                  </a:lnTo>
                  <a:cubicBezTo>
                    <a:pt x="0" y="1233"/>
                    <a:pt x="0" y="1292"/>
                    <a:pt x="36" y="1328"/>
                  </a:cubicBezTo>
                  <a:lnTo>
                    <a:pt x="500" y="1768"/>
                  </a:lnTo>
                  <a:cubicBezTo>
                    <a:pt x="524" y="1792"/>
                    <a:pt x="551" y="1804"/>
                    <a:pt x="575" y="1804"/>
                  </a:cubicBezTo>
                  <a:cubicBezTo>
                    <a:pt x="598" y="1804"/>
                    <a:pt x="619" y="1792"/>
                    <a:pt x="631" y="1768"/>
                  </a:cubicBezTo>
                  <a:lnTo>
                    <a:pt x="1703" y="697"/>
                  </a:lnTo>
                  <a:cubicBezTo>
                    <a:pt x="1869" y="542"/>
                    <a:pt x="1869" y="268"/>
                    <a:pt x="1703" y="125"/>
                  </a:cubicBezTo>
                  <a:cubicBezTo>
                    <a:pt x="1625" y="42"/>
                    <a:pt x="1518" y="0"/>
                    <a:pt x="14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3757104" y="3608270"/>
              <a:ext cx="130631" cy="127749"/>
            </a:xfrm>
            <a:custGeom>
              <a:avLst/>
              <a:gdLst/>
              <a:ahLst/>
              <a:cxnLst/>
              <a:rect l="l" t="t" r="r" b="b"/>
              <a:pathLst>
                <a:path w="1858" h="1817" extrusionOk="0">
                  <a:moveTo>
                    <a:pt x="554" y="0"/>
                  </a:moveTo>
                  <a:cubicBezTo>
                    <a:pt x="530" y="0"/>
                    <a:pt x="506" y="12"/>
                    <a:pt x="489" y="36"/>
                  </a:cubicBezTo>
                  <a:lnTo>
                    <a:pt x="48" y="489"/>
                  </a:lnTo>
                  <a:cubicBezTo>
                    <a:pt x="0" y="524"/>
                    <a:pt x="0" y="584"/>
                    <a:pt x="48" y="620"/>
                  </a:cubicBezTo>
                  <a:lnTo>
                    <a:pt x="1120" y="1691"/>
                  </a:lnTo>
                  <a:cubicBezTo>
                    <a:pt x="1197" y="1774"/>
                    <a:pt x="1304" y="1816"/>
                    <a:pt x="1410" y="1816"/>
                  </a:cubicBezTo>
                  <a:cubicBezTo>
                    <a:pt x="1516" y="1816"/>
                    <a:pt x="1620" y="1774"/>
                    <a:pt x="1691" y="1691"/>
                  </a:cubicBezTo>
                  <a:cubicBezTo>
                    <a:pt x="1858" y="1524"/>
                    <a:pt x="1858" y="1263"/>
                    <a:pt x="1691" y="1108"/>
                  </a:cubicBezTo>
                  <a:lnTo>
                    <a:pt x="620" y="36"/>
                  </a:lnTo>
                  <a:cubicBezTo>
                    <a:pt x="602" y="12"/>
                    <a:pt x="578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3696006" y="3549492"/>
              <a:ext cx="34380" cy="31217"/>
            </a:xfrm>
            <a:custGeom>
              <a:avLst/>
              <a:gdLst/>
              <a:ahLst/>
              <a:cxnLst/>
              <a:rect l="l" t="t" r="r" b="b"/>
              <a:pathLst>
                <a:path w="489" h="444" extrusionOk="0">
                  <a:moveTo>
                    <a:pt x="244" y="1"/>
                  </a:moveTo>
                  <a:cubicBezTo>
                    <a:pt x="166" y="1"/>
                    <a:pt x="89" y="40"/>
                    <a:pt x="48" y="122"/>
                  </a:cubicBezTo>
                  <a:cubicBezTo>
                    <a:pt x="48" y="146"/>
                    <a:pt x="36" y="146"/>
                    <a:pt x="36" y="158"/>
                  </a:cubicBezTo>
                  <a:cubicBezTo>
                    <a:pt x="0" y="241"/>
                    <a:pt x="36" y="324"/>
                    <a:pt x="96" y="384"/>
                  </a:cubicBezTo>
                  <a:cubicBezTo>
                    <a:pt x="119" y="408"/>
                    <a:pt x="179" y="444"/>
                    <a:pt x="238" y="444"/>
                  </a:cubicBezTo>
                  <a:cubicBezTo>
                    <a:pt x="298" y="444"/>
                    <a:pt x="357" y="408"/>
                    <a:pt x="405" y="384"/>
                  </a:cubicBezTo>
                  <a:cubicBezTo>
                    <a:pt x="488" y="289"/>
                    <a:pt x="488" y="158"/>
                    <a:pt x="405" y="63"/>
                  </a:cubicBezTo>
                  <a:cubicBezTo>
                    <a:pt x="360" y="22"/>
                    <a:pt x="301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3674211" y="3466810"/>
              <a:ext cx="77901" cy="59480"/>
            </a:xfrm>
            <a:custGeom>
              <a:avLst/>
              <a:gdLst/>
              <a:ahLst/>
              <a:cxnLst/>
              <a:rect l="l" t="t" r="r" b="b"/>
              <a:pathLst>
                <a:path w="1108" h="846" extrusionOk="0">
                  <a:moveTo>
                    <a:pt x="548" y="0"/>
                  </a:moveTo>
                  <a:cubicBezTo>
                    <a:pt x="441" y="0"/>
                    <a:pt x="346" y="12"/>
                    <a:pt x="239" y="24"/>
                  </a:cubicBezTo>
                  <a:cubicBezTo>
                    <a:pt x="239" y="60"/>
                    <a:pt x="251" y="84"/>
                    <a:pt x="251" y="119"/>
                  </a:cubicBezTo>
                  <a:cubicBezTo>
                    <a:pt x="251" y="250"/>
                    <a:pt x="215" y="369"/>
                    <a:pt x="108" y="453"/>
                  </a:cubicBezTo>
                  <a:lnTo>
                    <a:pt x="1" y="560"/>
                  </a:lnTo>
                  <a:lnTo>
                    <a:pt x="286" y="846"/>
                  </a:lnTo>
                  <a:cubicBezTo>
                    <a:pt x="364" y="798"/>
                    <a:pt x="453" y="774"/>
                    <a:pt x="545" y="774"/>
                  </a:cubicBezTo>
                  <a:cubicBezTo>
                    <a:pt x="638" y="774"/>
                    <a:pt x="733" y="798"/>
                    <a:pt x="822" y="846"/>
                  </a:cubicBezTo>
                  <a:lnTo>
                    <a:pt x="1108" y="560"/>
                  </a:lnTo>
                  <a:lnTo>
                    <a:pt x="1001" y="453"/>
                  </a:lnTo>
                  <a:cubicBezTo>
                    <a:pt x="882" y="334"/>
                    <a:pt x="834" y="179"/>
                    <a:pt x="858" y="24"/>
                  </a:cubicBezTo>
                  <a:cubicBezTo>
                    <a:pt x="763" y="0"/>
                    <a:pt x="65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3752112" y="3526220"/>
              <a:ext cx="72839" cy="72065"/>
            </a:xfrm>
            <a:custGeom>
              <a:avLst/>
              <a:gdLst/>
              <a:ahLst/>
              <a:cxnLst/>
              <a:rect l="l" t="t" r="r" b="b"/>
              <a:pathLst>
                <a:path w="1036" h="1025" extrusionOk="0">
                  <a:moveTo>
                    <a:pt x="274" y="1"/>
                  </a:moveTo>
                  <a:lnTo>
                    <a:pt x="0" y="286"/>
                  </a:lnTo>
                  <a:cubicBezTo>
                    <a:pt x="83" y="441"/>
                    <a:pt x="83" y="655"/>
                    <a:pt x="0" y="822"/>
                  </a:cubicBezTo>
                  <a:lnTo>
                    <a:pt x="191" y="1025"/>
                  </a:lnTo>
                  <a:lnTo>
                    <a:pt x="298" y="917"/>
                  </a:lnTo>
                  <a:cubicBezTo>
                    <a:pt x="381" y="834"/>
                    <a:pt x="500" y="786"/>
                    <a:pt x="631" y="786"/>
                  </a:cubicBezTo>
                  <a:cubicBezTo>
                    <a:pt x="774" y="786"/>
                    <a:pt x="893" y="834"/>
                    <a:pt x="976" y="917"/>
                  </a:cubicBezTo>
                  <a:lnTo>
                    <a:pt x="1036" y="977"/>
                  </a:lnTo>
                  <a:lnTo>
                    <a:pt x="917" y="405"/>
                  </a:lnTo>
                  <a:cubicBezTo>
                    <a:pt x="905" y="322"/>
                    <a:pt x="869" y="251"/>
                    <a:pt x="857" y="179"/>
                  </a:cubicBezTo>
                  <a:cubicBezTo>
                    <a:pt x="798" y="191"/>
                    <a:pt x="750" y="203"/>
                    <a:pt x="691" y="203"/>
                  </a:cubicBezTo>
                  <a:cubicBezTo>
                    <a:pt x="560" y="203"/>
                    <a:pt x="441" y="167"/>
                    <a:pt x="357" y="72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3601372" y="3526220"/>
              <a:ext cx="73753" cy="72065"/>
            </a:xfrm>
            <a:custGeom>
              <a:avLst/>
              <a:gdLst/>
              <a:ahLst/>
              <a:cxnLst/>
              <a:rect l="l" t="t" r="r" b="b"/>
              <a:pathLst>
                <a:path w="1049" h="1025" extrusionOk="0">
                  <a:moveTo>
                    <a:pt x="751" y="1"/>
                  </a:moveTo>
                  <a:lnTo>
                    <a:pt x="680" y="72"/>
                  </a:lnTo>
                  <a:cubicBezTo>
                    <a:pt x="596" y="167"/>
                    <a:pt x="477" y="203"/>
                    <a:pt x="334" y="203"/>
                  </a:cubicBezTo>
                  <a:cubicBezTo>
                    <a:pt x="275" y="203"/>
                    <a:pt x="215" y="191"/>
                    <a:pt x="179" y="179"/>
                  </a:cubicBezTo>
                  <a:cubicBezTo>
                    <a:pt x="144" y="251"/>
                    <a:pt x="132" y="322"/>
                    <a:pt x="120" y="394"/>
                  </a:cubicBezTo>
                  <a:lnTo>
                    <a:pt x="1" y="977"/>
                  </a:lnTo>
                  <a:lnTo>
                    <a:pt x="60" y="917"/>
                  </a:lnTo>
                  <a:cubicBezTo>
                    <a:pt x="144" y="834"/>
                    <a:pt x="263" y="786"/>
                    <a:pt x="394" y="786"/>
                  </a:cubicBezTo>
                  <a:cubicBezTo>
                    <a:pt x="537" y="786"/>
                    <a:pt x="656" y="834"/>
                    <a:pt x="739" y="917"/>
                  </a:cubicBezTo>
                  <a:lnTo>
                    <a:pt x="846" y="1025"/>
                  </a:lnTo>
                  <a:lnTo>
                    <a:pt x="1049" y="822"/>
                  </a:lnTo>
                  <a:cubicBezTo>
                    <a:pt x="1013" y="727"/>
                    <a:pt x="989" y="644"/>
                    <a:pt x="989" y="548"/>
                  </a:cubicBezTo>
                  <a:cubicBezTo>
                    <a:pt x="989" y="453"/>
                    <a:pt x="1013" y="358"/>
                    <a:pt x="1049" y="274"/>
                  </a:cubicBezTo>
                  <a:lnTo>
                    <a:pt x="7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3600528" y="3601590"/>
              <a:ext cx="224422" cy="150739"/>
            </a:xfrm>
            <a:custGeom>
              <a:avLst/>
              <a:gdLst/>
              <a:ahLst/>
              <a:cxnLst/>
              <a:rect l="l" t="t" r="r" b="b"/>
              <a:pathLst>
                <a:path w="3192" h="2144" extrusionOk="0">
                  <a:moveTo>
                    <a:pt x="1334" y="0"/>
                  </a:moveTo>
                  <a:lnTo>
                    <a:pt x="1120" y="203"/>
                  </a:lnTo>
                  <a:lnTo>
                    <a:pt x="1192" y="286"/>
                  </a:lnTo>
                  <a:cubicBezTo>
                    <a:pt x="1287" y="369"/>
                    <a:pt x="1346" y="488"/>
                    <a:pt x="1346" y="619"/>
                  </a:cubicBezTo>
                  <a:cubicBezTo>
                    <a:pt x="1346" y="762"/>
                    <a:pt x="1299" y="881"/>
                    <a:pt x="1192" y="965"/>
                  </a:cubicBezTo>
                  <a:lnTo>
                    <a:pt x="120" y="2036"/>
                  </a:lnTo>
                  <a:cubicBezTo>
                    <a:pt x="84" y="2084"/>
                    <a:pt x="49" y="2108"/>
                    <a:pt x="1" y="2143"/>
                  </a:cubicBezTo>
                  <a:lnTo>
                    <a:pt x="1049" y="2143"/>
                  </a:lnTo>
                  <a:cubicBezTo>
                    <a:pt x="1108" y="1917"/>
                    <a:pt x="1334" y="1750"/>
                    <a:pt x="1585" y="1750"/>
                  </a:cubicBezTo>
                  <a:lnTo>
                    <a:pt x="1596" y="1750"/>
                  </a:lnTo>
                  <a:cubicBezTo>
                    <a:pt x="1858" y="1750"/>
                    <a:pt x="2073" y="1917"/>
                    <a:pt x="2156" y="2143"/>
                  </a:cubicBezTo>
                  <a:lnTo>
                    <a:pt x="3192" y="2143"/>
                  </a:lnTo>
                  <a:cubicBezTo>
                    <a:pt x="3144" y="2108"/>
                    <a:pt x="3109" y="2084"/>
                    <a:pt x="3073" y="2036"/>
                  </a:cubicBezTo>
                  <a:lnTo>
                    <a:pt x="2001" y="965"/>
                  </a:lnTo>
                  <a:cubicBezTo>
                    <a:pt x="1918" y="881"/>
                    <a:pt x="1858" y="762"/>
                    <a:pt x="1858" y="619"/>
                  </a:cubicBezTo>
                  <a:cubicBezTo>
                    <a:pt x="1858" y="488"/>
                    <a:pt x="1894" y="369"/>
                    <a:pt x="2001" y="286"/>
                  </a:cubicBezTo>
                  <a:lnTo>
                    <a:pt x="2073" y="203"/>
                  </a:lnTo>
                  <a:lnTo>
                    <a:pt x="1870" y="0"/>
                  </a:lnTo>
                  <a:cubicBezTo>
                    <a:pt x="1775" y="48"/>
                    <a:pt x="1692" y="60"/>
                    <a:pt x="1596" y="60"/>
                  </a:cubicBezTo>
                  <a:cubicBezTo>
                    <a:pt x="1513" y="60"/>
                    <a:pt x="1406" y="48"/>
                    <a:pt x="1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3481708" y="3752260"/>
              <a:ext cx="462975" cy="97165"/>
            </a:xfrm>
            <a:custGeom>
              <a:avLst/>
              <a:gdLst/>
              <a:ahLst/>
              <a:cxnLst/>
              <a:rect l="l" t="t" r="r" b="b"/>
              <a:pathLst>
                <a:path w="6585" h="1382" extrusionOk="0">
                  <a:moveTo>
                    <a:pt x="3275" y="0"/>
                  </a:moveTo>
                  <a:cubicBezTo>
                    <a:pt x="3167" y="0"/>
                    <a:pt x="3084" y="84"/>
                    <a:pt x="3084" y="191"/>
                  </a:cubicBezTo>
                  <a:lnTo>
                    <a:pt x="3084" y="1000"/>
                  </a:lnTo>
                  <a:lnTo>
                    <a:pt x="2691" y="1000"/>
                  </a:lnTo>
                  <a:lnTo>
                    <a:pt x="2691" y="405"/>
                  </a:lnTo>
                  <a:lnTo>
                    <a:pt x="1084" y="405"/>
                  </a:lnTo>
                  <a:lnTo>
                    <a:pt x="941" y="1000"/>
                  </a:lnTo>
                  <a:lnTo>
                    <a:pt x="191" y="1000"/>
                  </a:lnTo>
                  <a:cubicBezTo>
                    <a:pt x="96" y="1000"/>
                    <a:pt x="0" y="1084"/>
                    <a:pt x="0" y="1191"/>
                  </a:cubicBezTo>
                  <a:cubicBezTo>
                    <a:pt x="0" y="1298"/>
                    <a:pt x="96" y="1381"/>
                    <a:pt x="191" y="1381"/>
                  </a:cubicBezTo>
                  <a:lnTo>
                    <a:pt x="6382" y="1381"/>
                  </a:lnTo>
                  <a:cubicBezTo>
                    <a:pt x="6489" y="1381"/>
                    <a:pt x="6584" y="1298"/>
                    <a:pt x="6584" y="1191"/>
                  </a:cubicBezTo>
                  <a:cubicBezTo>
                    <a:pt x="6561" y="1084"/>
                    <a:pt x="6489" y="1000"/>
                    <a:pt x="6370" y="1000"/>
                  </a:cubicBezTo>
                  <a:lnTo>
                    <a:pt x="5584" y="1000"/>
                  </a:lnTo>
                  <a:lnTo>
                    <a:pt x="5430" y="405"/>
                  </a:lnTo>
                  <a:lnTo>
                    <a:pt x="3858" y="405"/>
                  </a:lnTo>
                  <a:lnTo>
                    <a:pt x="3858" y="1000"/>
                  </a:lnTo>
                  <a:lnTo>
                    <a:pt x="3489" y="1000"/>
                  </a:lnTo>
                  <a:lnTo>
                    <a:pt x="3489" y="191"/>
                  </a:lnTo>
                  <a:cubicBezTo>
                    <a:pt x="3489" y="84"/>
                    <a:pt x="3394" y="0"/>
                    <a:pt x="3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F420E67-4AB1-4793-96D0-0D3F501C1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410691" y="789319"/>
            <a:ext cx="4179170" cy="418831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C05DCA8-C004-4409-ADF3-B9B980EA64E9}"/>
              </a:ext>
            </a:extLst>
          </p:cNvPr>
          <p:cNvSpPr txBox="1"/>
          <p:nvPr/>
        </p:nvSpPr>
        <p:spPr>
          <a:xfrm>
            <a:off x="2189019" y="481542"/>
            <a:ext cx="6428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dirty="0">
                <a:solidFill>
                  <a:schemeClr val="dk2"/>
                </a:solidFill>
                <a:latin typeface="Commissioner ExtraBold"/>
                <a:sym typeface="Commissioner ExtraBold"/>
              </a:rPr>
              <a:t>Difusión de 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2118492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2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PRIORIDAD  COMUNICACIONAL 2026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6C362331-ADFE-4993-A3D0-C16CF378473A}"/>
              </a:ext>
            </a:extLst>
          </p:cNvPr>
          <p:cNvSpPr txBox="1">
            <a:spLocks/>
          </p:cNvSpPr>
          <p:nvPr/>
        </p:nvSpPr>
        <p:spPr>
          <a:xfrm>
            <a:off x="-152584" y="1265798"/>
            <a:ext cx="5249778" cy="669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lvl="0" indent="0" algn="ctr">
              <a:buClr>
                <a:srgbClr val="000000"/>
              </a:buClr>
              <a:buNone/>
              <a:defRPr/>
            </a:pPr>
            <a:r>
              <a:rPr kumimoji="0" lang="es-PE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lang="es-PE" sz="2000" dirty="0">
                <a:solidFill>
                  <a:schemeClr val="dk2"/>
                </a:solidFill>
                <a:latin typeface="Commissioner ExtraBold"/>
                <a:sym typeface="Commissioner ExtraBold"/>
              </a:rPr>
              <a:t>“Un tutor como tú”</a:t>
            </a:r>
            <a:endParaRPr lang="es-PE" sz="3100" dirty="0">
              <a:solidFill>
                <a:schemeClr val="dk2"/>
              </a:solidFill>
              <a:latin typeface="Commissioner ExtraBold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1A4301B-E200-4C77-9710-FCE3D1294A68}"/>
              </a:ext>
            </a:extLst>
          </p:cNvPr>
          <p:cNvSpPr/>
          <p:nvPr/>
        </p:nvSpPr>
        <p:spPr>
          <a:xfrm>
            <a:off x="435925" y="1975499"/>
            <a:ext cx="4369346" cy="212365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Propósito</a:t>
            </a:r>
            <a:r>
              <a:rPr lang="es-E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</a:rPr>
              <a:t>Resaltar el rol que cumplen los docentes tutores en el </a:t>
            </a:r>
            <a:r>
              <a:rPr lang="es-E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acompañamiento a la formación integral de sus estudiantes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</a:rPr>
              <a:t> y en la generación de un clima de aula positivo.</a:t>
            </a:r>
            <a:endParaRPr lang="es-ES" sz="1200" dirty="0"/>
          </a:p>
          <a:p>
            <a:br>
              <a:rPr lang="es-ES" sz="1200" dirty="0"/>
            </a:br>
            <a:r>
              <a:rPr lang="es-ES" sz="1200" b="1" u="sng" dirty="0"/>
              <a:t>Planteamiento 2026:</a:t>
            </a:r>
          </a:p>
          <a:p>
            <a:pPr algn="just"/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</a:rPr>
              <a:t>Fortalecer los vínculos afectivos entre docentes, estudiantes, directivos y familias, con el fin de promover relaciones basadas en la empatía, el respeto y la confianza mutua, que contribuyan al bienestar socioemocional, la convivencia democrática y el desarrollo integral de todos los miembros de la comunidad educativa.</a:t>
            </a:r>
            <a:endParaRPr lang="es-PE" sz="1200" dirty="0"/>
          </a:p>
        </p:txBody>
      </p:sp>
      <p:sp>
        <p:nvSpPr>
          <p:cNvPr id="33" name="Flecha derecha 5">
            <a:extLst>
              <a:ext uri="{FF2B5EF4-FFF2-40B4-BE49-F238E27FC236}">
                <a16:creationId xmlns:a16="http://schemas.microsoft.com/office/drawing/2014/main" id="{AAA02D82-98FD-4A43-8C59-CFE924F2BA05}"/>
              </a:ext>
            </a:extLst>
          </p:cNvPr>
          <p:cNvSpPr/>
          <p:nvPr/>
        </p:nvSpPr>
        <p:spPr>
          <a:xfrm>
            <a:off x="4918874" y="2175370"/>
            <a:ext cx="888793" cy="1444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00" b="1" dirty="0"/>
              <a:t>VÍNCULO AFECTIVO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06D6657-9D31-4480-A39D-05C96621E418}"/>
              </a:ext>
            </a:extLst>
          </p:cNvPr>
          <p:cNvSpPr/>
          <p:nvPr/>
        </p:nvSpPr>
        <p:spPr>
          <a:xfrm>
            <a:off x="5821216" y="1161827"/>
            <a:ext cx="3191165" cy="8771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050" dirty="0">
                <a:solidFill>
                  <a:srgbClr val="000000"/>
                </a:solidFill>
                <a:latin typeface="Calibri" panose="020F0502020204030204" pitchFamily="34" charset="0"/>
              </a:rPr>
              <a:t>Los estudiantes que perciben que su docente atiende sus necesidades emocionales y académicas muestran </a:t>
            </a:r>
            <a:r>
              <a:rPr lang="es-E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mayores niveles de autorregulación y logro de aprendizajes.</a:t>
            </a:r>
            <a:r>
              <a:rPr lang="es-ES" sz="10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just"/>
            <a:r>
              <a:rPr lang="es-ES" sz="900" b="1" i="1" dirty="0">
                <a:solidFill>
                  <a:srgbClr val="000000"/>
                </a:solidFill>
                <a:latin typeface="Calibri" panose="020F0502020204030204" pitchFamily="34" charset="0"/>
              </a:rPr>
              <a:t>(ENLA 2024 - MINEDU, 2025)</a:t>
            </a:r>
            <a:endParaRPr lang="es-ES" sz="900" b="1" i="1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BD852A77-E3A2-4EC2-ADC8-A77AA8B0A735}"/>
              </a:ext>
            </a:extLst>
          </p:cNvPr>
          <p:cNvSpPr/>
          <p:nvPr/>
        </p:nvSpPr>
        <p:spPr>
          <a:xfrm>
            <a:off x="5807668" y="2115234"/>
            <a:ext cx="3191165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El interés genuino del docente por el bienestar de sus estudiantes se asocia con </a:t>
            </a:r>
            <a:r>
              <a:rPr lang="es-E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mejor desempeño y clima escolar positivo.</a:t>
            </a:r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ES" sz="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s-ES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(ERCE 2019 - UNESCO, 2022) </a:t>
            </a:r>
            <a:endParaRPr lang="es-ES" sz="800" b="1" i="1" dirty="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9070BC6-E8C1-4A4C-9D9D-0679F7C11AAE}"/>
              </a:ext>
            </a:extLst>
          </p:cNvPr>
          <p:cNvSpPr/>
          <p:nvPr/>
        </p:nvSpPr>
        <p:spPr>
          <a:xfrm>
            <a:off x="5821216" y="2930142"/>
            <a:ext cx="3191165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La relación cálida con el docente actúa como una “base segura” que </a:t>
            </a:r>
            <a:r>
              <a:rPr lang="es-E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brinda estabilidad emocional y fomenta la exploración y la curiosidad</a:t>
            </a:r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just"/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s-ES" sz="10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Pianta</a:t>
            </a:r>
            <a:r>
              <a:rPr lang="es-E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et al., 2012</a:t>
            </a:r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  <a:endParaRPr lang="es-ES" sz="1050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32F3774-9CC4-4A82-85AB-BC0D2E4EC2B9}"/>
              </a:ext>
            </a:extLst>
          </p:cNvPr>
          <p:cNvSpPr/>
          <p:nvPr/>
        </p:nvSpPr>
        <p:spPr>
          <a:xfrm>
            <a:off x="5821217" y="3791216"/>
            <a:ext cx="3191165" cy="93102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El vínculo afectivo del docente tutor ayuda a </a:t>
            </a:r>
            <a:r>
              <a:rPr lang="es-E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manejar la ansiedad y el estrés, valida las emociones y fomenta la reflexión personal, </a:t>
            </a:r>
            <a:r>
              <a:rPr lang="es-ES" sz="1100" dirty="0">
                <a:solidFill>
                  <a:srgbClr val="000000"/>
                </a:solidFill>
                <a:latin typeface="Calibri" panose="020F0502020204030204" pitchFamily="34" charset="0"/>
              </a:rPr>
              <a:t>claves para el desarrollo integral.</a:t>
            </a:r>
          </a:p>
          <a:p>
            <a:pPr algn="just"/>
            <a:r>
              <a:rPr lang="es-E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s-ES" sz="10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Hamre</a:t>
            </a:r>
            <a:r>
              <a:rPr lang="es-E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&amp; </a:t>
            </a:r>
            <a:r>
              <a:rPr lang="es-ES" sz="10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Pianta</a:t>
            </a:r>
            <a:r>
              <a:rPr lang="es-E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2001; </a:t>
            </a:r>
            <a:r>
              <a:rPr lang="es-ES" sz="10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Jennings</a:t>
            </a:r>
            <a:r>
              <a:rPr lang="es-E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&amp; </a:t>
            </a:r>
            <a:r>
              <a:rPr lang="es-ES" sz="10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Greenberg</a:t>
            </a:r>
            <a:r>
              <a:rPr lang="es-ES" sz="1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2009).</a:t>
            </a:r>
            <a:endParaRPr lang="es-ES" sz="1050" b="1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1463660-6E56-4C38-84A8-1F941C91547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s-ES" dirty="0"/>
              <a:t>Implementación de la iniciativa 2026</a:t>
            </a:r>
            <a:br>
              <a:rPr lang="es-ES" dirty="0"/>
            </a:br>
            <a:endParaRPr lang="es-PE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8026B30-5D5A-47B7-8506-9A4DB7B6E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548394"/>
              </p:ext>
            </p:extLst>
          </p:nvPr>
        </p:nvGraphicFramePr>
        <p:xfrm>
          <a:off x="425302" y="933611"/>
          <a:ext cx="81516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6974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1463660-6E56-4C38-84A8-1F941C91547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s-ES" dirty="0"/>
              <a:t>Implementación de la iniciativa</a:t>
            </a:r>
            <a:br>
              <a:rPr lang="es-ES" dirty="0"/>
            </a:br>
            <a:br>
              <a:rPr lang="es-ES" dirty="0"/>
            </a:b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F56273-85BD-48B6-9D5A-37C55E505E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70014" y="1112577"/>
            <a:ext cx="8003969" cy="319939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9E16095-0765-47CE-A9AE-3FE6B4C04A96}"/>
              </a:ext>
            </a:extLst>
          </p:cNvPr>
          <p:cNvSpPr/>
          <p:nvPr/>
        </p:nvSpPr>
        <p:spPr>
          <a:xfrm>
            <a:off x="862584" y="4463877"/>
            <a:ext cx="2244436" cy="2850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Enero - marzo</a:t>
            </a:r>
            <a:endParaRPr lang="es-PE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991675F-6BA8-43B6-A006-5BF7E1D6C819}"/>
              </a:ext>
            </a:extLst>
          </p:cNvPr>
          <p:cNvSpPr/>
          <p:nvPr/>
        </p:nvSpPr>
        <p:spPr>
          <a:xfrm>
            <a:off x="3449781" y="4463877"/>
            <a:ext cx="2244436" cy="2850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Marzo-noviembre</a:t>
            </a:r>
            <a:endParaRPr lang="es-PE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C10C592-199B-4FC4-B5FA-7F7A13E16DA5}"/>
              </a:ext>
            </a:extLst>
          </p:cNvPr>
          <p:cNvSpPr/>
          <p:nvPr/>
        </p:nvSpPr>
        <p:spPr>
          <a:xfrm>
            <a:off x="5913912" y="4463877"/>
            <a:ext cx="2367502" cy="2850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Julio, noviembre-diciembre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29311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F80FB41-5903-4676-A420-DD8C03B55ACC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s-ES" dirty="0"/>
              <a:t>Orientaciones para la etapa de Monitoreo y Evaluación</a:t>
            </a:r>
            <a:br>
              <a:rPr lang="es-ES" dirty="0"/>
            </a:b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882934-D0AF-431A-8BB2-A50355DC9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291" y="1368212"/>
            <a:ext cx="3060457" cy="311105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B47B818-2F9F-43E1-BE64-4BF4A772EA12}"/>
              </a:ext>
            </a:extLst>
          </p:cNvPr>
          <p:cNvSpPr/>
          <p:nvPr/>
        </p:nvSpPr>
        <p:spPr>
          <a:xfrm>
            <a:off x="4842933" y="1849120"/>
            <a:ext cx="2587414" cy="270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D879652-8270-4458-A6B6-6911E1A4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4" y="1744636"/>
            <a:ext cx="413344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36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6;g3b8359f74d1_2_129">
            <a:extLst>
              <a:ext uri="{FF2B5EF4-FFF2-40B4-BE49-F238E27FC236}">
                <a16:creationId xmlns:a16="http://schemas.microsoft.com/office/drawing/2014/main" id="{32A6F81A-2520-473F-938A-E47AF99071C6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712788" y="469900"/>
            <a:ext cx="771842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3500"/>
            </a:pPr>
            <a:r>
              <a:rPr lang="es-419" dirty="0">
                <a:sym typeface="Century Gothic"/>
              </a:rPr>
              <a:t>Indicadores que reportará la IE Inicial</a:t>
            </a:r>
            <a:endParaRPr dirty="0">
              <a:sym typeface="Century Gothic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58F72A-2325-4B55-B59B-B9E7357F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7" t="26320" r="32728" b="55209"/>
          <a:stretch/>
        </p:blipFill>
        <p:spPr>
          <a:xfrm>
            <a:off x="387520" y="1341120"/>
            <a:ext cx="8425854" cy="29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9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49CC456-4328-4DA5-9FAF-C9A35DA748CE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s-PE" dirty="0"/>
              <a:t>Indicadores que reportará la IE de Primaria o Secundaria</a:t>
            </a:r>
            <a:br>
              <a:rPr lang="es-PE" dirty="0"/>
            </a:b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7F8C5D-CD7C-421E-B266-3FDB41A9B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7" t="29783" r="33117" b="36970"/>
          <a:stretch/>
        </p:blipFill>
        <p:spPr>
          <a:xfrm>
            <a:off x="1400346" y="1413358"/>
            <a:ext cx="6477040" cy="35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80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49CC456-4328-4DA5-9FAF-C9A35DA748CE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713250" y="618513"/>
            <a:ext cx="7717500" cy="453900"/>
          </a:xfrm>
        </p:spPr>
        <p:txBody>
          <a:bodyPr/>
          <a:lstStyle/>
          <a:p>
            <a:r>
              <a:rPr lang="es-ES" dirty="0"/>
              <a:t>Indicadores que reportará un CEBA</a:t>
            </a:r>
            <a:br>
              <a:rPr lang="es-ES" dirty="0"/>
            </a:br>
            <a:br>
              <a:rPr lang="es-PE" dirty="0"/>
            </a:b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836E5B-FE15-4AE3-96EB-5FC917341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7" t="53333" r="32987" b="26580"/>
          <a:stretch/>
        </p:blipFill>
        <p:spPr>
          <a:xfrm>
            <a:off x="139040" y="1207305"/>
            <a:ext cx="8847389" cy="32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6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F9B9D20-16FB-4514-84D3-37DC9F215B30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630941" y="569517"/>
            <a:ext cx="8180137" cy="453900"/>
          </a:xfrm>
        </p:spPr>
        <p:txBody>
          <a:bodyPr/>
          <a:lstStyle/>
          <a:p>
            <a:r>
              <a:rPr lang="es-ES" dirty="0"/>
              <a:t>Indicadores que se reportarán a nivel de aula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07F4A3-06D2-4660-91F4-D8F37F86A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8" t="14236" r="25334" b="36381"/>
          <a:stretch/>
        </p:blipFill>
        <p:spPr>
          <a:xfrm>
            <a:off x="2682235" y="1071658"/>
            <a:ext cx="4077547" cy="33159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AF1651-63EE-451F-A22C-DD75EFBE2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22" t="35530" r="24889" b="46931"/>
          <a:stretch/>
        </p:blipFill>
        <p:spPr>
          <a:xfrm>
            <a:off x="2682234" y="4264415"/>
            <a:ext cx="4124965" cy="9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8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3B03584-F8E6-424F-9D4C-734635F26C52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s-ES" dirty="0"/>
              <a:t>Primaria y secundaria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08907F-4406-4031-AAFC-3FF2FAD93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1" t="52280" r="25259" b="5053"/>
          <a:stretch/>
        </p:blipFill>
        <p:spPr>
          <a:xfrm>
            <a:off x="2607732" y="1022772"/>
            <a:ext cx="3698241" cy="21945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2040F4-602D-466E-A19F-38EBC235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7" t="57333" r="25333" b="15062"/>
          <a:stretch/>
        </p:blipFill>
        <p:spPr>
          <a:xfrm>
            <a:off x="2607732" y="2942166"/>
            <a:ext cx="3698241" cy="17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"/>
          <p:cNvSpPr/>
          <p:nvPr/>
        </p:nvSpPr>
        <p:spPr>
          <a:xfrm>
            <a:off x="1022006" y="2029953"/>
            <a:ext cx="5107800" cy="13128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1"/>
          <p:cNvSpPr txBox="1">
            <a:spLocks noGrp="1"/>
          </p:cNvSpPr>
          <p:nvPr>
            <p:ph type="subTitle" idx="1"/>
          </p:nvPr>
        </p:nvSpPr>
        <p:spPr>
          <a:xfrm>
            <a:off x="1018406" y="3408100"/>
            <a:ext cx="5111400" cy="2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Tutoría y Orientación Educativa</a:t>
            </a:r>
            <a:endParaRPr dirty="0"/>
          </a:p>
        </p:txBody>
      </p:sp>
      <p:sp>
        <p:nvSpPr>
          <p:cNvPr id="10" name="Google Shape;106;g3b8359f74d1_2_129">
            <a:extLst>
              <a:ext uri="{FF2B5EF4-FFF2-40B4-BE49-F238E27FC236}">
                <a16:creationId xmlns:a16="http://schemas.microsoft.com/office/drawing/2014/main" id="{2EA28804-79B7-4895-9B9C-7AD576D3D5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6182" y="2095238"/>
            <a:ext cx="4881274" cy="13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3500"/>
            </a:pPr>
            <a:r>
              <a:rPr lang="es-419" sz="29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¿Cuáles son las prioridades de Gestión 2026?</a:t>
            </a:r>
            <a:endParaRPr sz="2900" b="1" dirty="0">
              <a:solidFill>
                <a:schemeClr val="tx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CE1EBE7-682D-4BB5-B9C3-67689A82DFF6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s-ES" dirty="0"/>
              <a:t>CEBA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46A5A9-16B7-452D-A43C-9D02F74C8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44" t="21728" r="25111" b="56938"/>
          <a:stretch/>
        </p:blipFill>
        <p:spPr>
          <a:xfrm>
            <a:off x="2763520" y="1022860"/>
            <a:ext cx="3383280" cy="15488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EB7B3AB-D8B4-4CF3-B5CF-85E9300CB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7" t="60840" r="25333" b="7688"/>
          <a:stretch/>
        </p:blipFill>
        <p:spPr>
          <a:xfrm>
            <a:off x="2763519" y="2357120"/>
            <a:ext cx="3383279" cy="18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41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72"/>
          <p:cNvSpPr txBox="1">
            <a:spLocks noGrp="1"/>
          </p:cNvSpPr>
          <p:nvPr>
            <p:ph type="title"/>
          </p:nvPr>
        </p:nvSpPr>
        <p:spPr>
          <a:xfrm>
            <a:off x="2642550" y="789725"/>
            <a:ext cx="3858900" cy="7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5800"/>
              <a:buNone/>
            </a:pPr>
            <a:r>
              <a:rPr lang="es-PE" dirty="0"/>
              <a:t>Gracias</a:t>
            </a:r>
            <a:r>
              <a:rPr lang="en" dirty="0"/>
              <a:t>!</a:t>
            </a:r>
          </a:p>
        </p:txBody>
      </p:sp>
      <p:sp>
        <p:nvSpPr>
          <p:cNvPr id="1061" name="Google Shape;1061;p72"/>
          <p:cNvSpPr txBox="1">
            <a:spLocks noGrp="1"/>
          </p:cNvSpPr>
          <p:nvPr>
            <p:ph type="subTitle" idx="1"/>
          </p:nvPr>
        </p:nvSpPr>
        <p:spPr>
          <a:xfrm>
            <a:off x="2668462" y="2477307"/>
            <a:ext cx="3858900" cy="35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Especialista de convivencia escolar</a:t>
            </a:r>
            <a:endParaRPr dirty="0"/>
          </a:p>
        </p:txBody>
      </p:sp>
      <p:sp>
        <p:nvSpPr>
          <p:cNvPr id="1062" name="Google Shape;1062;p72"/>
          <p:cNvSpPr txBox="1">
            <a:spLocks noGrp="1"/>
          </p:cNvSpPr>
          <p:nvPr>
            <p:ph type="subTitle" idx="2"/>
          </p:nvPr>
        </p:nvSpPr>
        <p:spPr>
          <a:xfrm>
            <a:off x="2642550" y="2155425"/>
            <a:ext cx="3858900" cy="3409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Ps</a:t>
            </a:r>
            <a:r>
              <a:rPr lang="es-ES" dirty="0"/>
              <a:t>. Evelyn Nathalie Ventura Espinoza </a:t>
            </a:r>
            <a:endParaRPr dirty="0"/>
          </a:p>
        </p:txBody>
      </p:sp>
      <p:sp>
        <p:nvSpPr>
          <p:cNvPr id="1063" name="Google Shape;1063;p72"/>
          <p:cNvSpPr txBox="1">
            <a:spLocks noGrp="1"/>
          </p:cNvSpPr>
          <p:nvPr>
            <p:ph type="subTitle" idx="4294967295"/>
          </p:nvPr>
        </p:nvSpPr>
        <p:spPr>
          <a:xfrm>
            <a:off x="2642550" y="4331198"/>
            <a:ext cx="3858900" cy="23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/>
              <a:t>Please keep this slide for attribution</a:t>
            </a:r>
            <a:endParaRPr sz="120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4141D8E-C188-4AB4-BFE8-450C7928515A}"/>
              </a:ext>
            </a:extLst>
          </p:cNvPr>
          <p:cNvSpPr/>
          <p:nvPr/>
        </p:nvSpPr>
        <p:spPr>
          <a:xfrm>
            <a:off x="2512907" y="3386667"/>
            <a:ext cx="4219786" cy="12462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6AB5584C-3E12-437C-A888-CAEE8B3F4AC7}"/>
              </a:ext>
            </a:extLst>
          </p:cNvPr>
          <p:cNvSpPr/>
          <p:nvPr/>
        </p:nvSpPr>
        <p:spPr>
          <a:xfrm>
            <a:off x="5256108" y="2436051"/>
            <a:ext cx="1930400" cy="1587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5EE27E8-5F6E-4E75-B0C1-7B9969BC79C1}"/>
              </a:ext>
            </a:extLst>
          </p:cNvPr>
          <p:cNvSpPr/>
          <p:nvPr/>
        </p:nvSpPr>
        <p:spPr>
          <a:xfrm>
            <a:off x="2009885" y="2597552"/>
            <a:ext cx="1469814" cy="13478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2009885" y="624965"/>
            <a:ext cx="4864500" cy="8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/>
              <a:t>Norma Técnica para el Año Escolar 2026</a:t>
            </a:r>
          </a:p>
        </p:txBody>
      </p:sp>
      <p:sp>
        <p:nvSpPr>
          <p:cNvPr id="6" name="Google Shape;320;p51">
            <a:extLst>
              <a:ext uri="{FF2B5EF4-FFF2-40B4-BE49-F238E27FC236}">
                <a16:creationId xmlns:a16="http://schemas.microsoft.com/office/drawing/2014/main" id="{75E212D1-1BAC-40AC-902D-41E9EE4CE588}"/>
              </a:ext>
            </a:extLst>
          </p:cNvPr>
          <p:cNvSpPr txBox="1"/>
          <p:nvPr/>
        </p:nvSpPr>
        <p:spPr>
          <a:xfrm>
            <a:off x="2140950" y="2704220"/>
            <a:ext cx="1257280" cy="124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tabLst/>
              <a:defRPr/>
            </a:pPr>
            <a:r>
              <a:rPr kumimoji="0" lang="es-PE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DESARROLLAR</a:t>
            </a:r>
            <a:r>
              <a:rPr kumimoji="0" lang="es-P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s-PE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UNA EDUCACIÓN INCLUSIVA, INTERCULTURAL Y EQUITATIVA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318;p51">
            <a:extLst>
              <a:ext uri="{FF2B5EF4-FFF2-40B4-BE49-F238E27FC236}">
                <a16:creationId xmlns:a16="http://schemas.microsoft.com/office/drawing/2014/main" id="{6DE0D731-8FE8-419B-AABE-F1A6BAE919A6}"/>
              </a:ext>
            </a:extLst>
          </p:cNvPr>
          <p:cNvSpPr txBox="1"/>
          <p:nvPr/>
        </p:nvSpPr>
        <p:spPr>
          <a:xfrm>
            <a:off x="5130455" y="2340924"/>
            <a:ext cx="2181705" cy="177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75" tIns="17775" rIns="17775" bIns="177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kumimoji="0" lang="es-P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BIENESTAR</a:t>
            </a:r>
            <a:r>
              <a:rPr kumimoji="0" lang="es-PE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s-P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SOCIOEMOCIONAL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Flecha: a la izquierda y derecha 6">
            <a:extLst>
              <a:ext uri="{FF2B5EF4-FFF2-40B4-BE49-F238E27FC236}">
                <a16:creationId xmlns:a16="http://schemas.microsoft.com/office/drawing/2014/main" id="{71BA795C-4267-4F35-9D1A-47203A07B320}"/>
              </a:ext>
            </a:extLst>
          </p:cNvPr>
          <p:cNvSpPr/>
          <p:nvPr/>
        </p:nvSpPr>
        <p:spPr>
          <a:xfrm>
            <a:off x="3570170" y="3108960"/>
            <a:ext cx="1469814" cy="3522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6" name="Picture 2" descr="Bienestar socioemocional - Escuela de Maestros">
            <a:extLst>
              <a:ext uri="{FF2B5EF4-FFF2-40B4-BE49-F238E27FC236}">
                <a16:creationId xmlns:a16="http://schemas.microsoft.com/office/drawing/2014/main" id="{69CDF385-2353-4065-8EE2-E116B859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43" b="91257" l="9455" r="89455">
                        <a14:foregroundMark x1="12727" y1="55738" x2="12364" y2="79781"/>
                        <a14:foregroundMark x1="30909" y1="62842" x2="70545" y2="66667"/>
                        <a14:foregroundMark x1="81818" y1="71585" x2="82182" y2="91803"/>
                        <a14:foregroundMark x1="87273" y1="49727" x2="89091" y2="57377"/>
                        <a14:foregroundMark x1="29612" y1="54476" x2="44000" y2="80328"/>
                        <a14:foregroundMark x1="44000" y1="80328" x2="66545" y2="77049"/>
                        <a14:foregroundMark x1="66545" y1="77049" x2="68727" y2="78142"/>
                        <a14:foregroundMark x1="84727" y1="25683" x2="84727" y2="21858"/>
                        <a14:foregroundMark x1="26182" y1="89617" x2="57091" y2="91257"/>
                        <a14:foregroundMark x1="61455" y1="8743" x2="68000" y2="11475"/>
                        <a14:backgroundMark x1="23636" y1="46448" x2="23273" y2="60109"/>
                        <a14:backgroundMark x1="76364" y1="69399" x2="78182" y2="61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3677920"/>
            <a:ext cx="2293662" cy="152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ción inclusiva, equitativa y de calidad - Fundación Saldarriaga Concha">
            <a:extLst>
              <a:ext uri="{FF2B5EF4-FFF2-40B4-BE49-F238E27FC236}">
                <a16:creationId xmlns:a16="http://schemas.microsoft.com/office/drawing/2014/main" id="{E60E4E28-9B3E-43DB-9FE3-BA8C5AEE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23" y="3962612"/>
            <a:ext cx="1969604" cy="11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E74EC5-CCD1-47A5-96F0-0B48978EF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317" y="1638601"/>
            <a:ext cx="3749365" cy="3779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B5865-4357-476E-95F9-467B416C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Reflexionamos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A1FB1-205D-4DFE-9AD3-0F67FD5CD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0950" y="2870163"/>
            <a:ext cx="4866900" cy="1255500"/>
          </a:xfrm>
        </p:spPr>
        <p:txBody>
          <a:bodyPr/>
          <a:lstStyle/>
          <a:p>
            <a:r>
              <a:rPr lang="es-ES" dirty="0"/>
              <a:t>¿De qué manera la TOE aporta al bienestar socioemocional de los estudiantes y la comunidad educativa?</a:t>
            </a:r>
          </a:p>
          <a:p>
            <a:endParaRPr lang="es-PE" dirty="0"/>
          </a:p>
        </p:txBody>
      </p:sp>
      <p:pic>
        <p:nvPicPr>
          <p:cNvPr id="3076" name="Picture 4" descr="Programa de Habilidades Socioemocionales">
            <a:extLst>
              <a:ext uri="{FF2B5EF4-FFF2-40B4-BE49-F238E27FC236}">
                <a16:creationId xmlns:a16="http://schemas.microsoft.com/office/drawing/2014/main" id="{5F6B9866-6AA2-4B85-8391-56BACF09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2593" l="8989" r="89888">
                        <a14:foregroundMark x1="24345" y1="18519" x2="46442" y2="19577"/>
                        <a14:foregroundMark x1="8989" y1="44974" x2="10112" y2="54497"/>
                        <a14:foregroundMark x1="39700" y1="92063" x2="66292" y2="92593"/>
                        <a14:foregroundMark x1="29588" y1="49206" x2="34457" y2="3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31406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5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B5865-4357-476E-95F9-467B416C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Reflexionamos</a:t>
            </a:r>
          </a:p>
        </p:txBody>
      </p:sp>
      <p:pic>
        <p:nvPicPr>
          <p:cNvPr id="3076" name="Picture 4" descr="Programa de Habilidades Socioemocionales">
            <a:extLst>
              <a:ext uri="{FF2B5EF4-FFF2-40B4-BE49-F238E27FC236}">
                <a16:creationId xmlns:a16="http://schemas.microsoft.com/office/drawing/2014/main" id="{5F6B9866-6AA2-4B85-8391-56BACF09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2593" l="8989" r="89888">
                        <a14:foregroundMark x1="24345" y1="18519" x2="46442" y2="19577"/>
                        <a14:foregroundMark x1="8989" y1="44974" x2="10112" y2="54497"/>
                        <a14:foregroundMark x1="39700" y1="92063" x2="66292" y2="92593"/>
                        <a14:foregroundMark x1="29588" y1="49206" x2="34457" y2="3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31406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2;p4">
            <a:extLst>
              <a:ext uri="{FF2B5EF4-FFF2-40B4-BE49-F238E27FC236}">
                <a16:creationId xmlns:a16="http://schemas.microsoft.com/office/drawing/2014/main" id="{77E01CDE-AF4A-47F7-966D-5E05A2E1ECC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10800000" flipV="1">
            <a:off x="2139156" y="2540973"/>
            <a:ext cx="4865687" cy="584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S" dirty="0">
                <a:sym typeface="Century Gothic"/>
              </a:rPr>
              <a:t>¿Cómo tu rol ha fortalecido la implementación de la TOE en la IE?</a:t>
            </a:r>
            <a:endParaRPr dirty="0"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1140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>
            <a:spLocks noGrp="1"/>
          </p:cNvSpPr>
          <p:nvPr>
            <p:ph type="title" idx="6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ACTIVIDADES DE INICIO</a:t>
            </a:r>
          </a:p>
        </p:txBody>
      </p:sp>
      <p:graphicFrame>
        <p:nvGraphicFramePr>
          <p:cNvPr id="35" name="Diagrama 34">
            <a:extLst>
              <a:ext uri="{FF2B5EF4-FFF2-40B4-BE49-F238E27FC236}">
                <a16:creationId xmlns:a16="http://schemas.microsoft.com/office/drawing/2014/main" id="{F9F85B45-D8F3-44A1-A87E-AAF6C81EDB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933120"/>
              </p:ext>
            </p:extLst>
          </p:nvPr>
        </p:nvGraphicFramePr>
        <p:xfrm>
          <a:off x="787391" y="1491180"/>
          <a:ext cx="3928533" cy="263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658850F8-D236-49DC-92F7-FA7E8745DE85}"/>
              </a:ext>
            </a:extLst>
          </p:cNvPr>
          <p:cNvSpPr/>
          <p:nvPr/>
        </p:nvSpPr>
        <p:spPr>
          <a:xfrm>
            <a:off x="6189239" y="1280292"/>
            <a:ext cx="1396885" cy="453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900" dirty="0"/>
              <a:t>Lugar acogedor, integrador</a:t>
            </a:r>
            <a:endParaRPr lang="es-PE" sz="900" dirty="0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29F84CE-2699-4A9C-BF4A-BAA0496E05C2}"/>
              </a:ext>
            </a:extLst>
          </p:cNvPr>
          <p:cNvSpPr/>
          <p:nvPr/>
        </p:nvSpPr>
        <p:spPr>
          <a:xfrm>
            <a:off x="6189240" y="1937126"/>
            <a:ext cx="1396885" cy="4511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900" dirty="0"/>
              <a:t>Clima escolar para la mejora de los aprendizajes</a:t>
            </a:r>
            <a:endParaRPr lang="es-PE" sz="900" dirty="0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ED4B4443-FB27-4547-9A55-FEF7DD6BB497}"/>
              </a:ext>
            </a:extLst>
          </p:cNvPr>
          <p:cNvSpPr/>
          <p:nvPr/>
        </p:nvSpPr>
        <p:spPr>
          <a:xfrm>
            <a:off x="6189241" y="2591180"/>
            <a:ext cx="1396885" cy="453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900" dirty="0"/>
              <a:t>Respeto a la diversidad</a:t>
            </a:r>
            <a:endParaRPr lang="es-PE" sz="900" dirty="0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E75BCEE7-04F5-4DEE-974F-5DFB0D5028B7}"/>
              </a:ext>
            </a:extLst>
          </p:cNvPr>
          <p:cNvSpPr/>
          <p:nvPr/>
        </p:nvSpPr>
        <p:spPr>
          <a:xfrm>
            <a:off x="6189243" y="3246624"/>
            <a:ext cx="1396883" cy="453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900" dirty="0"/>
              <a:t>Apoyos para afrontar barreras para el aprendizaje</a:t>
            </a:r>
            <a:endParaRPr lang="es-PE" sz="900" dirty="0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063CB282-E9F9-49EE-86A3-0D3901589B39}"/>
              </a:ext>
            </a:extLst>
          </p:cNvPr>
          <p:cNvSpPr/>
          <p:nvPr/>
        </p:nvSpPr>
        <p:spPr>
          <a:xfrm>
            <a:off x="6189244" y="3902068"/>
            <a:ext cx="1396883" cy="453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900" dirty="0"/>
              <a:t>Participación social</a:t>
            </a:r>
            <a:endParaRPr lang="es-PE" sz="900" dirty="0"/>
          </a:p>
        </p:txBody>
      </p:sp>
      <p:sp>
        <p:nvSpPr>
          <p:cNvPr id="41" name="Flecha: a la derecha 40">
            <a:extLst>
              <a:ext uri="{FF2B5EF4-FFF2-40B4-BE49-F238E27FC236}">
                <a16:creationId xmlns:a16="http://schemas.microsoft.com/office/drawing/2014/main" id="{473A83B7-FCD7-405F-8E47-E801861A40D2}"/>
              </a:ext>
            </a:extLst>
          </p:cNvPr>
          <p:cNvSpPr/>
          <p:nvPr/>
        </p:nvSpPr>
        <p:spPr>
          <a:xfrm>
            <a:off x="5019040" y="2047545"/>
            <a:ext cx="960267" cy="135984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/>
              <a:t>Para lograr que la IE</a:t>
            </a:r>
            <a:endParaRPr lang="es-PE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>
            <a:spLocks noGrp="1"/>
          </p:cNvSpPr>
          <p:nvPr>
            <p:ph type="title" idx="6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ACTIVIDADES DE INICIO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7AFF2F61-3723-4AC2-96CB-4693DB059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152952"/>
              </p:ext>
            </p:extLst>
          </p:nvPr>
        </p:nvGraphicFramePr>
        <p:xfrm>
          <a:off x="713250" y="1227860"/>
          <a:ext cx="7840943" cy="379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6443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4"/>
          <p:cNvSpPr txBox="1">
            <a:spLocks noGrp="1"/>
          </p:cNvSpPr>
          <p:nvPr>
            <p:ph type="title"/>
          </p:nvPr>
        </p:nvSpPr>
        <p:spPr>
          <a:xfrm>
            <a:off x="1598352" y="685646"/>
            <a:ext cx="3264300" cy="4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DESARROLLO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BE658D9-9C85-4562-B3BD-E3D0435C2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252592"/>
              </p:ext>
            </p:extLst>
          </p:nvPr>
        </p:nvGraphicFramePr>
        <p:xfrm>
          <a:off x="1309254" y="1399309"/>
          <a:ext cx="3781595" cy="2692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E51031C-7706-4D85-93E0-7619AEDE6D9D}"/>
              </a:ext>
            </a:extLst>
          </p:cNvPr>
          <p:cNvSpPr/>
          <p:nvPr/>
        </p:nvSpPr>
        <p:spPr>
          <a:xfrm>
            <a:off x="6385875" y="897163"/>
            <a:ext cx="1669875" cy="6104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 de aprendizajes</a:t>
            </a: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9289609-77B9-4A0B-BFB0-2D6FF18B5D36}"/>
              </a:ext>
            </a:extLst>
          </p:cNvPr>
          <p:cNvSpPr/>
          <p:nvPr/>
        </p:nvSpPr>
        <p:spPr>
          <a:xfrm>
            <a:off x="6385875" y="1924037"/>
            <a:ext cx="1669875" cy="6104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Bienestar socioemocional</a:t>
            </a: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244E990-1A46-45F9-A456-C5AEB20CE070}"/>
              </a:ext>
            </a:extLst>
          </p:cNvPr>
          <p:cNvSpPr/>
          <p:nvPr/>
        </p:nvSpPr>
        <p:spPr>
          <a:xfrm>
            <a:off x="6385875" y="2950911"/>
            <a:ext cx="1669875" cy="6104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Fortalece la convivencia escolar</a:t>
            </a: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29A6FA4-1EFB-4527-8351-B67240802930}"/>
              </a:ext>
            </a:extLst>
          </p:cNvPr>
          <p:cNvSpPr/>
          <p:nvPr/>
        </p:nvSpPr>
        <p:spPr>
          <a:xfrm>
            <a:off x="6385875" y="3977785"/>
            <a:ext cx="1669875" cy="6104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Asegura el acceso, reinserción y continuidad </a:t>
            </a: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3B121FD-788C-4819-A2D7-C56A43408E75}"/>
              </a:ext>
            </a:extLst>
          </p:cNvPr>
          <p:cNvSpPr/>
          <p:nvPr/>
        </p:nvSpPr>
        <p:spPr>
          <a:xfrm>
            <a:off x="10164331" y="6272350"/>
            <a:ext cx="1669875" cy="6104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tx1"/>
                </a:solidFill>
                <a:latin typeface="Calibri" panose="020F0502020204030204"/>
              </a:rPr>
              <a:t>Garantiza las condiciones para el desarrollo integral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41E43DA5-0FCE-4522-9C38-2111B408A7BB}"/>
              </a:ext>
            </a:extLst>
          </p:cNvPr>
          <p:cNvSpPr/>
          <p:nvPr/>
        </p:nvSpPr>
        <p:spPr>
          <a:xfrm>
            <a:off x="5246498" y="2109179"/>
            <a:ext cx="983729" cy="12298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BUSCA</a:t>
            </a:r>
            <a:endParaRPr lang="es-PE" sz="11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nd Energy Supplier Pitch Deck by Slidesgo">
  <a:themeElements>
    <a:clrScheme name="Simple Light">
      <a:dk1>
        <a:srgbClr val="2E3338"/>
      </a:dk1>
      <a:lt1>
        <a:srgbClr val="F6EFDC"/>
      </a:lt1>
      <a:dk2>
        <a:srgbClr val="164A4A"/>
      </a:dk2>
      <a:lt2>
        <a:srgbClr val="3F4853"/>
      </a:lt2>
      <a:accent1>
        <a:srgbClr val="81B5A8"/>
      </a:accent1>
      <a:accent2>
        <a:srgbClr val="ADDBD0"/>
      </a:accent2>
      <a:accent3>
        <a:srgbClr val="454318"/>
      </a:accent3>
      <a:accent4>
        <a:srgbClr val="FFFFFF"/>
      </a:accent4>
      <a:accent5>
        <a:srgbClr val="FFFFFF"/>
      </a:accent5>
      <a:accent6>
        <a:srgbClr val="FFFFFF"/>
      </a:accent6>
      <a:hlink>
        <a:srgbClr val="2E33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1210</Words>
  <Application>Microsoft Office PowerPoint</Application>
  <PresentationFormat>Presentación en pantalla (16:9)</PresentationFormat>
  <Paragraphs>150</Paragraphs>
  <Slides>31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5" baseType="lpstr">
      <vt:lpstr>Commissioner ExtraBold</vt:lpstr>
      <vt:lpstr>Archivo Narrow</vt:lpstr>
      <vt:lpstr>Commissioner</vt:lpstr>
      <vt:lpstr>Noto Sans Symbols</vt:lpstr>
      <vt:lpstr>Syne SemiBold</vt:lpstr>
      <vt:lpstr>Arial</vt:lpstr>
      <vt:lpstr>Wingdings</vt:lpstr>
      <vt:lpstr>Francois One</vt:lpstr>
      <vt:lpstr>Barlow SemiBold</vt:lpstr>
      <vt:lpstr>Century Gothic</vt:lpstr>
      <vt:lpstr>Roboto</vt:lpstr>
      <vt:lpstr>Syne</vt:lpstr>
      <vt:lpstr>Calibri</vt:lpstr>
      <vt:lpstr>Wind Energy Supplier Pitch Deck by Slidesgo</vt:lpstr>
      <vt:lpstr>PLANIFICACIÓN PARA LA GESTIÓN DE LA TUTORÍA 2026</vt:lpstr>
      <vt:lpstr>Propósito:</vt:lpstr>
      <vt:lpstr>¿Cuáles son las prioridades de Gestión 2026?</vt:lpstr>
      <vt:lpstr>Norma Técnica para el Año Escolar 2026</vt:lpstr>
      <vt:lpstr>Reflexionamos</vt:lpstr>
      <vt:lpstr>Reflexionamos</vt:lpstr>
      <vt:lpstr>ACTIVIDADES DE INICIO</vt:lpstr>
      <vt:lpstr>ACTIVIDADES DE INICIO</vt:lpstr>
      <vt:lpstr>DESARROLLO</vt:lpstr>
      <vt:lpstr>Presentación de PowerPoint</vt:lpstr>
      <vt:lpstr> CIERRE DEL AÑO ESCOLAR</vt:lpstr>
      <vt:lpstr> CIERRE DEL AÑO ESCOLAR</vt:lpstr>
      <vt:lpstr>Planificando actividades de tutoría para el bienestar de los estudiantes</vt:lpstr>
      <vt:lpstr>PRIORIDADES PARA LA IMPLEMENTACIÓN DE LA TOE 2026</vt:lpstr>
      <vt:lpstr>ACCIONES ESTRATÉGICAS</vt:lpstr>
      <vt:lpstr>Presentación de PowerPoint</vt:lpstr>
      <vt:lpstr>Orientaciones generales para la gestión de la tutoría</vt:lpstr>
      <vt:lpstr>Orientaciones para la etapa de desarrollo</vt:lpstr>
      <vt:lpstr>CONCURSO BUENAS PRACTICAS DOCENTES</vt:lpstr>
      <vt:lpstr>Presentación de PowerPoint</vt:lpstr>
      <vt:lpstr>PRIORIDAD  COMUNICACIONAL 2026</vt:lpstr>
      <vt:lpstr>Implementación de la iniciativa 2026 </vt:lpstr>
      <vt:lpstr>Implementación de la iniciativa  </vt:lpstr>
      <vt:lpstr>Orientaciones para la etapa de Monitoreo y Evaluación </vt:lpstr>
      <vt:lpstr>Indicadores que reportará la IE Inicial</vt:lpstr>
      <vt:lpstr>Indicadores que reportará la IE de Primaria o Secundaria </vt:lpstr>
      <vt:lpstr>Indicadores que reportará un CEBA  </vt:lpstr>
      <vt:lpstr>Indicadores que se reportarán a nivel de aula</vt:lpstr>
      <vt:lpstr>Primaria y secundaria</vt:lpstr>
      <vt:lpstr>CEBA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PARA LA GESTIÓN DE LA TUTORÍA 2026</dc:title>
  <dc:creator>Esp-Convivencia</dc:creator>
  <cp:lastModifiedBy>Esp-Convivencia</cp:lastModifiedBy>
  <cp:revision>15</cp:revision>
  <dcterms:modified xsi:type="dcterms:W3CDTF">2026-04-07T19:46:02Z</dcterms:modified>
</cp:coreProperties>
</file>