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1" r:id="rId1"/>
  </p:sldMasterIdLst>
  <p:notesMasterIdLst>
    <p:notesMasterId r:id="rId38"/>
  </p:notesMasterIdLst>
  <p:sldIdLst>
    <p:sldId id="256" r:id="rId2"/>
    <p:sldId id="269" r:id="rId3"/>
    <p:sldId id="271" r:id="rId4"/>
    <p:sldId id="268" r:id="rId5"/>
    <p:sldId id="272" r:id="rId6"/>
    <p:sldId id="274" r:id="rId7"/>
    <p:sldId id="4636" r:id="rId8"/>
    <p:sldId id="4637" r:id="rId9"/>
    <p:sldId id="4647" r:id="rId10"/>
    <p:sldId id="275" r:id="rId11"/>
    <p:sldId id="4610" r:id="rId12"/>
    <p:sldId id="4648" r:id="rId13"/>
    <p:sldId id="4649" r:id="rId14"/>
    <p:sldId id="4639" r:id="rId15"/>
    <p:sldId id="4640" r:id="rId16"/>
    <p:sldId id="4650" r:id="rId17"/>
    <p:sldId id="4641" r:id="rId18"/>
    <p:sldId id="4654" r:id="rId19"/>
    <p:sldId id="4655" r:id="rId20"/>
    <p:sldId id="4652" r:id="rId21"/>
    <p:sldId id="4653" r:id="rId22"/>
    <p:sldId id="4643" r:id="rId23"/>
    <p:sldId id="4656" r:id="rId24"/>
    <p:sldId id="282" r:id="rId25"/>
    <p:sldId id="4638" r:id="rId26"/>
    <p:sldId id="4601" r:id="rId27"/>
    <p:sldId id="4616" r:id="rId28"/>
    <p:sldId id="4661" r:id="rId29"/>
    <p:sldId id="4662" r:id="rId30"/>
    <p:sldId id="4664" r:id="rId31"/>
    <p:sldId id="4663" r:id="rId32"/>
    <p:sldId id="289" r:id="rId33"/>
    <p:sldId id="290" r:id="rId34"/>
    <p:sldId id="291" r:id="rId35"/>
    <p:sldId id="294" r:id="rId36"/>
    <p:sldId id="267" r:id="rId37"/>
  </p:sldIdLst>
  <p:sldSz cx="18288000" cy="10287000"/>
  <p:notesSz cx="6858000" cy="9144000"/>
  <p:embeddedFontLst>
    <p:embeddedFont>
      <p:font typeface="Arial Black" panose="020B0A04020102020204" pitchFamily="34" charset="0"/>
      <p:bold r:id="rId39"/>
    </p:embeddedFont>
    <p:embeddedFont>
      <p:font typeface="Cocogoose" panose="020B0604020202020204" charset="0"/>
      <p:regular r:id="rId40"/>
    </p:embeddedFont>
    <p:embeddedFont>
      <p:font typeface="MADE Tommy Soft" panose="020B0604020202020204" charset="0"/>
      <p:regular r:id="rId41"/>
    </p:embeddedFont>
    <p:embeddedFont>
      <p:font typeface="Open Sans Bold" panose="020B0604020202020204" charset="0"/>
      <p:regular r:id="rId42"/>
      <p:bold r:id="rId43"/>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6D722E1B-149B-4EA5-B7BB-C1372A544B0B}">
          <p14:sldIdLst>
            <p14:sldId id="256"/>
            <p14:sldId id="269"/>
            <p14:sldId id="271"/>
            <p14:sldId id="268"/>
          </p14:sldIdLst>
        </p14:section>
        <p14:section name="Sección sin título" id="{54E59A4D-15AA-471B-BF8C-B99B0A3255D7}">
          <p14:sldIdLst>
            <p14:sldId id="272"/>
            <p14:sldId id="274"/>
            <p14:sldId id="4636"/>
            <p14:sldId id="4637"/>
            <p14:sldId id="4647"/>
            <p14:sldId id="275"/>
            <p14:sldId id="4610"/>
            <p14:sldId id="4648"/>
            <p14:sldId id="4649"/>
            <p14:sldId id="4639"/>
            <p14:sldId id="4640"/>
            <p14:sldId id="4650"/>
            <p14:sldId id="4641"/>
            <p14:sldId id="4654"/>
            <p14:sldId id="4655"/>
            <p14:sldId id="4652"/>
            <p14:sldId id="4653"/>
            <p14:sldId id="4643"/>
            <p14:sldId id="4656"/>
            <p14:sldId id="282"/>
            <p14:sldId id="4638"/>
            <p14:sldId id="4601"/>
            <p14:sldId id="4616"/>
            <p14:sldId id="4661"/>
            <p14:sldId id="4662"/>
            <p14:sldId id="4664"/>
            <p14:sldId id="4663"/>
            <p14:sldId id="289"/>
            <p14:sldId id="290"/>
            <p14:sldId id="291"/>
            <p14:sldId id="294"/>
            <p14:sldId id="2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D960"/>
    <a:srgbClr val="0033CC"/>
    <a:srgbClr val="FF3399"/>
    <a:srgbClr val="A20000"/>
    <a:srgbClr val="00548E"/>
    <a:srgbClr val="3333FF"/>
    <a:srgbClr val="60A500"/>
    <a:srgbClr val="080808"/>
    <a:srgbClr val="FF7474"/>
    <a:srgbClr val="29B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22" autoAdjust="0"/>
  </p:normalViewPr>
  <p:slideViewPr>
    <p:cSldViewPr>
      <p:cViewPr varScale="1">
        <p:scale>
          <a:sx n="43" d="100"/>
          <a:sy n="43" d="100"/>
        </p:scale>
        <p:origin x="85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s>
</file>

<file path=ppt/diagrams/_rels/data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ata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_rels/data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_rels/data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commons.wikimedia.org/wiki/File:Ciclo-del-agua.jpg" TargetMode="External"/><Relationship Id="rId1" Type="http://schemas.openxmlformats.org/officeDocument/2006/relationships/image" Target="../media/image10.jpg"/><Relationship Id="rId5" Type="http://schemas.openxmlformats.org/officeDocument/2006/relationships/image" Target="../media/image13.jpg"/><Relationship Id="rId4" Type="http://schemas.openxmlformats.org/officeDocument/2006/relationships/image" Target="../media/image12.jpg"/></Relationships>
</file>

<file path=ppt/diagrams/_rels/data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image" Target="../media/image14.jpg"/></Relationships>
</file>

<file path=ppt/diagrams/_rels/data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ata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commons.wikimedia.org/wiki/File:Ciclo-del-agua.jpg" TargetMode="External"/><Relationship Id="rId1" Type="http://schemas.openxmlformats.org/officeDocument/2006/relationships/image" Target="../media/image10.jpg"/><Relationship Id="rId5" Type="http://schemas.openxmlformats.org/officeDocument/2006/relationships/image" Target="../media/image13.jpg"/><Relationship Id="rId4" Type="http://schemas.openxmlformats.org/officeDocument/2006/relationships/image" Target="../media/image12.jpg"/></Relationships>
</file>

<file path=ppt/diagrams/_rels/drawing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image" Target="../media/image14.jpg"/></Relationships>
</file>

<file path=ppt/diagrams/_rels/drawing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B862EE-C895-4B96-BA07-D4298CE082B7}" type="doc">
      <dgm:prSet loTypeId="urn:microsoft.com/office/officeart/2005/8/layout/arrow3" loCatId="relationship" qsTypeId="urn:microsoft.com/office/officeart/2005/8/quickstyle/simple1" qsCatId="simple" csTypeId="urn:microsoft.com/office/officeart/2005/8/colors/accent0_3" csCatId="mainScheme" phldr="1"/>
      <dgm:spPr/>
      <dgm:t>
        <a:bodyPr/>
        <a:lstStyle/>
        <a:p>
          <a:endParaRPr lang="es-PE"/>
        </a:p>
      </dgm:t>
    </dgm:pt>
    <dgm:pt modelId="{24226155-6339-4F64-AFEF-5722E1A3B4B3}">
      <dgm:prSet phldrT="[Texto]" phldr="0"/>
      <dgm:spPr/>
      <dgm:t>
        <a:bodyPr/>
        <a:lstStyle/>
        <a:p>
          <a:r>
            <a:rPr lang="es-MX" dirty="0"/>
            <a:t>Teoría celular</a:t>
          </a:r>
          <a:endParaRPr lang="es-PE" dirty="0"/>
        </a:p>
      </dgm:t>
    </dgm:pt>
    <dgm:pt modelId="{63A85566-DE44-4F3F-95EF-6ADE1CC6DCB3}" type="parTrans" cxnId="{8939099C-D6C6-41A9-AD00-7F3D7670E4F6}">
      <dgm:prSet/>
      <dgm:spPr/>
      <dgm:t>
        <a:bodyPr/>
        <a:lstStyle/>
        <a:p>
          <a:endParaRPr lang="es-PE"/>
        </a:p>
      </dgm:t>
    </dgm:pt>
    <dgm:pt modelId="{BDFAD913-F119-40F9-BFBB-02D22CB619CB}" type="sibTrans" cxnId="{8939099C-D6C6-41A9-AD00-7F3D7670E4F6}">
      <dgm:prSet/>
      <dgm:spPr/>
      <dgm:t>
        <a:bodyPr/>
        <a:lstStyle/>
        <a:p>
          <a:endParaRPr lang="es-PE"/>
        </a:p>
      </dgm:t>
    </dgm:pt>
    <dgm:pt modelId="{B042D386-4A64-41F8-9B51-7E38DB4887A2}">
      <dgm:prSet phldrT="[Texto]" phldr="0" custT="1"/>
      <dgm:spPr/>
      <dgm:t>
        <a:bodyPr/>
        <a:lstStyle/>
        <a:p>
          <a:r>
            <a:rPr lang="es-MX" sz="4000" dirty="0"/>
            <a:t>Microscopio</a:t>
          </a:r>
          <a:endParaRPr lang="es-PE" sz="4000" dirty="0"/>
        </a:p>
      </dgm:t>
    </dgm:pt>
    <dgm:pt modelId="{97A18DE5-7281-40D9-9D12-0408A994D066}" type="parTrans" cxnId="{6B3BC925-6745-4032-BF65-9F5DEE3CAF3D}">
      <dgm:prSet/>
      <dgm:spPr/>
      <dgm:t>
        <a:bodyPr/>
        <a:lstStyle/>
        <a:p>
          <a:endParaRPr lang="es-PE"/>
        </a:p>
      </dgm:t>
    </dgm:pt>
    <dgm:pt modelId="{989BFE7D-EC3B-43B6-86F4-B192C7C5FD04}" type="sibTrans" cxnId="{6B3BC925-6745-4032-BF65-9F5DEE3CAF3D}">
      <dgm:prSet/>
      <dgm:spPr/>
      <dgm:t>
        <a:bodyPr/>
        <a:lstStyle/>
        <a:p>
          <a:endParaRPr lang="es-PE"/>
        </a:p>
      </dgm:t>
    </dgm:pt>
    <dgm:pt modelId="{8268BBFE-6DCD-4065-9998-3F3EFC60173F}" type="pres">
      <dgm:prSet presAssocID="{B5B862EE-C895-4B96-BA07-D4298CE082B7}" presName="compositeShape" presStyleCnt="0">
        <dgm:presLayoutVars>
          <dgm:chMax val="2"/>
          <dgm:dir/>
          <dgm:resizeHandles val="exact"/>
        </dgm:presLayoutVars>
      </dgm:prSet>
      <dgm:spPr/>
    </dgm:pt>
    <dgm:pt modelId="{BC8F7F8E-C79E-4D72-B9A5-35C92E367499}" type="pres">
      <dgm:prSet presAssocID="{B5B862EE-C895-4B96-BA07-D4298CE082B7}" presName="divider" presStyleLbl="fgShp" presStyleIdx="0" presStyleCnt="1"/>
      <dgm:spPr/>
    </dgm:pt>
    <dgm:pt modelId="{AEDB08E1-CF5D-4782-B811-3739A12E80BE}" type="pres">
      <dgm:prSet presAssocID="{24226155-6339-4F64-AFEF-5722E1A3B4B3}" presName="downArrow" presStyleLbl="node1" presStyleIdx="0" presStyleCnt="2"/>
      <dgm:spPr/>
    </dgm:pt>
    <dgm:pt modelId="{2BA6F3B8-B08E-4972-B64B-F1BAE1E34841}" type="pres">
      <dgm:prSet presAssocID="{24226155-6339-4F64-AFEF-5722E1A3B4B3}" presName="downArrowText" presStyleLbl="revTx" presStyleIdx="0" presStyleCnt="2">
        <dgm:presLayoutVars>
          <dgm:bulletEnabled val="1"/>
        </dgm:presLayoutVars>
      </dgm:prSet>
      <dgm:spPr/>
    </dgm:pt>
    <dgm:pt modelId="{32A0DB89-4070-4C8F-9208-E95817CB1149}" type="pres">
      <dgm:prSet presAssocID="{B042D386-4A64-41F8-9B51-7E38DB4887A2}" presName="upArrow" presStyleLbl="node1" presStyleIdx="1" presStyleCnt="2"/>
      <dgm:spPr/>
    </dgm:pt>
    <dgm:pt modelId="{CE143FC1-9187-4E1C-8D18-3FD292D77FAE}" type="pres">
      <dgm:prSet presAssocID="{B042D386-4A64-41F8-9B51-7E38DB4887A2}" presName="upArrowText" presStyleLbl="revTx" presStyleIdx="1" presStyleCnt="2" custScaleX="146276">
        <dgm:presLayoutVars>
          <dgm:bulletEnabled val="1"/>
        </dgm:presLayoutVars>
      </dgm:prSet>
      <dgm:spPr/>
    </dgm:pt>
  </dgm:ptLst>
  <dgm:cxnLst>
    <dgm:cxn modelId="{6C280C0D-FA2F-4900-9E1D-3756A6846634}" type="presOf" srcId="{B042D386-4A64-41F8-9B51-7E38DB4887A2}" destId="{CE143FC1-9187-4E1C-8D18-3FD292D77FAE}" srcOrd="0" destOrd="0" presId="urn:microsoft.com/office/officeart/2005/8/layout/arrow3"/>
    <dgm:cxn modelId="{55B8DF0E-AB7F-4352-8A91-BA77644E6451}" type="presOf" srcId="{24226155-6339-4F64-AFEF-5722E1A3B4B3}" destId="{2BA6F3B8-B08E-4972-B64B-F1BAE1E34841}" srcOrd="0" destOrd="0" presId="urn:microsoft.com/office/officeart/2005/8/layout/arrow3"/>
    <dgm:cxn modelId="{6B3BC925-6745-4032-BF65-9F5DEE3CAF3D}" srcId="{B5B862EE-C895-4B96-BA07-D4298CE082B7}" destId="{B042D386-4A64-41F8-9B51-7E38DB4887A2}" srcOrd="1" destOrd="0" parTransId="{97A18DE5-7281-40D9-9D12-0408A994D066}" sibTransId="{989BFE7D-EC3B-43B6-86F4-B192C7C5FD04}"/>
    <dgm:cxn modelId="{8939099C-D6C6-41A9-AD00-7F3D7670E4F6}" srcId="{B5B862EE-C895-4B96-BA07-D4298CE082B7}" destId="{24226155-6339-4F64-AFEF-5722E1A3B4B3}" srcOrd="0" destOrd="0" parTransId="{63A85566-DE44-4F3F-95EF-6ADE1CC6DCB3}" sibTransId="{BDFAD913-F119-40F9-BFBB-02D22CB619CB}"/>
    <dgm:cxn modelId="{CF7C52ED-D303-4AA4-AE20-F40E27DDEC9E}" type="presOf" srcId="{B5B862EE-C895-4B96-BA07-D4298CE082B7}" destId="{8268BBFE-6DCD-4065-9998-3F3EFC60173F}" srcOrd="0" destOrd="0" presId="urn:microsoft.com/office/officeart/2005/8/layout/arrow3"/>
    <dgm:cxn modelId="{34FBDBD5-6517-45E1-8F9A-1D30CE89C06C}" type="presParOf" srcId="{8268BBFE-6DCD-4065-9998-3F3EFC60173F}" destId="{BC8F7F8E-C79E-4D72-B9A5-35C92E367499}" srcOrd="0" destOrd="0" presId="urn:microsoft.com/office/officeart/2005/8/layout/arrow3"/>
    <dgm:cxn modelId="{B88B8644-A96E-4C41-A34A-7AC2AD94B79B}" type="presParOf" srcId="{8268BBFE-6DCD-4065-9998-3F3EFC60173F}" destId="{AEDB08E1-CF5D-4782-B811-3739A12E80BE}" srcOrd="1" destOrd="0" presId="urn:microsoft.com/office/officeart/2005/8/layout/arrow3"/>
    <dgm:cxn modelId="{EDF13952-5550-4D29-8917-89EEFBE304C0}" type="presParOf" srcId="{8268BBFE-6DCD-4065-9998-3F3EFC60173F}" destId="{2BA6F3B8-B08E-4972-B64B-F1BAE1E34841}" srcOrd="2" destOrd="0" presId="urn:microsoft.com/office/officeart/2005/8/layout/arrow3"/>
    <dgm:cxn modelId="{8E552F57-C26A-4A1C-ACD9-58F948D7CA02}" type="presParOf" srcId="{8268BBFE-6DCD-4065-9998-3F3EFC60173F}" destId="{32A0DB89-4070-4C8F-9208-E95817CB1149}" srcOrd="3" destOrd="0" presId="urn:microsoft.com/office/officeart/2005/8/layout/arrow3"/>
    <dgm:cxn modelId="{F6746748-6964-41D2-8608-D6C5FC82F23B}" type="presParOf" srcId="{8268BBFE-6DCD-4065-9998-3F3EFC60173F}" destId="{CE143FC1-9187-4E1C-8D18-3FD292D77FAE}" srcOrd="4" destOrd="0" presId="urn:microsoft.com/office/officeart/2005/8/layout/arrow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C387D3-8270-4598-81D5-0E0A01288A67}" type="doc">
      <dgm:prSet loTypeId="urn:microsoft.com/office/officeart/2005/8/layout/bList2" loCatId="picture" qsTypeId="urn:microsoft.com/office/officeart/2005/8/quickstyle/simple1" qsCatId="simple" csTypeId="urn:microsoft.com/office/officeart/2005/8/colors/accent1_2" csCatId="accent1" phldr="1"/>
      <dgm:spPr/>
      <dgm:t>
        <a:bodyPr/>
        <a:lstStyle/>
        <a:p>
          <a:endParaRPr lang="es-PE"/>
        </a:p>
      </dgm:t>
    </dgm:pt>
    <dgm:pt modelId="{B5BA1201-5D9B-447B-A7A0-8491795F32FF}">
      <dgm:prSet phldrT="[Texto]"/>
      <dgm:spPr/>
      <dgm:t>
        <a:bodyPr/>
        <a:lstStyle/>
        <a:p>
          <a:r>
            <a:rPr lang="es-PE" dirty="0"/>
            <a:t>Set de tablero metálico </a:t>
          </a:r>
        </a:p>
      </dgm:t>
    </dgm:pt>
    <dgm:pt modelId="{83F56625-7C61-4CD2-AC77-81855123DAD9}" type="parTrans" cxnId="{F4B538CB-CBE3-4161-A525-05A2CFE756D4}">
      <dgm:prSet/>
      <dgm:spPr/>
      <dgm:t>
        <a:bodyPr/>
        <a:lstStyle/>
        <a:p>
          <a:endParaRPr lang="es-PE"/>
        </a:p>
      </dgm:t>
    </dgm:pt>
    <dgm:pt modelId="{2C824E44-862B-4404-B9CC-D01CE6D4B3FB}" type="sibTrans" cxnId="{F4B538CB-CBE3-4161-A525-05A2CFE756D4}">
      <dgm:prSet/>
      <dgm:spPr/>
      <dgm:t>
        <a:bodyPr/>
        <a:lstStyle/>
        <a:p>
          <a:endParaRPr lang="es-PE"/>
        </a:p>
      </dgm:t>
    </dgm:pt>
    <dgm:pt modelId="{42FAC787-64DA-4CF8-9F9C-96F1DF61309A}">
      <dgm:prSet phldrT="[Texto]"/>
      <dgm:spPr/>
      <dgm:t>
        <a:bodyPr/>
        <a:lstStyle/>
        <a:p>
          <a:r>
            <a:rPr lang="es-PE" dirty="0"/>
            <a:t>Set de peso, Volumen y medida</a:t>
          </a:r>
        </a:p>
      </dgm:t>
    </dgm:pt>
    <dgm:pt modelId="{414ACF62-AF5E-45C9-B372-0816B80627B1}" type="parTrans" cxnId="{5531CEE6-C1FD-4AB9-A1F1-C23025EE6E05}">
      <dgm:prSet/>
      <dgm:spPr/>
      <dgm:t>
        <a:bodyPr/>
        <a:lstStyle/>
        <a:p>
          <a:endParaRPr lang="es-PE"/>
        </a:p>
      </dgm:t>
    </dgm:pt>
    <dgm:pt modelId="{E8484B44-A4D2-4CF0-976B-F23FB6E713D4}" type="sibTrans" cxnId="{5531CEE6-C1FD-4AB9-A1F1-C23025EE6E05}">
      <dgm:prSet/>
      <dgm:spPr/>
      <dgm:t>
        <a:bodyPr/>
        <a:lstStyle/>
        <a:p>
          <a:endParaRPr lang="es-PE"/>
        </a:p>
      </dgm:t>
    </dgm:pt>
    <dgm:pt modelId="{D570E736-E874-494C-B2BA-6FF582CC0DBF}">
      <dgm:prSet phldrT="[Texto]"/>
      <dgm:spPr/>
      <dgm:t>
        <a:bodyPr/>
        <a:lstStyle/>
        <a:p>
          <a:r>
            <a:rPr lang="es-PE" dirty="0"/>
            <a:t>Set de juego de investigación</a:t>
          </a:r>
        </a:p>
      </dgm:t>
    </dgm:pt>
    <dgm:pt modelId="{106CC8A4-5306-4F81-9E7B-76AAAC1216F5}" type="parTrans" cxnId="{C27149D6-BADE-45A9-A03F-58F5C465170E}">
      <dgm:prSet/>
      <dgm:spPr/>
      <dgm:t>
        <a:bodyPr/>
        <a:lstStyle/>
        <a:p>
          <a:endParaRPr lang="es-PE"/>
        </a:p>
      </dgm:t>
    </dgm:pt>
    <dgm:pt modelId="{225B83C1-F3F6-4B7B-AA01-E38E27A5BCE4}" type="sibTrans" cxnId="{C27149D6-BADE-45A9-A03F-58F5C465170E}">
      <dgm:prSet/>
      <dgm:spPr/>
      <dgm:t>
        <a:bodyPr/>
        <a:lstStyle/>
        <a:p>
          <a:endParaRPr lang="es-PE"/>
        </a:p>
      </dgm:t>
    </dgm:pt>
    <dgm:pt modelId="{F2B430AB-981B-451B-959D-90D5AECFA23C}" type="pres">
      <dgm:prSet presAssocID="{8DC387D3-8270-4598-81D5-0E0A01288A67}" presName="diagram" presStyleCnt="0">
        <dgm:presLayoutVars>
          <dgm:dir/>
          <dgm:animLvl val="lvl"/>
          <dgm:resizeHandles val="exact"/>
        </dgm:presLayoutVars>
      </dgm:prSet>
      <dgm:spPr/>
    </dgm:pt>
    <dgm:pt modelId="{35CB06BD-3821-4661-B5F1-60FEA02233BE}" type="pres">
      <dgm:prSet presAssocID="{B5BA1201-5D9B-447B-A7A0-8491795F32FF}" presName="compNode" presStyleCnt="0"/>
      <dgm:spPr/>
    </dgm:pt>
    <dgm:pt modelId="{BB0C1BE0-26EF-44C2-A8BB-A178C2964133}" type="pres">
      <dgm:prSet presAssocID="{B5BA1201-5D9B-447B-A7A0-8491795F32FF}" presName="childRect" presStyleLbl="bgAcc1" presStyleIdx="0" presStyleCnt="3">
        <dgm:presLayoutVars>
          <dgm:bulletEnabled val="1"/>
        </dgm:presLayoutVars>
      </dgm:prSet>
      <dgm:spPr>
        <a:blipFill rotWithShape="0">
          <a:blip xmlns:r="http://schemas.openxmlformats.org/officeDocument/2006/relationships" r:embed="rId1"/>
          <a:stretch>
            <a:fillRect/>
          </a:stretch>
        </a:blipFill>
      </dgm:spPr>
    </dgm:pt>
    <dgm:pt modelId="{98BCD3B1-1464-4F6D-8A41-097BDB5265F1}" type="pres">
      <dgm:prSet presAssocID="{B5BA1201-5D9B-447B-A7A0-8491795F32FF}" presName="parentText" presStyleLbl="node1" presStyleIdx="0" presStyleCnt="0">
        <dgm:presLayoutVars>
          <dgm:chMax val="0"/>
          <dgm:bulletEnabled val="1"/>
        </dgm:presLayoutVars>
      </dgm:prSet>
      <dgm:spPr/>
    </dgm:pt>
    <dgm:pt modelId="{F4D8B469-3414-4915-B7F0-1208C4EB3534}" type="pres">
      <dgm:prSet presAssocID="{B5BA1201-5D9B-447B-A7A0-8491795F32FF}" presName="parentRect" presStyleLbl="alignNode1" presStyleIdx="0" presStyleCnt="3"/>
      <dgm:spPr/>
    </dgm:pt>
    <dgm:pt modelId="{CC3499DB-68C2-4D85-A3D3-B7EB4C6B6AC4}" type="pres">
      <dgm:prSet presAssocID="{B5BA1201-5D9B-447B-A7A0-8491795F32FF}" presName="adorn" presStyleLbl="fgAccFollowNode1" presStyleIdx="0" presStyleCnt="3"/>
      <dgm:spPr>
        <a:blipFill rotWithShape="1">
          <a:blip xmlns:r="http://schemas.openxmlformats.org/officeDocument/2006/relationships" r:embed="rId2"/>
          <a:stretch>
            <a:fillRect/>
          </a:stretch>
        </a:blipFill>
      </dgm:spPr>
    </dgm:pt>
    <dgm:pt modelId="{C12BAE37-375F-4691-B458-54430F4486B2}" type="pres">
      <dgm:prSet presAssocID="{2C824E44-862B-4404-B9CC-D01CE6D4B3FB}" presName="sibTrans" presStyleLbl="sibTrans2D1" presStyleIdx="0" presStyleCnt="0"/>
      <dgm:spPr/>
    </dgm:pt>
    <dgm:pt modelId="{DEDF761C-BFA0-4DE4-9C86-306B601FBB10}" type="pres">
      <dgm:prSet presAssocID="{42FAC787-64DA-4CF8-9F9C-96F1DF61309A}" presName="compNode" presStyleCnt="0"/>
      <dgm:spPr/>
    </dgm:pt>
    <dgm:pt modelId="{41F50338-DBA8-46DD-AEE2-63B55ADEFFBF}" type="pres">
      <dgm:prSet presAssocID="{42FAC787-64DA-4CF8-9F9C-96F1DF61309A}" presName="childRect" presStyleLbl="bgAcc1" presStyleIdx="1" presStyleCnt="3">
        <dgm:presLayoutVars>
          <dgm:bulletEnabled val="1"/>
        </dgm:presLayoutVars>
      </dgm:prSet>
      <dgm:spPr>
        <a:blipFill rotWithShape="0">
          <a:blip xmlns:r="http://schemas.openxmlformats.org/officeDocument/2006/relationships" r:embed="rId3"/>
          <a:stretch>
            <a:fillRect/>
          </a:stretch>
        </a:blipFill>
      </dgm:spPr>
    </dgm:pt>
    <dgm:pt modelId="{55886B9C-801F-4167-96AA-FBC57D6C369A}" type="pres">
      <dgm:prSet presAssocID="{42FAC787-64DA-4CF8-9F9C-96F1DF61309A}" presName="parentText" presStyleLbl="node1" presStyleIdx="0" presStyleCnt="0">
        <dgm:presLayoutVars>
          <dgm:chMax val="0"/>
          <dgm:bulletEnabled val="1"/>
        </dgm:presLayoutVars>
      </dgm:prSet>
      <dgm:spPr/>
    </dgm:pt>
    <dgm:pt modelId="{FEA4D179-4D39-484D-A1E0-74FC23410FBE}" type="pres">
      <dgm:prSet presAssocID="{42FAC787-64DA-4CF8-9F9C-96F1DF61309A}" presName="parentRect" presStyleLbl="alignNode1" presStyleIdx="1" presStyleCnt="3"/>
      <dgm:spPr/>
    </dgm:pt>
    <dgm:pt modelId="{FC17F199-AB7A-4A83-82C5-9F5E27EB262F}" type="pres">
      <dgm:prSet presAssocID="{42FAC787-64DA-4CF8-9F9C-96F1DF61309A}" presName="adorn" presStyleLbl="fgAccFollowNode1" presStyleIdx="1" presStyleCnt="3"/>
      <dgm:spPr>
        <a:blipFill rotWithShape="1">
          <a:blip xmlns:r="http://schemas.openxmlformats.org/officeDocument/2006/relationships" r:embed="rId4"/>
          <a:stretch>
            <a:fillRect/>
          </a:stretch>
        </a:blipFill>
      </dgm:spPr>
    </dgm:pt>
    <dgm:pt modelId="{EC805068-8A1A-4055-9700-AD0C9FEE3183}" type="pres">
      <dgm:prSet presAssocID="{E8484B44-A4D2-4CF0-976B-F23FB6E713D4}" presName="sibTrans" presStyleLbl="sibTrans2D1" presStyleIdx="0" presStyleCnt="0"/>
      <dgm:spPr/>
    </dgm:pt>
    <dgm:pt modelId="{B6345FA6-1226-4E5E-B364-B9FBF207A131}" type="pres">
      <dgm:prSet presAssocID="{D570E736-E874-494C-B2BA-6FF582CC0DBF}" presName="compNode" presStyleCnt="0"/>
      <dgm:spPr/>
    </dgm:pt>
    <dgm:pt modelId="{FAEDB925-7EED-462E-8BDC-FD140B892168}" type="pres">
      <dgm:prSet presAssocID="{D570E736-E874-494C-B2BA-6FF582CC0DBF}" presName="childRect" presStyleLbl="bgAcc1" presStyleIdx="2" presStyleCnt="3">
        <dgm:presLayoutVars>
          <dgm:bulletEnabled val="1"/>
        </dgm:presLayoutVars>
      </dgm:prSet>
      <dgm:spPr>
        <a:blipFill rotWithShape="0">
          <a:blip xmlns:r="http://schemas.openxmlformats.org/officeDocument/2006/relationships" r:embed="rId5"/>
          <a:stretch>
            <a:fillRect/>
          </a:stretch>
        </a:blipFill>
      </dgm:spPr>
    </dgm:pt>
    <dgm:pt modelId="{57776FA0-39D0-441D-89BD-73A1C9AB4DB7}" type="pres">
      <dgm:prSet presAssocID="{D570E736-E874-494C-B2BA-6FF582CC0DBF}" presName="parentText" presStyleLbl="node1" presStyleIdx="0" presStyleCnt="0">
        <dgm:presLayoutVars>
          <dgm:chMax val="0"/>
          <dgm:bulletEnabled val="1"/>
        </dgm:presLayoutVars>
      </dgm:prSet>
      <dgm:spPr/>
    </dgm:pt>
    <dgm:pt modelId="{8EB2F6AD-13E8-4F6E-A14B-9EEE241713E2}" type="pres">
      <dgm:prSet presAssocID="{D570E736-E874-494C-B2BA-6FF582CC0DBF}" presName="parentRect" presStyleLbl="alignNode1" presStyleIdx="2" presStyleCnt="3"/>
      <dgm:spPr/>
    </dgm:pt>
    <dgm:pt modelId="{F4557370-ECB0-4A5D-8971-9509DDD35618}" type="pres">
      <dgm:prSet presAssocID="{D570E736-E874-494C-B2BA-6FF582CC0DBF}" presName="adorn" presStyleLbl="fgAccFollowNode1" presStyleIdx="2" presStyleCnt="3"/>
      <dgm:spPr>
        <a:blipFill rotWithShape="1">
          <a:blip xmlns:r="http://schemas.openxmlformats.org/officeDocument/2006/relationships" r:embed="rId6"/>
          <a:stretch>
            <a:fillRect/>
          </a:stretch>
        </a:blipFill>
      </dgm:spPr>
    </dgm:pt>
  </dgm:ptLst>
  <dgm:cxnLst>
    <dgm:cxn modelId="{3A9DB717-CC7C-4F3C-99C4-48CE60C95D51}" type="presOf" srcId="{42FAC787-64DA-4CF8-9F9C-96F1DF61309A}" destId="{55886B9C-801F-4167-96AA-FBC57D6C369A}" srcOrd="0" destOrd="0" presId="urn:microsoft.com/office/officeart/2005/8/layout/bList2"/>
    <dgm:cxn modelId="{A5E22136-ACD9-4A33-B81C-48A2DF939259}" type="presOf" srcId="{D570E736-E874-494C-B2BA-6FF582CC0DBF}" destId="{57776FA0-39D0-441D-89BD-73A1C9AB4DB7}" srcOrd="0" destOrd="0" presId="urn:microsoft.com/office/officeart/2005/8/layout/bList2"/>
    <dgm:cxn modelId="{CCF2B183-09EA-4D8B-9BEC-BDAF9A419495}" type="presOf" srcId="{42FAC787-64DA-4CF8-9F9C-96F1DF61309A}" destId="{FEA4D179-4D39-484D-A1E0-74FC23410FBE}" srcOrd="1" destOrd="0" presId="urn:microsoft.com/office/officeart/2005/8/layout/bList2"/>
    <dgm:cxn modelId="{8811C494-61C0-48A5-9FA1-9D967DCB5DDB}" type="presOf" srcId="{B5BA1201-5D9B-447B-A7A0-8491795F32FF}" destId="{98BCD3B1-1464-4F6D-8A41-097BDB5265F1}" srcOrd="0" destOrd="0" presId="urn:microsoft.com/office/officeart/2005/8/layout/bList2"/>
    <dgm:cxn modelId="{2F7EC4AC-DC29-401F-9B37-DA6A6A17C2D1}" type="presOf" srcId="{B5BA1201-5D9B-447B-A7A0-8491795F32FF}" destId="{F4D8B469-3414-4915-B7F0-1208C4EB3534}" srcOrd="1" destOrd="0" presId="urn:microsoft.com/office/officeart/2005/8/layout/bList2"/>
    <dgm:cxn modelId="{7ACB82BC-C38A-4043-B82B-2305786AD338}" type="presOf" srcId="{D570E736-E874-494C-B2BA-6FF582CC0DBF}" destId="{8EB2F6AD-13E8-4F6E-A14B-9EEE241713E2}" srcOrd="1" destOrd="0" presId="urn:microsoft.com/office/officeart/2005/8/layout/bList2"/>
    <dgm:cxn modelId="{F4B538CB-CBE3-4161-A525-05A2CFE756D4}" srcId="{8DC387D3-8270-4598-81D5-0E0A01288A67}" destId="{B5BA1201-5D9B-447B-A7A0-8491795F32FF}" srcOrd="0" destOrd="0" parTransId="{83F56625-7C61-4CD2-AC77-81855123DAD9}" sibTransId="{2C824E44-862B-4404-B9CC-D01CE6D4B3FB}"/>
    <dgm:cxn modelId="{C27149D6-BADE-45A9-A03F-58F5C465170E}" srcId="{8DC387D3-8270-4598-81D5-0E0A01288A67}" destId="{D570E736-E874-494C-B2BA-6FF582CC0DBF}" srcOrd="2" destOrd="0" parTransId="{106CC8A4-5306-4F81-9E7B-76AAAC1216F5}" sibTransId="{225B83C1-F3F6-4B7B-AA01-E38E27A5BCE4}"/>
    <dgm:cxn modelId="{D0A2C1DD-A7EB-407C-98C5-4B63F6CCD337}" type="presOf" srcId="{E8484B44-A4D2-4CF0-976B-F23FB6E713D4}" destId="{EC805068-8A1A-4055-9700-AD0C9FEE3183}" srcOrd="0" destOrd="0" presId="urn:microsoft.com/office/officeart/2005/8/layout/bList2"/>
    <dgm:cxn modelId="{3A76C3E5-BF57-4812-951B-4D6DC8D80017}" type="presOf" srcId="{2C824E44-862B-4404-B9CC-D01CE6D4B3FB}" destId="{C12BAE37-375F-4691-B458-54430F4486B2}" srcOrd="0" destOrd="0" presId="urn:microsoft.com/office/officeart/2005/8/layout/bList2"/>
    <dgm:cxn modelId="{5531CEE6-C1FD-4AB9-A1F1-C23025EE6E05}" srcId="{8DC387D3-8270-4598-81D5-0E0A01288A67}" destId="{42FAC787-64DA-4CF8-9F9C-96F1DF61309A}" srcOrd="1" destOrd="0" parTransId="{414ACF62-AF5E-45C9-B372-0816B80627B1}" sibTransId="{E8484B44-A4D2-4CF0-976B-F23FB6E713D4}"/>
    <dgm:cxn modelId="{CBACDCE8-9B92-4913-A108-FBEAB979796F}" type="presOf" srcId="{8DC387D3-8270-4598-81D5-0E0A01288A67}" destId="{F2B430AB-981B-451B-959D-90D5AECFA23C}" srcOrd="0" destOrd="0" presId="urn:microsoft.com/office/officeart/2005/8/layout/bList2"/>
    <dgm:cxn modelId="{85F62C71-7535-4A5C-BA63-A43E91FA8203}" type="presParOf" srcId="{F2B430AB-981B-451B-959D-90D5AECFA23C}" destId="{35CB06BD-3821-4661-B5F1-60FEA02233BE}" srcOrd="0" destOrd="0" presId="urn:microsoft.com/office/officeart/2005/8/layout/bList2"/>
    <dgm:cxn modelId="{92F93280-20D7-4C13-BA96-76A0E5FFA9FA}" type="presParOf" srcId="{35CB06BD-3821-4661-B5F1-60FEA02233BE}" destId="{BB0C1BE0-26EF-44C2-A8BB-A178C2964133}" srcOrd="0" destOrd="0" presId="urn:microsoft.com/office/officeart/2005/8/layout/bList2"/>
    <dgm:cxn modelId="{76402B97-9BD3-4CC3-98AE-890EB0966737}" type="presParOf" srcId="{35CB06BD-3821-4661-B5F1-60FEA02233BE}" destId="{98BCD3B1-1464-4F6D-8A41-097BDB5265F1}" srcOrd="1" destOrd="0" presId="urn:microsoft.com/office/officeart/2005/8/layout/bList2"/>
    <dgm:cxn modelId="{0E3CFF3B-8896-4315-81E7-754B5CCD1032}" type="presParOf" srcId="{35CB06BD-3821-4661-B5F1-60FEA02233BE}" destId="{F4D8B469-3414-4915-B7F0-1208C4EB3534}" srcOrd="2" destOrd="0" presId="urn:microsoft.com/office/officeart/2005/8/layout/bList2"/>
    <dgm:cxn modelId="{6373377C-3DE4-48F5-B4C6-6FB0A750F096}" type="presParOf" srcId="{35CB06BD-3821-4661-B5F1-60FEA02233BE}" destId="{CC3499DB-68C2-4D85-A3D3-B7EB4C6B6AC4}" srcOrd="3" destOrd="0" presId="urn:microsoft.com/office/officeart/2005/8/layout/bList2"/>
    <dgm:cxn modelId="{9D4432D0-D0B1-4AA4-A4B0-F4476DA2823E}" type="presParOf" srcId="{F2B430AB-981B-451B-959D-90D5AECFA23C}" destId="{C12BAE37-375F-4691-B458-54430F4486B2}" srcOrd="1" destOrd="0" presId="urn:microsoft.com/office/officeart/2005/8/layout/bList2"/>
    <dgm:cxn modelId="{5DD6F69C-9EDA-4FE7-8E8A-EBF4448B86DD}" type="presParOf" srcId="{F2B430AB-981B-451B-959D-90D5AECFA23C}" destId="{DEDF761C-BFA0-4DE4-9C86-306B601FBB10}" srcOrd="2" destOrd="0" presId="urn:microsoft.com/office/officeart/2005/8/layout/bList2"/>
    <dgm:cxn modelId="{01E6588A-210D-4F6B-9FB2-31EAD183F010}" type="presParOf" srcId="{DEDF761C-BFA0-4DE4-9C86-306B601FBB10}" destId="{41F50338-DBA8-46DD-AEE2-63B55ADEFFBF}" srcOrd="0" destOrd="0" presId="urn:microsoft.com/office/officeart/2005/8/layout/bList2"/>
    <dgm:cxn modelId="{573FFC65-487E-43B9-AFFA-7A830A2BAAE3}" type="presParOf" srcId="{DEDF761C-BFA0-4DE4-9C86-306B601FBB10}" destId="{55886B9C-801F-4167-96AA-FBC57D6C369A}" srcOrd="1" destOrd="0" presId="urn:microsoft.com/office/officeart/2005/8/layout/bList2"/>
    <dgm:cxn modelId="{9CF5979D-E21C-420D-857E-2B10983E1A7A}" type="presParOf" srcId="{DEDF761C-BFA0-4DE4-9C86-306B601FBB10}" destId="{FEA4D179-4D39-484D-A1E0-74FC23410FBE}" srcOrd="2" destOrd="0" presId="urn:microsoft.com/office/officeart/2005/8/layout/bList2"/>
    <dgm:cxn modelId="{B838AB57-7060-4727-A179-2A75361B6851}" type="presParOf" srcId="{DEDF761C-BFA0-4DE4-9C86-306B601FBB10}" destId="{FC17F199-AB7A-4A83-82C5-9F5E27EB262F}" srcOrd="3" destOrd="0" presId="urn:microsoft.com/office/officeart/2005/8/layout/bList2"/>
    <dgm:cxn modelId="{7A65B5FC-B081-4B42-9717-8098ABA30B9E}" type="presParOf" srcId="{F2B430AB-981B-451B-959D-90D5AECFA23C}" destId="{EC805068-8A1A-4055-9700-AD0C9FEE3183}" srcOrd="3" destOrd="0" presId="urn:microsoft.com/office/officeart/2005/8/layout/bList2"/>
    <dgm:cxn modelId="{98134795-E514-42B8-A782-8A6ADE7C48C6}" type="presParOf" srcId="{F2B430AB-981B-451B-959D-90D5AECFA23C}" destId="{B6345FA6-1226-4E5E-B364-B9FBF207A131}" srcOrd="4" destOrd="0" presId="urn:microsoft.com/office/officeart/2005/8/layout/bList2"/>
    <dgm:cxn modelId="{D8CCCBAF-59D9-430F-A997-DFF974C8A973}" type="presParOf" srcId="{B6345FA6-1226-4E5E-B364-B9FBF207A131}" destId="{FAEDB925-7EED-462E-8BDC-FD140B892168}" srcOrd="0" destOrd="0" presId="urn:microsoft.com/office/officeart/2005/8/layout/bList2"/>
    <dgm:cxn modelId="{7D6D20C7-0DE8-47C9-9467-5CB2EF2EC007}" type="presParOf" srcId="{B6345FA6-1226-4E5E-B364-B9FBF207A131}" destId="{57776FA0-39D0-441D-89BD-73A1C9AB4DB7}" srcOrd="1" destOrd="0" presId="urn:microsoft.com/office/officeart/2005/8/layout/bList2"/>
    <dgm:cxn modelId="{5FD42434-EB15-4162-BD85-BDED9B4958F0}" type="presParOf" srcId="{B6345FA6-1226-4E5E-B364-B9FBF207A131}" destId="{8EB2F6AD-13E8-4F6E-A14B-9EEE241713E2}" srcOrd="2" destOrd="0" presId="urn:microsoft.com/office/officeart/2005/8/layout/bList2"/>
    <dgm:cxn modelId="{CC03F0B6-DE0D-4FD5-B226-DFB151D856B8}" type="presParOf" srcId="{B6345FA6-1226-4E5E-B364-B9FBF207A131}" destId="{F4557370-ECB0-4A5D-8971-9509DDD35618}"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C387D3-8270-4598-81D5-0E0A01288A67}" type="doc">
      <dgm:prSet loTypeId="urn:microsoft.com/office/officeart/2005/8/layout/bList2" loCatId="picture" qsTypeId="urn:microsoft.com/office/officeart/2005/8/quickstyle/simple1" qsCatId="simple" csTypeId="urn:microsoft.com/office/officeart/2005/8/colors/accent1_2" csCatId="accent1" phldr="1"/>
      <dgm:spPr/>
      <dgm:t>
        <a:bodyPr/>
        <a:lstStyle/>
        <a:p>
          <a:endParaRPr lang="es-PE"/>
        </a:p>
      </dgm:t>
    </dgm:pt>
    <dgm:pt modelId="{B5BA1201-5D9B-447B-A7A0-8491795F32FF}">
      <dgm:prSet phldrT="[Texto]"/>
      <dgm:spPr/>
      <dgm:t>
        <a:bodyPr/>
        <a:lstStyle/>
        <a:p>
          <a:r>
            <a:rPr lang="es-PE" dirty="0"/>
            <a:t>Set de esqueleto humano</a:t>
          </a:r>
        </a:p>
      </dgm:t>
    </dgm:pt>
    <dgm:pt modelId="{83F56625-7C61-4CD2-AC77-81855123DAD9}" type="parTrans" cxnId="{F4B538CB-CBE3-4161-A525-05A2CFE756D4}">
      <dgm:prSet/>
      <dgm:spPr/>
      <dgm:t>
        <a:bodyPr/>
        <a:lstStyle/>
        <a:p>
          <a:endParaRPr lang="es-PE"/>
        </a:p>
      </dgm:t>
    </dgm:pt>
    <dgm:pt modelId="{2C824E44-862B-4404-B9CC-D01CE6D4B3FB}" type="sibTrans" cxnId="{F4B538CB-CBE3-4161-A525-05A2CFE756D4}">
      <dgm:prSet/>
      <dgm:spPr/>
      <dgm:t>
        <a:bodyPr/>
        <a:lstStyle/>
        <a:p>
          <a:endParaRPr lang="es-PE"/>
        </a:p>
      </dgm:t>
    </dgm:pt>
    <dgm:pt modelId="{42FAC787-64DA-4CF8-9F9C-96F1DF61309A}">
      <dgm:prSet phldrT="[Texto]"/>
      <dgm:spPr/>
      <dgm:t>
        <a:bodyPr/>
        <a:lstStyle/>
        <a:p>
          <a:r>
            <a:rPr lang="es-PE" dirty="0"/>
            <a:t>Simulador del ciclo del agua</a:t>
          </a:r>
        </a:p>
      </dgm:t>
    </dgm:pt>
    <dgm:pt modelId="{414ACF62-AF5E-45C9-B372-0816B80627B1}" type="parTrans" cxnId="{5531CEE6-C1FD-4AB9-A1F1-C23025EE6E05}">
      <dgm:prSet/>
      <dgm:spPr/>
      <dgm:t>
        <a:bodyPr/>
        <a:lstStyle/>
        <a:p>
          <a:endParaRPr lang="es-PE"/>
        </a:p>
      </dgm:t>
    </dgm:pt>
    <dgm:pt modelId="{E8484B44-A4D2-4CF0-976B-F23FB6E713D4}" type="sibTrans" cxnId="{5531CEE6-C1FD-4AB9-A1F1-C23025EE6E05}">
      <dgm:prSet/>
      <dgm:spPr/>
      <dgm:t>
        <a:bodyPr/>
        <a:lstStyle/>
        <a:p>
          <a:endParaRPr lang="es-PE"/>
        </a:p>
      </dgm:t>
    </dgm:pt>
    <dgm:pt modelId="{D570E736-E874-494C-B2BA-6FF582CC0DBF}">
      <dgm:prSet phldrT="[Texto]"/>
      <dgm:spPr/>
      <dgm:t>
        <a:bodyPr/>
        <a:lstStyle/>
        <a:p>
          <a:r>
            <a:rPr lang="es-PE" dirty="0"/>
            <a:t>Materiales del módulo</a:t>
          </a:r>
        </a:p>
      </dgm:t>
    </dgm:pt>
    <dgm:pt modelId="{106CC8A4-5306-4F81-9E7B-76AAAC1216F5}" type="parTrans" cxnId="{C27149D6-BADE-45A9-A03F-58F5C465170E}">
      <dgm:prSet/>
      <dgm:spPr/>
      <dgm:t>
        <a:bodyPr/>
        <a:lstStyle/>
        <a:p>
          <a:endParaRPr lang="es-PE"/>
        </a:p>
      </dgm:t>
    </dgm:pt>
    <dgm:pt modelId="{225B83C1-F3F6-4B7B-AA01-E38E27A5BCE4}" type="sibTrans" cxnId="{C27149D6-BADE-45A9-A03F-58F5C465170E}">
      <dgm:prSet/>
      <dgm:spPr/>
      <dgm:t>
        <a:bodyPr/>
        <a:lstStyle/>
        <a:p>
          <a:endParaRPr lang="es-PE"/>
        </a:p>
      </dgm:t>
    </dgm:pt>
    <dgm:pt modelId="{F2B430AB-981B-451B-959D-90D5AECFA23C}" type="pres">
      <dgm:prSet presAssocID="{8DC387D3-8270-4598-81D5-0E0A01288A67}" presName="diagram" presStyleCnt="0">
        <dgm:presLayoutVars>
          <dgm:dir/>
          <dgm:animLvl val="lvl"/>
          <dgm:resizeHandles val="exact"/>
        </dgm:presLayoutVars>
      </dgm:prSet>
      <dgm:spPr/>
    </dgm:pt>
    <dgm:pt modelId="{35CB06BD-3821-4661-B5F1-60FEA02233BE}" type="pres">
      <dgm:prSet presAssocID="{B5BA1201-5D9B-447B-A7A0-8491795F32FF}" presName="compNode" presStyleCnt="0"/>
      <dgm:spPr/>
    </dgm:pt>
    <dgm:pt modelId="{BB0C1BE0-26EF-44C2-A8BB-A178C2964133}" type="pres">
      <dgm:prSet presAssocID="{B5BA1201-5D9B-447B-A7A0-8491795F32FF}" presName="childRect" presStyleLbl="bgAcc1" presStyleIdx="0" presStyleCnt="3" custScaleX="97852" custLinFactNeighborX="-7787">
        <dgm:presLayoutVars>
          <dgm:bulletEnabled val="1"/>
        </dgm:presLayoutVars>
      </dgm:prSet>
      <dgm:spPr>
        <a:blipFill rotWithShape="0">
          <a:blip xmlns:r="http://schemas.openxmlformats.org/officeDocument/2006/relationships" r:embed="rId1"/>
          <a:stretch>
            <a:fillRect/>
          </a:stretch>
        </a:blipFill>
      </dgm:spPr>
    </dgm:pt>
    <dgm:pt modelId="{98BCD3B1-1464-4F6D-8A41-097BDB5265F1}" type="pres">
      <dgm:prSet presAssocID="{B5BA1201-5D9B-447B-A7A0-8491795F32FF}" presName="parentText" presStyleLbl="node1" presStyleIdx="0" presStyleCnt="0">
        <dgm:presLayoutVars>
          <dgm:chMax val="0"/>
          <dgm:bulletEnabled val="1"/>
        </dgm:presLayoutVars>
      </dgm:prSet>
      <dgm:spPr/>
    </dgm:pt>
    <dgm:pt modelId="{F4D8B469-3414-4915-B7F0-1208C4EB3534}" type="pres">
      <dgm:prSet presAssocID="{B5BA1201-5D9B-447B-A7A0-8491795F32FF}" presName="parentRect" presStyleLbl="alignNode1" presStyleIdx="0" presStyleCnt="3"/>
      <dgm:spPr/>
    </dgm:pt>
    <dgm:pt modelId="{CC3499DB-68C2-4D85-A3D3-B7EB4C6B6AC4}" type="pres">
      <dgm:prSet presAssocID="{B5BA1201-5D9B-447B-A7A0-8491795F32FF}" presName="adorn" presStyleLbl="fgAccFollowNode1" presStyleIdx="0" presStyleCnt="3"/>
      <dgm:spPr>
        <a:blipFill rotWithShape="1">
          <a:blip xmlns:r="http://schemas.openxmlformats.org/officeDocument/2006/relationships" r:embed="rId2"/>
          <a:stretch>
            <a:fillRect/>
          </a:stretch>
        </a:blipFill>
      </dgm:spPr>
    </dgm:pt>
    <dgm:pt modelId="{C12BAE37-375F-4691-B458-54430F4486B2}" type="pres">
      <dgm:prSet presAssocID="{2C824E44-862B-4404-B9CC-D01CE6D4B3FB}" presName="sibTrans" presStyleLbl="sibTrans2D1" presStyleIdx="0" presStyleCnt="0"/>
      <dgm:spPr/>
    </dgm:pt>
    <dgm:pt modelId="{DEDF761C-BFA0-4DE4-9C86-306B601FBB10}" type="pres">
      <dgm:prSet presAssocID="{42FAC787-64DA-4CF8-9F9C-96F1DF61309A}" presName="compNode" presStyleCnt="0"/>
      <dgm:spPr/>
    </dgm:pt>
    <dgm:pt modelId="{41F50338-DBA8-46DD-AEE2-63B55ADEFFBF}" type="pres">
      <dgm:prSet presAssocID="{42FAC787-64DA-4CF8-9F9C-96F1DF61309A}" presName="childRect" presStyleLbl="bgAcc1" presStyleIdx="1" presStyleCnt="3">
        <dgm:presLayoutVars>
          <dgm:bulletEnabled val="1"/>
        </dgm:presLayoutVars>
      </dgm:prSet>
      <dgm:spPr>
        <a:blipFill rotWithShape="0">
          <a:blip xmlns:r="http://schemas.openxmlformats.org/officeDocument/2006/relationships" r:embed="rId3"/>
          <a:stretch>
            <a:fillRect/>
          </a:stretch>
        </a:blipFill>
      </dgm:spPr>
    </dgm:pt>
    <dgm:pt modelId="{55886B9C-801F-4167-96AA-FBC57D6C369A}" type="pres">
      <dgm:prSet presAssocID="{42FAC787-64DA-4CF8-9F9C-96F1DF61309A}" presName="parentText" presStyleLbl="node1" presStyleIdx="0" presStyleCnt="0">
        <dgm:presLayoutVars>
          <dgm:chMax val="0"/>
          <dgm:bulletEnabled val="1"/>
        </dgm:presLayoutVars>
      </dgm:prSet>
      <dgm:spPr/>
    </dgm:pt>
    <dgm:pt modelId="{FEA4D179-4D39-484D-A1E0-74FC23410FBE}" type="pres">
      <dgm:prSet presAssocID="{42FAC787-64DA-4CF8-9F9C-96F1DF61309A}" presName="parentRect" presStyleLbl="alignNode1" presStyleIdx="1" presStyleCnt="3"/>
      <dgm:spPr/>
    </dgm:pt>
    <dgm:pt modelId="{FC17F199-AB7A-4A83-82C5-9F5E27EB262F}" type="pres">
      <dgm:prSet presAssocID="{42FAC787-64DA-4CF8-9F9C-96F1DF61309A}" presName="adorn" presStyleLbl="fgAccFollowNode1" presStyleIdx="1" presStyleCnt="3"/>
      <dgm:spPr>
        <a:blipFill rotWithShape="1">
          <a:blip xmlns:r="http://schemas.openxmlformats.org/officeDocument/2006/relationships" r:embed="rId4"/>
          <a:stretch>
            <a:fillRect/>
          </a:stretch>
        </a:blipFill>
      </dgm:spPr>
    </dgm:pt>
    <dgm:pt modelId="{EC805068-8A1A-4055-9700-AD0C9FEE3183}" type="pres">
      <dgm:prSet presAssocID="{E8484B44-A4D2-4CF0-976B-F23FB6E713D4}" presName="sibTrans" presStyleLbl="sibTrans2D1" presStyleIdx="0" presStyleCnt="0"/>
      <dgm:spPr/>
    </dgm:pt>
    <dgm:pt modelId="{B6345FA6-1226-4E5E-B364-B9FBF207A131}" type="pres">
      <dgm:prSet presAssocID="{D570E736-E874-494C-B2BA-6FF582CC0DBF}" presName="compNode" presStyleCnt="0"/>
      <dgm:spPr/>
    </dgm:pt>
    <dgm:pt modelId="{FAEDB925-7EED-462E-8BDC-FD140B892168}" type="pres">
      <dgm:prSet presAssocID="{D570E736-E874-494C-B2BA-6FF582CC0DBF}" presName="childRect" presStyleLbl="bgAcc1" presStyleIdx="2" presStyleCnt="3">
        <dgm:presLayoutVars>
          <dgm:bulletEnabled val="1"/>
        </dgm:presLayoutVars>
      </dgm:prSet>
      <dgm:spPr>
        <a:blipFill rotWithShape="0">
          <a:blip xmlns:r="http://schemas.openxmlformats.org/officeDocument/2006/relationships" r:embed="rId5"/>
          <a:stretch>
            <a:fillRect/>
          </a:stretch>
        </a:blipFill>
      </dgm:spPr>
    </dgm:pt>
    <dgm:pt modelId="{57776FA0-39D0-441D-89BD-73A1C9AB4DB7}" type="pres">
      <dgm:prSet presAssocID="{D570E736-E874-494C-B2BA-6FF582CC0DBF}" presName="parentText" presStyleLbl="node1" presStyleIdx="0" presStyleCnt="0">
        <dgm:presLayoutVars>
          <dgm:chMax val="0"/>
          <dgm:bulletEnabled val="1"/>
        </dgm:presLayoutVars>
      </dgm:prSet>
      <dgm:spPr/>
    </dgm:pt>
    <dgm:pt modelId="{8EB2F6AD-13E8-4F6E-A14B-9EEE241713E2}" type="pres">
      <dgm:prSet presAssocID="{D570E736-E874-494C-B2BA-6FF582CC0DBF}" presName="parentRect" presStyleLbl="alignNode1" presStyleIdx="2" presStyleCnt="3"/>
      <dgm:spPr/>
    </dgm:pt>
    <dgm:pt modelId="{F4557370-ECB0-4A5D-8971-9509DDD35618}" type="pres">
      <dgm:prSet presAssocID="{D570E736-E874-494C-B2BA-6FF582CC0DBF}" presName="adorn" presStyleLbl="fgAccFollowNode1" presStyleIdx="2" presStyleCnt="3"/>
      <dgm:spPr>
        <a:blipFill rotWithShape="1">
          <a:blip xmlns:r="http://schemas.openxmlformats.org/officeDocument/2006/relationships" r:embed="rId6"/>
          <a:stretch>
            <a:fillRect/>
          </a:stretch>
        </a:blipFill>
      </dgm:spPr>
    </dgm:pt>
  </dgm:ptLst>
  <dgm:cxnLst>
    <dgm:cxn modelId="{4E45CB17-1EBB-484D-B786-BED9034952CD}" type="presOf" srcId="{42FAC787-64DA-4CF8-9F9C-96F1DF61309A}" destId="{FEA4D179-4D39-484D-A1E0-74FC23410FBE}" srcOrd="1" destOrd="0" presId="urn:microsoft.com/office/officeart/2005/8/layout/bList2"/>
    <dgm:cxn modelId="{F21F3F28-3D85-490A-9021-C39FC6328F60}" type="presOf" srcId="{D570E736-E874-494C-B2BA-6FF582CC0DBF}" destId="{57776FA0-39D0-441D-89BD-73A1C9AB4DB7}" srcOrd="0" destOrd="0" presId="urn:microsoft.com/office/officeart/2005/8/layout/bList2"/>
    <dgm:cxn modelId="{E82DF55C-A385-434E-91C8-1F8E7F729752}" type="presOf" srcId="{B5BA1201-5D9B-447B-A7A0-8491795F32FF}" destId="{98BCD3B1-1464-4F6D-8A41-097BDB5265F1}" srcOrd="0" destOrd="0" presId="urn:microsoft.com/office/officeart/2005/8/layout/bList2"/>
    <dgm:cxn modelId="{9338BA73-825E-4651-9EF2-EFAF0389BC75}" type="presOf" srcId="{8DC387D3-8270-4598-81D5-0E0A01288A67}" destId="{F2B430AB-981B-451B-959D-90D5AECFA23C}" srcOrd="0" destOrd="0" presId="urn:microsoft.com/office/officeart/2005/8/layout/bList2"/>
    <dgm:cxn modelId="{E6B7C088-2BE4-451A-869E-E14FB49E5234}" type="presOf" srcId="{B5BA1201-5D9B-447B-A7A0-8491795F32FF}" destId="{F4D8B469-3414-4915-B7F0-1208C4EB3534}" srcOrd="1" destOrd="0" presId="urn:microsoft.com/office/officeart/2005/8/layout/bList2"/>
    <dgm:cxn modelId="{01708096-3202-4152-9E11-AB61CCD0BB81}" type="presOf" srcId="{42FAC787-64DA-4CF8-9F9C-96F1DF61309A}" destId="{55886B9C-801F-4167-96AA-FBC57D6C369A}" srcOrd="0" destOrd="0" presId="urn:microsoft.com/office/officeart/2005/8/layout/bList2"/>
    <dgm:cxn modelId="{E53040B9-6173-46C0-A909-982EB49CA684}" type="presOf" srcId="{D570E736-E874-494C-B2BA-6FF582CC0DBF}" destId="{8EB2F6AD-13E8-4F6E-A14B-9EEE241713E2}" srcOrd="1" destOrd="0" presId="urn:microsoft.com/office/officeart/2005/8/layout/bList2"/>
    <dgm:cxn modelId="{F4B538CB-CBE3-4161-A525-05A2CFE756D4}" srcId="{8DC387D3-8270-4598-81D5-0E0A01288A67}" destId="{B5BA1201-5D9B-447B-A7A0-8491795F32FF}" srcOrd="0" destOrd="0" parTransId="{83F56625-7C61-4CD2-AC77-81855123DAD9}" sibTransId="{2C824E44-862B-4404-B9CC-D01CE6D4B3FB}"/>
    <dgm:cxn modelId="{C27149D6-BADE-45A9-A03F-58F5C465170E}" srcId="{8DC387D3-8270-4598-81D5-0E0A01288A67}" destId="{D570E736-E874-494C-B2BA-6FF582CC0DBF}" srcOrd="2" destOrd="0" parTransId="{106CC8A4-5306-4F81-9E7B-76AAAC1216F5}" sibTransId="{225B83C1-F3F6-4B7B-AA01-E38E27A5BCE4}"/>
    <dgm:cxn modelId="{5531CEE6-C1FD-4AB9-A1F1-C23025EE6E05}" srcId="{8DC387D3-8270-4598-81D5-0E0A01288A67}" destId="{42FAC787-64DA-4CF8-9F9C-96F1DF61309A}" srcOrd="1" destOrd="0" parTransId="{414ACF62-AF5E-45C9-B372-0816B80627B1}" sibTransId="{E8484B44-A4D2-4CF0-976B-F23FB6E713D4}"/>
    <dgm:cxn modelId="{902633F6-96C9-452D-866B-D575E6DF7A29}" type="presOf" srcId="{E8484B44-A4D2-4CF0-976B-F23FB6E713D4}" destId="{EC805068-8A1A-4055-9700-AD0C9FEE3183}" srcOrd="0" destOrd="0" presId="urn:microsoft.com/office/officeart/2005/8/layout/bList2"/>
    <dgm:cxn modelId="{D0011AF8-7541-4C21-8B20-8CEF24C3F294}" type="presOf" srcId="{2C824E44-862B-4404-B9CC-D01CE6D4B3FB}" destId="{C12BAE37-375F-4691-B458-54430F4486B2}" srcOrd="0" destOrd="0" presId="urn:microsoft.com/office/officeart/2005/8/layout/bList2"/>
    <dgm:cxn modelId="{6913CDD3-4419-4C81-86EB-347A672CE959}" type="presParOf" srcId="{F2B430AB-981B-451B-959D-90D5AECFA23C}" destId="{35CB06BD-3821-4661-B5F1-60FEA02233BE}" srcOrd="0" destOrd="0" presId="urn:microsoft.com/office/officeart/2005/8/layout/bList2"/>
    <dgm:cxn modelId="{9A5434B0-7602-442B-8C72-6C85D70DB410}" type="presParOf" srcId="{35CB06BD-3821-4661-B5F1-60FEA02233BE}" destId="{BB0C1BE0-26EF-44C2-A8BB-A178C2964133}" srcOrd="0" destOrd="0" presId="urn:microsoft.com/office/officeart/2005/8/layout/bList2"/>
    <dgm:cxn modelId="{8AA8AD0D-BD03-4A96-8913-B460E7432037}" type="presParOf" srcId="{35CB06BD-3821-4661-B5F1-60FEA02233BE}" destId="{98BCD3B1-1464-4F6D-8A41-097BDB5265F1}" srcOrd="1" destOrd="0" presId="urn:microsoft.com/office/officeart/2005/8/layout/bList2"/>
    <dgm:cxn modelId="{AD3A8268-D42E-4599-A0BC-1A055EB86DF7}" type="presParOf" srcId="{35CB06BD-3821-4661-B5F1-60FEA02233BE}" destId="{F4D8B469-3414-4915-B7F0-1208C4EB3534}" srcOrd="2" destOrd="0" presId="urn:microsoft.com/office/officeart/2005/8/layout/bList2"/>
    <dgm:cxn modelId="{5904E62B-7B98-427E-AF6C-63815392CB78}" type="presParOf" srcId="{35CB06BD-3821-4661-B5F1-60FEA02233BE}" destId="{CC3499DB-68C2-4D85-A3D3-B7EB4C6B6AC4}" srcOrd="3" destOrd="0" presId="urn:microsoft.com/office/officeart/2005/8/layout/bList2"/>
    <dgm:cxn modelId="{16ECC980-149A-4C8A-813B-758323351F0E}" type="presParOf" srcId="{F2B430AB-981B-451B-959D-90D5AECFA23C}" destId="{C12BAE37-375F-4691-B458-54430F4486B2}" srcOrd="1" destOrd="0" presId="urn:microsoft.com/office/officeart/2005/8/layout/bList2"/>
    <dgm:cxn modelId="{67F21714-F5C6-40A1-9A81-A0FDC7D99798}" type="presParOf" srcId="{F2B430AB-981B-451B-959D-90D5AECFA23C}" destId="{DEDF761C-BFA0-4DE4-9C86-306B601FBB10}" srcOrd="2" destOrd="0" presId="urn:microsoft.com/office/officeart/2005/8/layout/bList2"/>
    <dgm:cxn modelId="{BB9F9FD6-D10E-48CF-91E0-1159484BD854}" type="presParOf" srcId="{DEDF761C-BFA0-4DE4-9C86-306B601FBB10}" destId="{41F50338-DBA8-46DD-AEE2-63B55ADEFFBF}" srcOrd="0" destOrd="0" presId="urn:microsoft.com/office/officeart/2005/8/layout/bList2"/>
    <dgm:cxn modelId="{C4993399-6734-4C8E-AE4F-36201F205C93}" type="presParOf" srcId="{DEDF761C-BFA0-4DE4-9C86-306B601FBB10}" destId="{55886B9C-801F-4167-96AA-FBC57D6C369A}" srcOrd="1" destOrd="0" presId="urn:microsoft.com/office/officeart/2005/8/layout/bList2"/>
    <dgm:cxn modelId="{D84D8076-6AD8-41CA-86F1-0367391E7E93}" type="presParOf" srcId="{DEDF761C-BFA0-4DE4-9C86-306B601FBB10}" destId="{FEA4D179-4D39-484D-A1E0-74FC23410FBE}" srcOrd="2" destOrd="0" presId="urn:microsoft.com/office/officeart/2005/8/layout/bList2"/>
    <dgm:cxn modelId="{22642413-BE5C-4D18-B5F1-99328F47CC26}" type="presParOf" srcId="{DEDF761C-BFA0-4DE4-9C86-306B601FBB10}" destId="{FC17F199-AB7A-4A83-82C5-9F5E27EB262F}" srcOrd="3" destOrd="0" presId="urn:microsoft.com/office/officeart/2005/8/layout/bList2"/>
    <dgm:cxn modelId="{7F2AE1E0-AE82-4601-B768-768473CA75CE}" type="presParOf" srcId="{F2B430AB-981B-451B-959D-90D5AECFA23C}" destId="{EC805068-8A1A-4055-9700-AD0C9FEE3183}" srcOrd="3" destOrd="0" presId="urn:microsoft.com/office/officeart/2005/8/layout/bList2"/>
    <dgm:cxn modelId="{64B087B4-7E58-4A47-B512-E4AFDF7DEE58}" type="presParOf" srcId="{F2B430AB-981B-451B-959D-90D5AECFA23C}" destId="{B6345FA6-1226-4E5E-B364-B9FBF207A131}" srcOrd="4" destOrd="0" presId="urn:microsoft.com/office/officeart/2005/8/layout/bList2"/>
    <dgm:cxn modelId="{73DFF5D7-232A-48B1-B607-578C118AE1B3}" type="presParOf" srcId="{B6345FA6-1226-4E5E-B364-B9FBF207A131}" destId="{FAEDB925-7EED-462E-8BDC-FD140B892168}" srcOrd="0" destOrd="0" presId="urn:microsoft.com/office/officeart/2005/8/layout/bList2"/>
    <dgm:cxn modelId="{286E2D8E-C25A-440E-8617-31DB512A4045}" type="presParOf" srcId="{B6345FA6-1226-4E5E-B364-B9FBF207A131}" destId="{57776FA0-39D0-441D-89BD-73A1C9AB4DB7}" srcOrd="1" destOrd="0" presId="urn:microsoft.com/office/officeart/2005/8/layout/bList2"/>
    <dgm:cxn modelId="{C4F2151F-D220-4D88-80FC-3FD64CF5A1C3}" type="presParOf" srcId="{B6345FA6-1226-4E5E-B364-B9FBF207A131}" destId="{8EB2F6AD-13E8-4F6E-A14B-9EEE241713E2}" srcOrd="2" destOrd="0" presId="urn:microsoft.com/office/officeart/2005/8/layout/bList2"/>
    <dgm:cxn modelId="{F72D9E8A-BD8A-4A16-81E3-2FA708C64D82}" type="presParOf" srcId="{B6345FA6-1226-4E5E-B364-B9FBF207A131}" destId="{F4557370-ECB0-4A5D-8971-9509DDD35618}"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C387D3-8270-4598-81D5-0E0A01288A67}" type="doc">
      <dgm:prSet loTypeId="urn:microsoft.com/office/officeart/2005/8/layout/bList2" loCatId="picture" qsTypeId="urn:microsoft.com/office/officeart/2005/8/quickstyle/simple1" qsCatId="simple" csTypeId="urn:microsoft.com/office/officeart/2005/8/colors/accent1_2" csCatId="accent1" phldr="1"/>
      <dgm:spPr/>
      <dgm:t>
        <a:bodyPr/>
        <a:lstStyle/>
        <a:p>
          <a:endParaRPr lang="es-PE"/>
        </a:p>
      </dgm:t>
    </dgm:pt>
    <dgm:pt modelId="{B5BA1201-5D9B-447B-A7A0-8491795F32FF}">
      <dgm:prSet phldrT="[Texto]"/>
      <dgm:spPr/>
      <dgm:t>
        <a:bodyPr/>
        <a:lstStyle/>
        <a:p>
          <a:r>
            <a:rPr lang="es-PE" dirty="0"/>
            <a:t>Sistema de palancas</a:t>
          </a:r>
        </a:p>
      </dgm:t>
    </dgm:pt>
    <dgm:pt modelId="{83F56625-7C61-4CD2-AC77-81855123DAD9}" type="parTrans" cxnId="{F4B538CB-CBE3-4161-A525-05A2CFE756D4}">
      <dgm:prSet/>
      <dgm:spPr/>
      <dgm:t>
        <a:bodyPr/>
        <a:lstStyle/>
        <a:p>
          <a:endParaRPr lang="es-PE"/>
        </a:p>
      </dgm:t>
    </dgm:pt>
    <dgm:pt modelId="{2C824E44-862B-4404-B9CC-D01CE6D4B3FB}" type="sibTrans" cxnId="{F4B538CB-CBE3-4161-A525-05A2CFE756D4}">
      <dgm:prSet/>
      <dgm:spPr/>
      <dgm:t>
        <a:bodyPr/>
        <a:lstStyle/>
        <a:p>
          <a:endParaRPr lang="es-PE"/>
        </a:p>
      </dgm:t>
    </dgm:pt>
    <dgm:pt modelId="{42FAC787-64DA-4CF8-9F9C-96F1DF61309A}">
      <dgm:prSet phldrT="[Texto]"/>
      <dgm:spPr/>
      <dgm:t>
        <a:bodyPr/>
        <a:lstStyle/>
        <a:p>
          <a:r>
            <a:rPr lang="es-PE" dirty="0"/>
            <a:t>Plano inclinado</a:t>
          </a:r>
        </a:p>
      </dgm:t>
    </dgm:pt>
    <dgm:pt modelId="{414ACF62-AF5E-45C9-B372-0816B80627B1}" type="parTrans" cxnId="{5531CEE6-C1FD-4AB9-A1F1-C23025EE6E05}">
      <dgm:prSet/>
      <dgm:spPr/>
      <dgm:t>
        <a:bodyPr/>
        <a:lstStyle/>
        <a:p>
          <a:endParaRPr lang="es-PE"/>
        </a:p>
      </dgm:t>
    </dgm:pt>
    <dgm:pt modelId="{E8484B44-A4D2-4CF0-976B-F23FB6E713D4}" type="sibTrans" cxnId="{5531CEE6-C1FD-4AB9-A1F1-C23025EE6E05}">
      <dgm:prSet/>
      <dgm:spPr/>
      <dgm:t>
        <a:bodyPr/>
        <a:lstStyle/>
        <a:p>
          <a:endParaRPr lang="es-PE"/>
        </a:p>
      </dgm:t>
    </dgm:pt>
    <dgm:pt modelId="{D570E736-E874-494C-B2BA-6FF582CC0DBF}">
      <dgm:prSet phldrT="[Texto]"/>
      <dgm:spPr/>
      <dgm:t>
        <a:bodyPr/>
        <a:lstStyle/>
        <a:p>
          <a:r>
            <a:rPr lang="es-PE" dirty="0"/>
            <a:t>Sistema de poleas</a:t>
          </a:r>
        </a:p>
      </dgm:t>
    </dgm:pt>
    <dgm:pt modelId="{106CC8A4-5306-4F81-9E7B-76AAAC1216F5}" type="parTrans" cxnId="{C27149D6-BADE-45A9-A03F-58F5C465170E}">
      <dgm:prSet/>
      <dgm:spPr/>
      <dgm:t>
        <a:bodyPr/>
        <a:lstStyle/>
        <a:p>
          <a:endParaRPr lang="es-PE"/>
        </a:p>
      </dgm:t>
    </dgm:pt>
    <dgm:pt modelId="{225B83C1-F3F6-4B7B-AA01-E38E27A5BCE4}" type="sibTrans" cxnId="{C27149D6-BADE-45A9-A03F-58F5C465170E}">
      <dgm:prSet/>
      <dgm:spPr/>
      <dgm:t>
        <a:bodyPr/>
        <a:lstStyle/>
        <a:p>
          <a:endParaRPr lang="es-PE"/>
        </a:p>
      </dgm:t>
    </dgm:pt>
    <dgm:pt modelId="{5A56DF60-78B8-48F2-AD60-71A56E3450AD}">
      <dgm:prSet/>
      <dgm:spPr/>
      <dgm:t>
        <a:bodyPr/>
        <a:lstStyle/>
        <a:p>
          <a:r>
            <a:rPr lang="es-PE" b="1" dirty="0">
              <a:solidFill>
                <a:schemeClr val="bg1"/>
              </a:solidFill>
            </a:rPr>
            <a:t>Componentes del  juego de  ruedas con ejes y accesorios</a:t>
          </a:r>
          <a:endParaRPr lang="es-PE" dirty="0">
            <a:solidFill>
              <a:schemeClr val="bg1"/>
            </a:solidFill>
          </a:endParaRPr>
        </a:p>
      </dgm:t>
    </dgm:pt>
    <dgm:pt modelId="{D8461A6B-86D3-4012-AC47-E1DF24DCECB0}" type="parTrans" cxnId="{0416178A-BA16-4DEC-8308-3D8DC14561F5}">
      <dgm:prSet/>
      <dgm:spPr/>
      <dgm:t>
        <a:bodyPr/>
        <a:lstStyle/>
        <a:p>
          <a:endParaRPr lang="es-PE"/>
        </a:p>
      </dgm:t>
    </dgm:pt>
    <dgm:pt modelId="{9B455A78-9888-44F2-AFF7-F2CC39D56B69}" type="sibTrans" cxnId="{0416178A-BA16-4DEC-8308-3D8DC14561F5}">
      <dgm:prSet/>
      <dgm:spPr/>
      <dgm:t>
        <a:bodyPr/>
        <a:lstStyle/>
        <a:p>
          <a:endParaRPr lang="es-PE"/>
        </a:p>
      </dgm:t>
    </dgm:pt>
    <dgm:pt modelId="{F2B430AB-981B-451B-959D-90D5AECFA23C}" type="pres">
      <dgm:prSet presAssocID="{8DC387D3-8270-4598-81D5-0E0A01288A67}" presName="diagram" presStyleCnt="0">
        <dgm:presLayoutVars>
          <dgm:dir/>
          <dgm:animLvl val="lvl"/>
          <dgm:resizeHandles val="exact"/>
        </dgm:presLayoutVars>
      </dgm:prSet>
      <dgm:spPr/>
    </dgm:pt>
    <dgm:pt modelId="{35CB06BD-3821-4661-B5F1-60FEA02233BE}" type="pres">
      <dgm:prSet presAssocID="{B5BA1201-5D9B-447B-A7A0-8491795F32FF}" presName="compNode" presStyleCnt="0"/>
      <dgm:spPr/>
    </dgm:pt>
    <dgm:pt modelId="{BB0C1BE0-26EF-44C2-A8BB-A178C2964133}" type="pres">
      <dgm:prSet presAssocID="{B5BA1201-5D9B-447B-A7A0-8491795F32FF}" presName="childRect" presStyleLbl="bgAcc1" presStyleIdx="0" presStyleCnt="4" custScaleX="97852" custLinFactNeighborX="-7787">
        <dgm:presLayoutVars>
          <dgm:bulletEnabled val="1"/>
        </dgm:presLayoutVars>
      </dgm:prSet>
      <dgm:spPr>
        <a:blipFill rotWithShape="0">
          <a:blip xmlns:r="http://schemas.openxmlformats.org/officeDocument/2006/relationships" r:embed="rId1"/>
          <a:stretch>
            <a:fillRect/>
          </a:stretch>
        </a:blipFill>
      </dgm:spPr>
    </dgm:pt>
    <dgm:pt modelId="{98BCD3B1-1464-4F6D-8A41-097BDB5265F1}" type="pres">
      <dgm:prSet presAssocID="{B5BA1201-5D9B-447B-A7A0-8491795F32FF}" presName="parentText" presStyleLbl="node1" presStyleIdx="0" presStyleCnt="0">
        <dgm:presLayoutVars>
          <dgm:chMax val="0"/>
          <dgm:bulletEnabled val="1"/>
        </dgm:presLayoutVars>
      </dgm:prSet>
      <dgm:spPr/>
    </dgm:pt>
    <dgm:pt modelId="{F4D8B469-3414-4915-B7F0-1208C4EB3534}" type="pres">
      <dgm:prSet presAssocID="{B5BA1201-5D9B-447B-A7A0-8491795F32FF}" presName="parentRect" presStyleLbl="alignNode1" presStyleIdx="0" presStyleCnt="4"/>
      <dgm:spPr/>
    </dgm:pt>
    <dgm:pt modelId="{CC3499DB-68C2-4D85-A3D3-B7EB4C6B6AC4}" type="pres">
      <dgm:prSet presAssocID="{B5BA1201-5D9B-447B-A7A0-8491795F32FF}" presName="adorn" presStyleLbl="fgAccFollowNode1" presStyleIdx="0" presStyleCnt="4"/>
      <dgm:spPr>
        <a:blipFill rotWithShape="1">
          <a:blip xmlns:r="http://schemas.openxmlformats.org/officeDocument/2006/relationships" r:embed="rId2"/>
          <a:stretch>
            <a:fillRect/>
          </a:stretch>
        </a:blipFill>
      </dgm:spPr>
    </dgm:pt>
    <dgm:pt modelId="{C12BAE37-375F-4691-B458-54430F4486B2}" type="pres">
      <dgm:prSet presAssocID="{2C824E44-862B-4404-B9CC-D01CE6D4B3FB}" presName="sibTrans" presStyleLbl="sibTrans2D1" presStyleIdx="0" presStyleCnt="0"/>
      <dgm:spPr/>
    </dgm:pt>
    <dgm:pt modelId="{DEDF761C-BFA0-4DE4-9C86-306B601FBB10}" type="pres">
      <dgm:prSet presAssocID="{42FAC787-64DA-4CF8-9F9C-96F1DF61309A}" presName="compNode" presStyleCnt="0"/>
      <dgm:spPr/>
    </dgm:pt>
    <dgm:pt modelId="{41F50338-DBA8-46DD-AEE2-63B55ADEFFBF}" type="pres">
      <dgm:prSet presAssocID="{42FAC787-64DA-4CF8-9F9C-96F1DF61309A}" presName="childRect" presStyleLbl="bgAcc1" presStyleIdx="1" presStyleCnt="4">
        <dgm:presLayoutVars>
          <dgm:bulletEnabled val="1"/>
        </dgm:presLayoutVars>
      </dgm:prSet>
      <dgm:spPr>
        <a:blipFill rotWithShape="0">
          <a:blip xmlns:r="http://schemas.openxmlformats.org/officeDocument/2006/relationships" r:embed="rId3"/>
          <a:stretch>
            <a:fillRect/>
          </a:stretch>
        </a:blipFill>
      </dgm:spPr>
    </dgm:pt>
    <dgm:pt modelId="{55886B9C-801F-4167-96AA-FBC57D6C369A}" type="pres">
      <dgm:prSet presAssocID="{42FAC787-64DA-4CF8-9F9C-96F1DF61309A}" presName="parentText" presStyleLbl="node1" presStyleIdx="0" presStyleCnt="0">
        <dgm:presLayoutVars>
          <dgm:chMax val="0"/>
          <dgm:bulletEnabled val="1"/>
        </dgm:presLayoutVars>
      </dgm:prSet>
      <dgm:spPr/>
    </dgm:pt>
    <dgm:pt modelId="{FEA4D179-4D39-484D-A1E0-74FC23410FBE}" type="pres">
      <dgm:prSet presAssocID="{42FAC787-64DA-4CF8-9F9C-96F1DF61309A}" presName="parentRect" presStyleLbl="alignNode1" presStyleIdx="1" presStyleCnt="4"/>
      <dgm:spPr/>
    </dgm:pt>
    <dgm:pt modelId="{FC17F199-AB7A-4A83-82C5-9F5E27EB262F}" type="pres">
      <dgm:prSet presAssocID="{42FAC787-64DA-4CF8-9F9C-96F1DF61309A}" presName="adorn" presStyleLbl="fgAccFollowNode1" presStyleIdx="1" presStyleCnt="4"/>
      <dgm:spPr>
        <a:blipFill rotWithShape="1">
          <a:blip xmlns:r="http://schemas.openxmlformats.org/officeDocument/2006/relationships" r:embed="rId2"/>
          <a:stretch>
            <a:fillRect/>
          </a:stretch>
        </a:blipFill>
      </dgm:spPr>
    </dgm:pt>
    <dgm:pt modelId="{EC805068-8A1A-4055-9700-AD0C9FEE3183}" type="pres">
      <dgm:prSet presAssocID="{E8484B44-A4D2-4CF0-976B-F23FB6E713D4}" presName="sibTrans" presStyleLbl="sibTrans2D1" presStyleIdx="0" presStyleCnt="0"/>
      <dgm:spPr/>
    </dgm:pt>
    <dgm:pt modelId="{B6345FA6-1226-4E5E-B364-B9FBF207A131}" type="pres">
      <dgm:prSet presAssocID="{D570E736-E874-494C-B2BA-6FF582CC0DBF}" presName="compNode" presStyleCnt="0"/>
      <dgm:spPr/>
    </dgm:pt>
    <dgm:pt modelId="{FAEDB925-7EED-462E-8BDC-FD140B892168}" type="pres">
      <dgm:prSet presAssocID="{D570E736-E874-494C-B2BA-6FF582CC0DBF}" presName="childRect" presStyleLbl="bgAcc1" presStyleIdx="2" presStyleCnt="4">
        <dgm:presLayoutVars>
          <dgm:bulletEnabled val="1"/>
        </dgm:presLayoutVars>
      </dgm:prSet>
      <dgm:spPr>
        <a:blipFill rotWithShape="0">
          <a:blip xmlns:r="http://schemas.openxmlformats.org/officeDocument/2006/relationships" r:embed="rId4"/>
          <a:stretch>
            <a:fillRect/>
          </a:stretch>
        </a:blipFill>
      </dgm:spPr>
    </dgm:pt>
    <dgm:pt modelId="{57776FA0-39D0-441D-89BD-73A1C9AB4DB7}" type="pres">
      <dgm:prSet presAssocID="{D570E736-E874-494C-B2BA-6FF582CC0DBF}" presName="parentText" presStyleLbl="node1" presStyleIdx="0" presStyleCnt="0">
        <dgm:presLayoutVars>
          <dgm:chMax val="0"/>
          <dgm:bulletEnabled val="1"/>
        </dgm:presLayoutVars>
      </dgm:prSet>
      <dgm:spPr/>
    </dgm:pt>
    <dgm:pt modelId="{8EB2F6AD-13E8-4F6E-A14B-9EEE241713E2}" type="pres">
      <dgm:prSet presAssocID="{D570E736-E874-494C-B2BA-6FF582CC0DBF}" presName="parentRect" presStyleLbl="alignNode1" presStyleIdx="2" presStyleCnt="4"/>
      <dgm:spPr/>
    </dgm:pt>
    <dgm:pt modelId="{F4557370-ECB0-4A5D-8971-9509DDD35618}" type="pres">
      <dgm:prSet presAssocID="{D570E736-E874-494C-B2BA-6FF582CC0DBF}" presName="adorn" presStyleLbl="fgAccFollowNode1" presStyleIdx="2" presStyleCnt="4"/>
      <dgm:spPr>
        <a:blipFill rotWithShape="1">
          <a:blip xmlns:r="http://schemas.openxmlformats.org/officeDocument/2006/relationships" r:embed="rId2"/>
          <a:stretch>
            <a:fillRect/>
          </a:stretch>
        </a:blipFill>
      </dgm:spPr>
    </dgm:pt>
    <dgm:pt modelId="{8D75E0E1-796E-4F73-92EA-09AB254F7ECF}" type="pres">
      <dgm:prSet presAssocID="{225B83C1-F3F6-4B7B-AA01-E38E27A5BCE4}" presName="sibTrans" presStyleLbl="sibTrans2D1" presStyleIdx="0" presStyleCnt="0"/>
      <dgm:spPr/>
    </dgm:pt>
    <dgm:pt modelId="{B3EA2FEE-575E-43AC-8048-EEF65B2CDCEE}" type="pres">
      <dgm:prSet presAssocID="{5A56DF60-78B8-48F2-AD60-71A56E3450AD}" presName="compNode" presStyleCnt="0"/>
      <dgm:spPr/>
    </dgm:pt>
    <dgm:pt modelId="{8DCDF3FC-500A-4C15-9B13-C919167A32C9}" type="pres">
      <dgm:prSet presAssocID="{5A56DF60-78B8-48F2-AD60-71A56E3450AD}" presName="childRect" presStyleLbl="bgAcc1" presStyleIdx="3" presStyleCnt="4">
        <dgm:presLayoutVars>
          <dgm:bulletEnabled val="1"/>
        </dgm:presLayoutVars>
      </dgm:prSet>
      <dgm:spPr>
        <a:blipFill rotWithShape="0">
          <a:blip xmlns:r="http://schemas.openxmlformats.org/officeDocument/2006/relationships" r:embed="rId5"/>
          <a:stretch>
            <a:fillRect/>
          </a:stretch>
        </a:blipFill>
      </dgm:spPr>
    </dgm:pt>
    <dgm:pt modelId="{50F9694A-9517-4782-95C2-08B4DA5961AF}" type="pres">
      <dgm:prSet presAssocID="{5A56DF60-78B8-48F2-AD60-71A56E3450AD}" presName="parentText" presStyleLbl="node1" presStyleIdx="0" presStyleCnt="0">
        <dgm:presLayoutVars>
          <dgm:chMax val="0"/>
          <dgm:bulletEnabled val="1"/>
        </dgm:presLayoutVars>
      </dgm:prSet>
      <dgm:spPr/>
    </dgm:pt>
    <dgm:pt modelId="{B86BBC23-18B2-4C39-8D60-191B7E67E3C7}" type="pres">
      <dgm:prSet presAssocID="{5A56DF60-78B8-48F2-AD60-71A56E3450AD}" presName="parentRect" presStyleLbl="alignNode1" presStyleIdx="3" presStyleCnt="4"/>
      <dgm:spPr/>
    </dgm:pt>
    <dgm:pt modelId="{65DFB8F4-E11A-4628-B3A5-068AF7210B84}" type="pres">
      <dgm:prSet presAssocID="{5A56DF60-78B8-48F2-AD60-71A56E3450AD}" presName="adorn" presStyleLbl="fgAccFollowNode1" presStyleIdx="3" presStyleCnt="4"/>
      <dgm:spPr>
        <a:blipFill rotWithShape="1">
          <a:blip xmlns:r="http://schemas.openxmlformats.org/officeDocument/2006/relationships" r:embed="rId6"/>
          <a:stretch>
            <a:fillRect/>
          </a:stretch>
        </a:blipFill>
      </dgm:spPr>
    </dgm:pt>
  </dgm:ptLst>
  <dgm:cxnLst>
    <dgm:cxn modelId="{49D03714-1F23-413B-9E06-93B4ECE2BE4A}" type="presOf" srcId="{42FAC787-64DA-4CF8-9F9C-96F1DF61309A}" destId="{55886B9C-801F-4167-96AA-FBC57D6C369A}" srcOrd="0" destOrd="0" presId="urn:microsoft.com/office/officeart/2005/8/layout/bList2"/>
    <dgm:cxn modelId="{2F3EFC26-5145-46BC-9211-54DB235F67CC}" type="presOf" srcId="{225B83C1-F3F6-4B7B-AA01-E38E27A5BCE4}" destId="{8D75E0E1-796E-4F73-92EA-09AB254F7ECF}" srcOrd="0" destOrd="0" presId="urn:microsoft.com/office/officeart/2005/8/layout/bList2"/>
    <dgm:cxn modelId="{AEE6C82D-23D7-4711-AF28-63DF4FE6A47E}" type="presOf" srcId="{B5BA1201-5D9B-447B-A7A0-8491795F32FF}" destId="{F4D8B469-3414-4915-B7F0-1208C4EB3534}" srcOrd="1" destOrd="0" presId="urn:microsoft.com/office/officeart/2005/8/layout/bList2"/>
    <dgm:cxn modelId="{C83F6335-30BC-4309-8961-208769A6E5D8}" type="presOf" srcId="{8DC387D3-8270-4598-81D5-0E0A01288A67}" destId="{F2B430AB-981B-451B-959D-90D5AECFA23C}" srcOrd="0" destOrd="0" presId="urn:microsoft.com/office/officeart/2005/8/layout/bList2"/>
    <dgm:cxn modelId="{A5CB6937-0FED-4EEC-8261-CC77577EEC61}" type="presOf" srcId="{E8484B44-A4D2-4CF0-976B-F23FB6E713D4}" destId="{EC805068-8A1A-4055-9700-AD0C9FEE3183}" srcOrd="0" destOrd="0" presId="urn:microsoft.com/office/officeart/2005/8/layout/bList2"/>
    <dgm:cxn modelId="{5227107A-F4D3-4959-85F3-E993B85BF2F0}" type="presOf" srcId="{D570E736-E874-494C-B2BA-6FF582CC0DBF}" destId="{8EB2F6AD-13E8-4F6E-A14B-9EEE241713E2}" srcOrd="1" destOrd="0" presId="urn:microsoft.com/office/officeart/2005/8/layout/bList2"/>
    <dgm:cxn modelId="{0E64007B-687B-4C54-B590-251D9E07F972}" type="presOf" srcId="{42FAC787-64DA-4CF8-9F9C-96F1DF61309A}" destId="{FEA4D179-4D39-484D-A1E0-74FC23410FBE}" srcOrd="1" destOrd="0" presId="urn:microsoft.com/office/officeart/2005/8/layout/bList2"/>
    <dgm:cxn modelId="{9CC69880-E51F-4A06-9169-E591327EDC7A}" type="presOf" srcId="{B5BA1201-5D9B-447B-A7A0-8491795F32FF}" destId="{98BCD3B1-1464-4F6D-8A41-097BDB5265F1}" srcOrd="0" destOrd="0" presId="urn:microsoft.com/office/officeart/2005/8/layout/bList2"/>
    <dgm:cxn modelId="{0416178A-BA16-4DEC-8308-3D8DC14561F5}" srcId="{8DC387D3-8270-4598-81D5-0E0A01288A67}" destId="{5A56DF60-78B8-48F2-AD60-71A56E3450AD}" srcOrd="3" destOrd="0" parTransId="{D8461A6B-86D3-4012-AC47-E1DF24DCECB0}" sibTransId="{9B455A78-9888-44F2-AFF7-F2CC39D56B69}"/>
    <dgm:cxn modelId="{E0A9BC8F-A133-4F97-80C8-F6C4B6CE5A6F}" type="presOf" srcId="{2C824E44-862B-4404-B9CC-D01CE6D4B3FB}" destId="{C12BAE37-375F-4691-B458-54430F4486B2}" srcOrd="0" destOrd="0" presId="urn:microsoft.com/office/officeart/2005/8/layout/bList2"/>
    <dgm:cxn modelId="{F4B538CB-CBE3-4161-A525-05A2CFE756D4}" srcId="{8DC387D3-8270-4598-81D5-0E0A01288A67}" destId="{B5BA1201-5D9B-447B-A7A0-8491795F32FF}" srcOrd="0" destOrd="0" parTransId="{83F56625-7C61-4CD2-AC77-81855123DAD9}" sibTransId="{2C824E44-862B-4404-B9CC-D01CE6D4B3FB}"/>
    <dgm:cxn modelId="{76E37CD0-C6B2-4439-92D2-9BC42C4F99B8}" type="presOf" srcId="{5A56DF60-78B8-48F2-AD60-71A56E3450AD}" destId="{B86BBC23-18B2-4C39-8D60-191B7E67E3C7}" srcOrd="1" destOrd="0" presId="urn:microsoft.com/office/officeart/2005/8/layout/bList2"/>
    <dgm:cxn modelId="{C27149D6-BADE-45A9-A03F-58F5C465170E}" srcId="{8DC387D3-8270-4598-81D5-0E0A01288A67}" destId="{D570E736-E874-494C-B2BA-6FF582CC0DBF}" srcOrd="2" destOrd="0" parTransId="{106CC8A4-5306-4F81-9E7B-76AAAC1216F5}" sibTransId="{225B83C1-F3F6-4B7B-AA01-E38E27A5BCE4}"/>
    <dgm:cxn modelId="{65579DD6-B3E8-4A1F-9D1A-56D4429D4C89}" type="presOf" srcId="{5A56DF60-78B8-48F2-AD60-71A56E3450AD}" destId="{50F9694A-9517-4782-95C2-08B4DA5961AF}" srcOrd="0" destOrd="0" presId="urn:microsoft.com/office/officeart/2005/8/layout/bList2"/>
    <dgm:cxn modelId="{5531CEE6-C1FD-4AB9-A1F1-C23025EE6E05}" srcId="{8DC387D3-8270-4598-81D5-0E0A01288A67}" destId="{42FAC787-64DA-4CF8-9F9C-96F1DF61309A}" srcOrd="1" destOrd="0" parTransId="{414ACF62-AF5E-45C9-B372-0816B80627B1}" sibTransId="{E8484B44-A4D2-4CF0-976B-F23FB6E713D4}"/>
    <dgm:cxn modelId="{FD1DDDFF-6C1A-45A0-B23D-07B0C4C232AF}" type="presOf" srcId="{D570E736-E874-494C-B2BA-6FF582CC0DBF}" destId="{57776FA0-39D0-441D-89BD-73A1C9AB4DB7}" srcOrd="0" destOrd="0" presId="urn:microsoft.com/office/officeart/2005/8/layout/bList2"/>
    <dgm:cxn modelId="{A43ADAA8-4A56-4B9E-9CBE-FD709743437B}" type="presParOf" srcId="{F2B430AB-981B-451B-959D-90D5AECFA23C}" destId="{35CB06BD-3821-4661-B5F1-60FEA02233BE}" srcOrd="0" destOrd="0" presId="urn:microsoft.com/office/officeart/2005/8/layout/bList2"/>
    <dgm:cxn modelId="{9C92AD0E-F3CC-4EDA-A6C9-4DEC44DEE5AC}" type="presParOf" srcId="{35CB06BD-3821-4661-B5F1-60FEA02233BE}" destId="{BB0C1BE0-26EF-44C2-A8BB-A178C2964133}" srcOrd="0" destOrd="0" presId="urn:microsoft.com/office/officeart/2005/8/layout/bList2"/>
    <dgm:cxn modelId="{529F84DC-C81B-4690-A5F1-5EE219234B4E}" type="presParOf" srcId="{35CB06BD-3821-4661-B5F1-60FEA02233BE}" destId="{98BCD3B1-1464-4F6D-8A41-097BDB5265F1}" srcOrd="1" destOrd="0" presId="urn:microsoft.com/office/officeart/2005/8/layout/bList2"/>
    <dgm:cxn modelId="{DFEDBEA3-C33B-493D-871C-CFB25BA91ECC}" type="presParOf" srcId="{35CB06BD-3821-4661-B5F1-60FEA02233BE}" destId="{F4D8B469-3414-4915-B7F0-1208C4EB3534}" srcOrd="2" destOrd="0" presId="urn:microsoft.com/office/officeart/2005/8/layout/bList2"/>
    <dgm:cxn modelId="{27432364-44F6-416F-A2DD-B08C02C84F06}" type="presParOf" srcId="{35CB06BD-3821-4661-B5F1-60FEA02233BE}" destId="{CC3499DB-68C2-4D85-A3D3-B7EB4C6B6AC4}" srcOrd="3" destOrd="0" presId="urn:microsoft.com/office/officeart/2005/8/layout/bList2"/>
    <dgm:cxn modelId="{FA141B47-1CD2-4E90-A78D-1F51A1D438B9}" type="presParOf" srcId="{F2B430AB-981B-451B-959D-90D5AECFA23C}" destId="{C12BAE37-375F-4691-B458-54430F4486B2}" srcOrd="1" destOrd="0" presId="urn:microsoft.com/office/officeart/2005/8/layout/bList2"/>
    <dgm:cxn modelId="{27C8ADA0-F336-449A-A0E2-E260EE936446}" type="presParOf" srcId="{F2B430AB-981B-451B-959D-90D5AECFA23C}" destId="{DEDF761C-BFA0-4DE4-9C86-306B601FBB10}" srcOrd="2" destOrd="0" presId="urn:microsoft.com/office/officeart/2005/8/layout/bList2"/>
    <dgm:cxn modelId="{AEF022B2-58C1-4D8D-8606-0CDDE0832F4D}" type="presParOf" srcId="{DEDF761C-BFA0-4DE4-9C86-306B601FBB10}" destId="{41F50338-DBA8-46DD-AEE2-63B55ADEFFBF}" srcOrd="0" destOrd="0" presId="urn:microsoft.com/office/officeart/2005/8/layout/bList2"/>
    <dgm:cxn modelId="{E4B5E8FD-950A-44A9-9E6A-D28B319D78F9}" type="presParOf" srcId="{DEDF761C-BFA0-4DE4-9C86-306B601FBB10}" destId="{55886B9C-801F-4167-96AA-FBC57D6C369A}" srcOrd="1" destOrd="0" presId="urn:microsoft.com/office/officeart/2005/8/layout/bList2"/>
    <dgm:cxn modelId="{8AF8D0FA-B46D-47ED-81DF-D21209BB25D1}" type="presParOf" srcId="{DEDF761C-BFA0-4DE4-9C86-306B601FBB10}" destId="{FEA4D179-4D39-484D-A1E0-74FC23410FBE}" srcOrd="2" destOrd="0" presId="urn:microsoft.com/office/officeart/2005/8/layout/bList2"/>
    <dgm:cxn modelId="{0F522E96-5A92-496E-B4D7-6666F85B081B}" type="presParOf" srcId="{DEDF761C-BFA0-4DE4-9C86-306B601FBB10}" destId="{FC17F199-AB7A-4A83-82C5-9F5E27EB262F}" srcOrd="3" destOrd="0" presId="urn:microsoft.com/office/officeart/2005/8/layout/bList2"/>
    <dgm:cxn modelId="{46C73F4D-BBEC-4E78-98DD-C5731BB9D9AF}" type="presParOf" srcId="{F2B430AB-981B-451B-959D-90D5AECFA23C}" destId="{EC805068-8A1A-4055-9700-AD0C9FEE3183}" srcOrd="3" destOrd="0" presId="urn:microsoft.com/office/officeart/2005/8/layout/bList2"/>
    <dgm:cxn modelId="{F11DA839-45F3-4991-B6B2-AD93B9035218}" type="presParOf" srcId="{F2B430AB-981B-451B-959D-90D5AECFA23C}" destId="{B6345FA6-1226-4E5E-B364-B9FBF207A131}" srcOrd="4" destOrd="0" presId="urn:microsoft.com/office/officeart/2005/8/layout/bList2"/>
    <dgm:cxn modelId="{21939C74-69A9-4AC8-BF78-0CA8674D2087}" type="presParOf" srcId="{B6345FA6-1226-4E5E-B364-B9FBF207A131}" destId="{FAEDB925-7EED-462E-8BDC-FD140B892168}" srcOrd="0" destOrd="0" presId="urn:microsoft.com/office/officeart/2005/8/layout/bList2"/>
    <dgm:cxn modelId="{1B252B1F-B9CD-46DC-AD0A-3A57327701F5}" type="presParOf" srcId="{B6345FA6-1226-4E5E-B364-B9FBF207A131}" destId="{57776FA0-39D0-441D-89BD-73A1C9AB4DB7}" srcOrd="1" destOrd="0" presId="urn:microsoft.com/office/officeart/2005/8/layout/bList2"/>
    <dgm:cxn modelId="{D44D5DE0-7B7E-49F9-B35E-E758897C27F8}" type="presParOf" srcId="{B6345FA6-1226-4E5E-B364-B9FBF207A131}" destId="{8EB2F6AD-13E8-4F6E-A14B-9EEE241713E2}" srcOrd="2" destOrd="0" presId="urn:microsoft.com/office/officeart/2005/8/layout/bList2"/>
    <dgm:cxn modelId="{EE973F16-5874-4718-B223-12687A2D84BC}" type="presParOf" srcId="{B6345FA6-1226-4E5E-B364-B9FBF207A131}" destId="{F4557370-ECB0-4A5D-8971-9509DDD35618}" srcOrd="3" destOrd="0" presId="urn:microsoft.com/office/officeart/2005/8/layout/bList2"/>
    <dgm:cxn modelId="{036CCBBC-5BA0-41E2-80FD-A30146DDAFA5}" type="presParOf" srcId="{F2B430AB-981B-451B-959D-90D5AECFA23C}" destId="{8D75E0E1-796E-4F73-92EA-09AB254F7ECF}" srcOrd="5" destOrd="0" presId="urn:microsoft.com/office/officeart/2005/8/layout/bList2"/>
    <dgm:cxn modelId="{70689F82-11FD-4A49-934A-EE8AD6072FC5}" type="presParOf" srcId="{F2B430AB-981B-451B-959D-90D5AECFA23C}" destId="{B3EA2FEE-575E-43AC-8048-EEF65B2CDCEE}" srcOrd="6" destOrd="0" presId="urn:microsoft.com/office/officeart/2005/8/layout/bList2"/>
    <dgm:cxn modelId="{8F213AEA-144C-459C-AE18-13D1DD53A597}" type="presParOf" srcId="{B3EA2FEE-575E-43AC-8048-EEF65B2CDCEE}" destId="{8DCDF3FC-500A-4C15-9B13-C919167A32C9}" srcOrd="0" destOrd="0" presId="urn:microsoft.com/office/officeart/2005/8/layout/bList2"/>
    <dgm:cxn modelId="{61A29CCC-BB9C-45B6-B877-63251C00B8C7}" type="presParOf" srcId="{B3EA2FEE-575E-43AC-8048-EEF65B2CDCEE}" destId="{50F9694A-9517-4782-95C2-08B4DA5961AF}" srcOrd="1" destOrd="0" presId="urn:microsoft.com/office/officeart/2005/8/layout/bList2"/>
    <dgm:cxn modelId="{3E282535-0247-4A74-9E68-FB9132C897AC}" type="presParOf" srcId="{B3EA2FEE-575E-43AC-8048-EEF65B2CDCEE}" destId="{B86BBC23-18B2-4C39-8D60-191B7E67E3C7}" srcOrd="2" destOrd="0" presId="urn:microsoft.com/office/officeart/2005/8/layout/bList2"/>
    <dgm:cxn modelId="{9781C312-D985-4B6A-9C80-89DB18453ACD}" type="presParOf" srcId="{B3EA2FEE-575E-43AC-8048-EEF65B2CDCEE}" destId="{65DFB8F4-E11A-4628-B3A5-068AF7210B84}"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B862EE-C895-4B96-BA07-D4298CE082B7}" type="doc">
      <dgm:prSet loTypeId="urn:microsoft.com/office/officeart/2005/8/layout/arrow3" loCatId="relationship" qsTypeId="urn:microsoft.com/office/officeart/2005/8/quickstyle/simple1" qsCatId="simple" csTypeId="urn:microsoft.com/office/officeart/2005/8/colors/accent0_3" csCatId="mainScheme" phldr="1"/>
      <dgm:spPr/>
      <dgm:t>
        <a:bodyPr/>
        <a:lstStyle/>
        <a:p>
          <a:endParaRPr lang="es-PE"/>
        </a:p>
      </dgm:t>
    </dgm:pt>
    <dgm:pt modelId="{24226155-6339-4F64-AFEF-5722E1A3B4B3}">
      <dgm:prSet phldrT="[Texto]" phldr="0" custT="1"/>
      <dgm:spPr/>
      <dgm:t>
        <a:bodyPr/>
        <a:lstStyle/>
        <a:p>
          <a:r>
            <a:rPr lang="es-MX" sz="4000" dirty="0"/>
            <a:t>Fermentadores industriales</a:t>
          </a:r>
          <a:endParaRPr lang="es-PE" sz="4000" dirty="0"/>
        </a:p>
      </dgm:t>
    </dgm:pt>
    <dgm:pt modelId="{63A85566-DE44-4F3F-95EF-6ADE1CC6DCB3}" type="parTrans" cxnId="{8939099C-D6C6-41A9-AD00-7F3D7670E4F6}">
      <dgm:prSet/>
      <dgm:spPr/>
      <dgm:t>
        <a:bodyPr/>
        <a:lstStyle/>
        <a:p>
          <a:endParaRPr lang="es-PE"/>
        </a:p>
      </dgm:t>
    </dgm:pt>
    <dgm:pt modelId="{BDFAD913-F119-40F9-BFBB-02D22CB619CB}" type="sibTrans" cxnId="{8939099C-D6C6-41A9-AD00-7F3D7670E4F6}">
      <dgm:prSet/>
      <dgm:spPr/>
      <dgm:t>
        <a:bodyPr/>
        <a:lstStyle/>
        <a:p>
          <a:endParaRPr lang="es-PE"/>
        </a:p>
      </dgm:t>
    </dgm:pt>
    <dgm:pt modelId="{B042D386-4A64-41F8-9B51-7E38DB4887A2}">
      <dgm:prSet phldrT="[Texto]" phldr="0" custT="1"/>
      <dgm:spPr/>
      <dgm:t>
        <a:bodyPr/>
        <a:lstStyle/>
        <a:p>
          <a:r>
            <a:rPr lang="es-MX" sz="4000" dirty="0" err="1"/>
            <a:t>Penicillum</a:t>
          </a:r>
          <a:r>
            <a:rPr lang="es-MX" sz="4000" dirty="0"/>
            <a:t> </a:t>
          </a:r>
          <a:r>
            <a:rPr lang="es-MX" sz="4000" dirty="0" err="1"/>
            <a:t>notatum</a:t>
          </a:r>
          <a:endParaRPr lang="es-PE" sz="4000" dirty="0"/>
        </a:p>
      </dgm:t>
    </dgm:pt>
    <dgm:pt modelId="{97A18DE5-7281-40D9-9D12-0408A994D066}" type="parTrans" cxnId="{6B3BC925-6745-4032-BF65-9F5DEE3CAF3D}">
      <dgm:prSet/>
      <dgm:spPr/>
      <dgm:t>
        <a:bodyPr/>
        <a:lstStyle/>
        <a:p>
          <a:endParaRPr lang="es-PE"/>
        </a:p>
      </dgm:t>
    </dgm:pt>
    <dgm:pt modelId="{989BFE7D-EC3B-43B6-86F4-B192C7C5FD04}" type="sibTrans" cxnId="{6B3BC925-6745-4032-BF65-9F5DEE3CAF3D}">
      <dgm:prSet/>
      <dgm:spPr/>
      <dgm:t>
        <a:bodyPr/>
        <a:lstStyle/>
        <a:p>
          <a:endParaRPr lang="es-PE"/>
        </a:p>
      </dgm:t>
    </dgm:pt>
    <dgm:pt modelId="{8268BBFE-6DCD-4065-9998-3F3EFC60173F}" type="pres">
      <dgm:prSet presAssocID="{B5B862EE-C895-4B96-BA07-D4298CE082B7}" presName="compositeShape" presStyleCnt="0">
        <dgm:presLayoutVars>
          <dgm:chMax val="2"/>
          <dgm:dir/>
          <dgm:resizeHandles val="exact"/>
        </dgm:presLayoutVars>
      </dgm:prSet>
      <dgm:spPr/>
    </dgm:pt>
    <dgm:pt modelId="{BC8F7F8E-C79E-4D72-B9A5-35C92E367499}" type="pres">
      <dgm:prSet presAssocID="{B5B862EE-C895-4B96-BA07-D4298CE082B7}" presName="divider" presStyleLbl="fgShp" presStyleIdx="0" presStyleCnt="1"/>
      <dgm:spPr/>
    </dgm:pt>
    <dgm:pt modelId="{AEDB08E1-CF5D-4782-B811-3739A12E80BE}" type="pres">
      <dgm:prSet presAssocID="{24226155-6339-4F64-AFEF-5722E1A3B4B3}" presName="downArrow" presStyleLbl="node1" presStyleIdx="0" presStyleCnt="2"/>
      <dgm:spPr>
        <a:solidFill>
          <a:srgbClr val="FFC000"/>
        </a:solidFill>
      </dgm:spPr>
    </dgm:pt>
    <dgm:pt modelId="{2BA6F3B8-B08E-4972-B64B-F1BAE1E34841}" type="pres">
      <dgm:prSet presAssocID="{24226155-6339-4F64-AFEF-5722E1A3B4B3}" presName="downArrowText" presStyleLbl="revTx" presStyleIdx="0" presStyleCnt="2" custScaleX="222765">
        <dgm:presLayoutVars>
          <dgm:bulletEnabled val="1"/>
        </dgm:presLayoutVars>
      </dgm:prSet>
      <dgm:spPr/>
    </dgm:pt>
    <dgm:pt modelId="{32A0DB89-4070-4C8F-9208-E95817CB1149}" type="pres">
      <dgm:prSet presAssocID="{B042D386-4A64-41F8-9B51-7E38DB4887A2}" presName="upArrow" presStyleLbl="node1" presStyleIdx="1" presStyleCnt="2"/>
      <dgm:spPr>
        <a:solidFill>
          <a:srgbClr val="FFC000"/>
        </a:solidFill>
      </dgm:spPr>
    </dgm:pt>
    <dgm:pt modelId="{CE143FC1-9187-4E1C-8D18-3FD292D77FAE}" type="pres">
      <dgm:prSet presAssocID="{B042D386-4A64-41F8-9B51-7E38DB4887A2}" presName="upArrowText" presStyleLbl="revTx" presStyleIdx="1" presStyleCnt="2" custScaleX="146276">
        <dgm:presLayoutVars>
          <dgm:bulletEnabled val="1"/>
        </dgm:presLayoutVars>
      </dgm:prSet>
      <dgm:spPr/>
    </dgm:pt>
  </dgm:ptLst>
  <dgm:cxnLst>
    <dgm:cxn modelId="{6C280C0D-FA2F-4900-9E1D-3756A6846634}" type="presOf" srcId="{B042D386-4A64-41F8-9B51-7E38DB4887A2}" destId="{CE143FC1-9187-4E1C-8D18-3FD292D77FAE}" srcOrd="0" destOrd="0" presId="urn:microsoft.com/office/officeart/2005/8/layout/arrow3"/>
    <dgm:cxn modelId="{55B8DF0E-AB7F-4352-8A91-BA77644E6451}" type="presOf" srcId="{24226155-6339-4F64-AFEF-5722E1A3B4B3}" destId="{2BA6F3B8-B08E-4972-B64B-F1BAE1E34841}" srcOrd="0" destOrd="0" presId="urn:microsoft.com/office/officeart/2005/8/layout/arrow3"/>
    <dgm:cxn modelId="{6B3BC925-6745-4032-BF65-9F5DEE3CAF3D}" srcId="{B5B862EE-C895-4B96-BA07-D4298CE082B7}" destId="{B042D386-4A64-41F8-9B51-7E38DB4887A2}" srcOrd="1" destOrd="0" parTransId="{97A18DE5-7281-40D9-9D12-0408A994D066}" sibTransId="{989BFE7D-EC3B-43B6-86F4-B192C7C5FD04}"/>
    <dgm:cxn modelId="{8939099C-D6C6-41A9-AD00-7F3D7670E4F6}" srcId="{B5B862EE-C895-4B96-BA07-D4298CE082B7}" destId="{24226155-6339-4F64-AFEF-5722E1A3B4B3}" srcOrd="0" destOrd="0" parTransId="{63A85566-DE44-4F3F-95EF-6ADE1CC6DCB3}" sibTransId="{BDFAD913-F119-40F9-BFBB-02D22CB619CB}"/>
    <dgm:cxn modelId="{CF7C52ED-D303-4AA4-AE20-F40E27DDEC9E}" type="presOf" srcId="{B5B862EE-C895-4B96-BA07-D4298CE082B7}" destId="{8268BBFE-6DCD-4065-9998-3F3EFC60173F}" srcOrd="0" destOrd="0" presId="urn:microsoft.com/office/officeart/2005/8/layout/arrow3"/>
    <dgm:cxn modelId="{34FBDBD5-6517-45E1-8F9A-1D30CE89C06C}" type="presParOf" srcId="{8268BBFE-6DCD-4065-9998-3F3EFC60173F}" destId="{BC8F7F8E-C79E-4D72-B9A5-35C92E367499}" srcOrd="0" destOrd="0" presId="urn:microsoft.com/office/officeart/2005/8/layout/arrow3"/>
    <dgm:cxn modelId="{B88B8644-A96E-4C41-A34A-7AC2AD94B79B}" type="presParOf" srcId="{8268BBFE-6DCD-4065-9998-3F3EFC60173F}" destId="{AEDB08E1-CF5D-4782-B811-3739A12E80BE}" srcOrd="1" destOrd="0" presId="urn:microsoft.com/office/officeart/2005/8/layout/arrow3"/>
    <dgm:cxn modelId="{EDF13952-5550-4D29-8917-89EEFBE304C0}" type="presParOf" srcId="{8268BBFE-6DCD-4065-9998-3F3EFC60173F}" destId="{2BA6F3B8-B08E-4972-B64B-F1BAE1E34841}" srcOrd="2" destOrd="0" presId="urn:microsoft.com/office/officeart/2005/8/layout/arrow3"/>
    <dgm:cxn modelId="{8E552F57-C26A-4A1C-ACD9-58F948D7CA02}" type="presParOf" srcId="{8268BBFE-6DCD-4065-9998-3F3EFC60173F}" destId="{32A0DB89-4070-4C8F-9208-E95817CB1149}" srcOrd="3" destOrd="0" presId="urn:microsoft.com/office/officeart/2005/8/layout/arrow3"/>
    <dgm:cxn modelId="{F6746748-6964-41D2-8608-D6C5FC82F23B}" type="presParOf" srcId="{8268BBFE-6DCD-4065-9998-3F3EFC60173F}" destId="{CE143FC1-9187-4E1C-8D18-3FD292D77FAE}" srcOrd="4" destOrd="0" presId="urn:microsoft.com/office/officeart/2005/8/layout/arrow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808C6E-C57E-4688-AF63-0BE1367FC525}"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PE"/>
        </a:p>
      </dgm:t>
    </dgm:pt>
    <dgm:pt modelId="{1D6496DE-B78E-4E9A-9527-22010B18A2FC}">
      <dgm:prSet phldrT="[Texto]" custT="1"/>
      <dgm:spPr/>
      <dgm:t>
        <a:bodyPr/>
        <a:lstStyle/>
        <a:p>
          <a:pPr algn="ctr">
            <a:buFont typeface="Arial" panose="020B0604020202020204" pitchFamily="34" charset="0"/>
            <a:buChar char="•"/>
          </a:pPr>
          <a:r>
            <a:rPr lang="es-ES" sz="4400" dirty="0">
              <a:latin typeface="Arial" panose="020B0604020202020204" pitchFamily="34" charset="0"/>
              <a:cs typeface="Arial" panose="020B0604020202020204" pitchFamily="34" charset="0"/>
            </a:rPr>
            <a:t>La comprensión de los hechos y fenómenos en el universo</a:t>
          </a:r>
          <a:endParaRPr lang="es-PE" sz="4400" dirty="0"/>
        </a:p>
      </dgm:t>
    </dgm:pt>
    <dgm:pt modelId="{3375B1E0-C83D-4810-BF9A-B9E2A7A9D98B}" type="parTrans" cxnId="{33B8A277-F9D6-4AB9-B778-930214606A17}">
      <dgm:prSet/>
      <dgm:spPr/>
      <dgm:t>
        <a:bodyPr/>
        <a:lstStyle/>
        <a:p>
          <a:endParaRPr lang="es-PE"/>
        </a:p>
      </dgm:t>
    </dgm:pt>
    <dgm:pt modelId="{D688A835-5A8F-4955-89C6-133E5A793202}" type="sibTrans" cxnId="{33B8A277-F9D6-4AB9-B778-930214606A17}">
      <dgm:prSet/>
      <dgm:spPr/>
      <dgm:t>
        <a:bodyPr/>
        <a:lstStyle/>
        <a:p>
          <a:endParaRPr lang="es-PE"/>
        </a:p>
      </dgm:t>
    </dgm:pt>
    <dgm:pt modelId="{F83E4B3C-BF2F-41A1-A9BC-CF5A782CF171}">
      <dgm:prSet phldrT="[Texto]" custT="1"/>
      <dgm:spPr/>
      <dgm:t>
        <a:bodyPr/>
        <a:lstStyle/>
        <a:p>
          <a:pPr algn="ctr"/>
          <a:r>
            <a:rPr lang="es-ES" sz="4400" dirty="0">
              <a:latin typeface="Arial" panose="020B0604020202020204" pitchFamily="34" charset="0"/>
              <a:cs typeface="Arial" panose="020B0604020202020204" pitchFamily="34" charset="0"/>
            </a:rPr>
            <a:t>Búsqueda de </a:t>
          </a:r>
        </a:p>
        <a:p>
          <a:pPr algn="ctr"/>
          <a:r>
            <a:rPr lang="es-ES" sz="4400" dirty="0">
              <a:latin typeface="Arial" panose="020B0604020202020204" pitchFamily="34" charset="0"/>
              <a:cs typeface="Arial" panose="020B0604020202020204" pitchFamily="34" charset="0"/>
            </a:rPr>
            <a:t>evidencias científicas</a:t>
          </a:r>
          <a:endParaRPr lang="es-PE" sz="4400" dirty="0"/>
        </a:p>
      </dgm:t>
    </dgm:pt>
    <dgm:pt modelId="{0C04DFEE-F523-414F-A19E-2DA31C58D6CA}" type="parTrans" cxnId="{EA00E781-24EC-4ED5-A06C-49A6A8BA2384}">
      <dgm:prSet/>
      <dgm:spPr/>
      <dgm:t>
        <a:bodyPr/>
        <a:lstStyle/>
        <a:p>
          <a:endParaRPr lang="es-PE"/>
        </a:p>
      </dgm:t>
    </dgm:pt>
    <dgm:pt modelId="{31842ACF-2BEC-4241-B27C-754843E03DFB}" type="sibTrans" cxnId="{EA00E781-24EC-4ED5-A06C-49A6A8BA2384}">
      <dgm:prSet/>
      <dgm:spPr/>
      <dgm:t>
        <a:bodyPr/>
        <a:lstStyle/>
        <a:p>
          <a:endParaRPr lang="es-PE"/>
        </a:p>
      </dgm:t>
    </dgm:pt>
    <dgm:pt modelId="{BBA9C83E-E68C-4D8F-83B1-53A4272897E5}">
      <dgm:prSet phldrT="[Texto]" custT="1"/>
      <dgm:spPr/>
      <dgm:t>
        <a:bodyPr/>
        <a:lstStyle/>
        <a:p>
          <a:pPr algn="ctr">
            <a:buFont typeface="Arial" panose="020B0604020202020204" pitchFamily="34" charset="0"/>
            <a:buChar char="•"/>
          </a:pPr>
          <a:r>
            <a:rPr lang="es-ES" sz="4400" dirty="0">
              <a:latin typeface="Arial" panose="020B0604020202020204" pitchFamily="34" charset="0"/>
              <a:cs typeface="Arial" panose="020B0604020202020204" pitchFamily="34" charset="0"/>
            </a:rPr>
            <a:t>Generación de soluciones </a:t>
          </a:r>
          <a:endParaRPr lang="es-PE" sz="4400" dirty="0"/>
        </a:p>
      </dgm:t>
    </dgm:pt>
    <dgm:pt modelId="{630C2F9B-518D-4450-8DB3-DFB750FBD3E3}" type="parTrans" cxnId="{AD0E1E52-DBA3-47A1-8AF6-582E17046951}">
      <dgm:prSet/>
      <dgm:spPr/>
      <dgm:t>
        <a:bodyPr/>
        <a:lstStyle/>
        <a:p>
          <a:endParaRPr lang="es-PE"/>
        </a:p>
      </dgm:t>
    </dgm:pt>
    <dgm:pt modelId="{0518D374-D9A9-4817-952B-9EE822B5A705}" type="sibTrans" cxnId="{AD0E1E52-DBA3-47A1-8AF6-582E17046951}">
      <dgm:prSet/>
      <dgm:spPr/>
      <dgm:t>
        <a:bodyPr/>
        <a:lstStyle/>
        <a:p>
          <a:endParaRPr lang="es-PE"/>
        </a:p>
      </dgm:t>
    </dgm:pt>
    <dgm:pt modelId="{5D4D7718-CFF4-48D7-8916-9AD71F5D75CB}" type="pres">
      <dgm:prSet presAssocID="{18808C6E-C57E-4688-AF63-0BE1367FC525}" presName="linear" presStyleCnt="0">
        <dgm:presLayoutVars>
          <dgm:dir/>
          <dgm:animLvl val="lvl"/>
          <dgm:resizeHandles val="exact"/>
        </dgm:presLayoutVars>
      </dgm:prSet>
      <dgm:spPr/>
    </dgm:pt>
    <dgm:pt modelId="{ECD935B8-866D-4C26-A3E8-AC03E7EFD9FD}" type="pres">
      <dgm:prSet presAssocID="{1D6496DE-B78E-4E9A-9527-22010B18A2FC}" presName="parentLin" presStyleCnt="0"/>
      <dgm:spPr/>
    </dgm:pt>
    <dgm:pt modelId="{7C0DFDA3-075E-4DAC-804F-D1217EA78F6B}" type="pres">
      <dgm:prSet presAssocID="{1D6496DE-B78E-4E9A-9527-22010B18A2FC}" presName="parentLeftMargin" presStyleLbl="node1" presStyleIdx="0" presStyleCnt="3"/>
      <dgm:spPr/>
    </dgm:pt>
    <dgm:pt modelId="{DE421318-7A05-401A-A04C-C2A8BDA46671}" type="pres">
      <dgm:prSet presAssocID="{1D6496DE-B78E-4E9A-9527-22010B18A2FC}" presName="parentText" presStyleLbl="node1" presStyleIdx="0" presStyleCnt="3">
        <dgm:presLayoutVars>
          <dgm:chMax val="0"/>
          <dgm:bulletEnabled val="1"/>
        </dgm:presLayoutVars>
      </dgm:prSet>
      <dgm:spPr/>
    </dgm:pt>
    <dgm:pt modelId="{F8A159C6-AAAA-4F68-B9BD-E8018C0D81C7}" type="pres">
      <dgm:prSet presAssocID="{1D6496DE-B78E-4E9A-9527-22010B18A2FC}" presName="negativeSpace" presStyleCnt="0"/>
      <dgm:spPr/>
    </dgm:pt>
    <dgm:pt modelId="{DC95B8B2-D9BD-414E-8761-D5EE99C6AA23}" type="pres">
      <dgm:prSet presAssocID="{1D6496DE-B78E-4E9A-9527-22010B18A2FC}" presName="childText" presStyleLbl="conFgAcc1" presStyleIdx="0" presStyleCnt="3">
        <dgm:presLayoutVars>
          <dgm:bulletEnabled val="1"/>
        </dgm:presLayoutVars>
      </dgm:prSet>
      <dgm:spPr/>
    </dgm:pt>
    <dgm:pt modelId="{B16DB31D-512C-4E15-AF22-6A136B5083E0}" type="pres">
      <dgm:prSet presAssocID="{D688A835-5A8F-4955-89C6-133E5A793202}" presName="spaceBetweenRectangles" presStyleCnt="0"/>
      <dgm:spPr/>
    </dgm:pt>
    <dgm:pt modelId="{AF7E3B3D-80AB-475B-BEEE-4C9EE0776E8D}" type="pres">
      <dgm:prSet presAssocID="{F83E4B3C-BF2F-41A1-A9BC-CF5A782CF171}" presName="parentLin" presStyleCnt="0"/>
      <dgm:spPr/>
    </dgm:pt>
    <dgm:pt modelId="{E36CC8FC-446B-44DF-AFC1-66AB074346F2}" type="pres">
      <dgm:prSet presAssocID="{F83E4B3C-BF2F-41A1-A9BC-CF5A782CF171}" presName="parentLeftMargin" presStyleLbl="node1" presStyleIdx="0" presStyleCnt="3"/>
      <dgm:spPr/>
    </dgm:pt>
    <dgm:pt modelId="{2A9D5709-C259-48B9-95BE-18A7282C081D}" type="pres">
      <dgm:prSet presAssocID="{F83E4B3C-BF2F-41A1-A9BC-CF5A782CF171}" presName="parentText" presStyleLbl="node1" presStyleIdx="1" presStyleCnt="3">
        <dgm:presLayoutVars>
          <dgm:chMax val="0"/>
          <dgm:bulletEnabled val="1"/>
        </dgm:presLayoutVars>
      </dgm:prSet>
      <dgm:spPr/>
    </dgm:pt>
    <dgm:pt modelId="{0C705548-5E23-471E-8E13-D36B0913D971}" type="pres">
      <dgm:prSet presAssocID="{F83E4B3C-BF2F-41A1-A9BC-CF5A782CF171}" presName="negativeSpace" presStyleCnt="0"/>
      <dgm:spPr/>
    </dgm:pt>
    <dgm:pt modelId="{92519E65-6B56-4D1B-A170-6D7CE5E1B58E}" type="pres">
      <dgm:prSet presAssocID="{F83E4B3C-BF2F-41A1-A9BC-CF5A782CF171}" presName="childText" presStyleLbl="conFgAcc1" presStyleIdx="1" presStyleCnt="3">
        <dgm:presLayoutVars>
          <dgm:bulletEnabled val="1"/>
        </dgm:presLayoutVars>
      </dgm:prSet>
      <dgm:spPr/>
    </dgm:pt>
    <dgm:pt modelId="{178D490B-EC6A-459B-BDAC-DE9297578C22}" type="pres">
      <dgm:prSet presAssocID="{31842ACF-2BEC-4241-B27C-754843E03DFB}" presName="spaceBetweenRectangles" presStyleCnt="0"/>
      <dgm:spPr/>
    </dgm:pt>
    <dgm:pt modelId="{9AD9783E-ADB7-4BAF-A6B0-D48C06AD9A6D}" type="pres">
      <dgm:prSet presAssocID="{BBA9C83E-E68C-4D8F-83B1-53A4272897E5}" presName="parentLin" presStyleCnt="0"/>
      <dgm:spPr/>
    </dgm:pt>
    <dgm:pt modelId="{FB899640-734A-4F64-8750-ED8ACF6966BD}" type="pres">
      <dgm:prSet presAssocID="{BBA9C83E-E68C-4D8F-83B1-53A4272897E5}" presName="parentLeftMargin" presStyleLbl="node1" presStyleIdx="1" presStyleCnt="3"/>
      <dgm:spPr/>
    </dgm:pt>
    <dgm:pt modelId="{DF5857DD-4F9E-42CD-ABFC-480C1ED6775D}" type="pres">
      <dgm:prSet presAssocID="{BBA9C83E-E68C-4D8F-83B1-53A4272897E5}" presName="parentText" presStyleLbl="node1" presStyleIdx="2" presStyleCnt="3">
        <dgm:presLayoutVars>
          <dgm:chMax val="0"/>
          <dgm:bulletEnabled val="1"/>
        </dgm:presLayoutVars>
      </dgm:prSet>
      <dgm:spPr/>
    </dgm:pt>
    <dgm:pt modelId="{076386B2-2589-4109-A578-749D347E16DE}" type="pres">
      <dgm:prSet presAssocID="{BBA9C83E-E68C-4D8F-83B1-53A4272897E5}" presName="negativeSpace" presStyleCnt="0"/>
      <dgm:spPr/>
    </dgm:pt>
    <dgm:pt modelId="{4B7EB8FD-E5AC-4AFB-9396-38F9540D1E0F}" type="pres">
      <dgm:prSet presAssocID="{BBA9C83E-E68C-4D8F-83B1-53A4272897E5}" presName="childText" presStyleLbl="conFgAcc1" presStyleIdx="2" presStyleCnt="3">
        <dgm:presLayoutVars>
          <dgm:bulletEnabled val="1"/>
        </dgm:presLayoutVars>
      </dgm:prSet>
      <dgm:spPr/>
    </dgm:pt>
  </dgm:ptLst>
  <dgm:cxnLst>
    <dgm:cxn modelId="{F7E05325-D68E-48C4-AE90-D3A24548747F}" type="presOf" srcId="{F83E4B3C-BF2F-41A1-A9BC-CF5A782CF171}" destId="{2A9D5709-C259-48B9-95BE-18A7282C081D}" srcOrd="1" destOrd="0" presId="urn:microsoft.com/office/officeart/2005/8/layout/list1"/>
    <dgm:cxn modelId="{3EAB485F-B7C8-4BAB-A434-F857F650A012}" type="presOf" srcId="{18808C6E-C57E-4688-AF63-0BE1367FC525}" destId="{5D4D7718-CFF4-48D7-8916-9AD71F5D75CB}" srcOrd="0" destOrd="0" presId="urn:microsoft.com/office/officeart/2005/8/layout/list1"/>
    <dgm:cxn modelId="{4C93FD64-D845-499B-AA51-30CD8F33BEE5}" type="presOf" srcId="{1D6496DE-B78E-4E9A-9527-22010B18A2FC}" destId="{7C0DFDA3-075E-4DAC-804F-D1217EA78F6B}" srcOrd="0" destOrd="0" presId="urn:microsoft.com/office/officeart/2005/8/layout/list1"/>
    <dgm:cxn modelId="{AD17C94E-185B-4002-9A96-8D227D221D05}" type="presOf" srcId="{BBA9C83E-E68C-4D8F-83B1-53A4272897E5}" destId="{DF5857DD-4F9E-42CD-ABFC-480C1ED6775D}" srcOrd="1" destOrd="0" presId="urn:microsoft.com/office/officeart/2005/8/layout/list1"/>
    <dgm:cxn modelId="{52016750-A31A-4731-84B2-14215330D36B}" type="presOf" srcId="{BBA9C83E-E68C-4D8F-83B1-53A4272897E5}" destId="{FB899640-734A-4F64-8750-ED8ACF6966BD}" srcOrd="0" destOrd="0" presId="urn:microsoft.com/office/officeart/2005/8/layout/list1"/>
    <dgm:cxn modelId="{AD0E1E52-DBA3-47A1-8AF6-582E17046951}" srcId="{18808C6E-C57E-4688-AF63-0BE1367FC525}" destId="{BBA9C83E-E68C-4D8F-83B1-53A4272897E5}" srcOrd="2" destOrd="0" parTransId="{630C2F9B-518D-4450-8DB3-DFB750FBD3E3}" sibTransId="{0518D374-D9A9-4817-952B-9EE822B5A705}"/>
    <dgm:cxn modelId="{33B8A277-F9D6-4AB9-B778-930214606A17}" srcId="{18808C6E-C57E-4688-AF63-0BE1367FC525}" destId="{1D6496DE-B78E-4E9A-9527-22010B18A2FC}" srcOrd="0" destOrd="0" parTransId="{3375B1E0-C83D-4810-BF9A-B9E2A7A9D98B}" sibTransId="{D688A835-5A8F-4955-89C6-133E5A793202}"/>
    <dgm:cxn modelId="{EA00E781-24EC-4ED5-A06C-49A6A8BA2384}" srcId="{18808C6E-C57E-4688-AF63-0BE1367FC525}" destId="{F83E4B3C-BF2F-41A1-A9BC-CF5A782CF171}" srcOrd="1" destOrd="0" parTransId="{0C04DFEE-F523-414F-A19E-2DA31C58D6CA}" sibTransId="{31842ACF-2BEC-4241-B27C-754843E03DFB}"/>
    <dgm:cxn modelId="{3E91F5A7-A5A9-4354-BDAD-50B1B04B5D39}" type="presOf" srcId="{1D6496DE-B78E-4E9A-9527-22010B18A2FC}" destId="{DE421318-7A05-401A-A04C-C2A8BDA46671}" srcOrd="1" destOrd="0" presId="urn:microsoft.com/office/officeart/2005/8/layout/list1"/>
    <dgm:cxn modelId="{8DD653C7-CC30-4555-8565-BE68A8E199CD}" type="presOf" srcId="{F83E4B3C-BF2F-41A1-A9BC-CF5A782CF171}" destId="{E36CC8FC-446B-44DF-AFC1-66AB074346F2}" srcOrd="0" destOrd="0" presId="urn:microsoft.com/office/officeart/2005/8/layout/list1"/>
    <dgm:cxn modelId="{B2BEAFF7-34C4-427D-867D-0C82213A12B4}" type="presParOf" srcId="{5D4D7718-CFF4-48D7-8916-9AD71F5D75CB}" destId="{ECD935B8-866D-4C26-A3E8-AC03E7EFD9FD}" srcOrd="0" destOrd="0" presId="urn:microsoft.com/office/officeart/2005/8/layout/list1"/>
    <dgm:cxn modelId="{0D8134A4-D267-412A-9113-C5879B3D9E4F}" type="presParOf" srcId="{ECD935B8-866D-4C26-A3E8-AC03E7EFD9FD}" destId="{7C0DFDA3-075E-4DAC-804F-D1217EA78F6B}" srcOrd="0" destOrd="0" presId="urn:microsoft.com/office/officeart/2005/8/layout/list1"/>
    <dgm:cxn modelId="{84DEC055-9665-4FC7-BEE2-EA5453E8396C}" type="presParOf" srcId="{ECD935B8-866D-4C26-A3E8-AC03E7EFD9FD}" destId="{DE421318-7A05-401A-A04C-C2A8BDA46671}" srcOrd="1" destOrd="0" presId="urn:microsoft.com/office/officeart/2005/8/layout/list1"/>
    <dgm:cxn modelId="{26E0E1B8-F295-4BD1-95D6-3777FD935F0B}" type="presParOf" srcId="{5D4D7718-CFF4-48D7-8916-9AD71F5D75CB}" destId="{F8A159C6-AAAA-4F68-B9BD-E8018C0D81C7}" srcOrd="1" destOrd="0" presId="urn:microsoft.com/office/officeart/2005/8/layout/list1"/>
    <dgm:cxn modelId="{34C13054-0B65-4736-979C-9F1733964BBA}" type="presParOf" srcId="{5D4D7718-CFF4-48D7-8916-9AD71F5D75CB}" destId="{DC95B8B2-D9BD-414E-8761-D5EE99C6AA23}" srcOrd="2" destOrd="0" presId="urn:microsoft.com/office/officeart/2005/8/layout/list1"/>
    <dgm:cxn modelId="{8968DC41-D046-4687-8D68-4E222345176B}" type="presParOf" srcId="{5D4D7718-CFF4-48D7-8916-9AD71F5D75CB}" destId="{B16DB31D-512C-4E15-AF22-6A136B5083E0}" srcOrd="3" destOrd="0" presId="urn:microsoft.com/office/officeart/2005/8/layout/list1"/>
    <dgm:cxn modelId="{1A221A2C-157F-4ED7-9000-45DA7A4B1FCD}" type="presParOf" srcId="{5D4D7718-CFF4-48D7-8916-9AD71F5D75CB}" destId="{AF7E3B3D-80AB-475B-BEEE-4C9EE0776E8D}" srcOrd="4" destOrd="0" presId="urn:microsoft.com/office/officeart/2005/8/layout/list1"/>
    <dgm:cxn modelId="{931BF5CB-1C42-4669-B5B2-F9BA8C81F759}" type="presParOf" srcId="{AF7E3B3D-80AB-475B-BEEE-4C9EE0776E8D}" destId="{E36CC8FC-446B-44DF-AFC1-66AB074346F2}" srcOrd="0" destOrd="0" presId="urn:microsoft.com/office/officeart/2005/8/layout/list1"/>
    <dgm:cxn modelId="{DF559602-9F50-4813-8F72-26DFABCEA9A1}" type="presParOf" srcId="{AF7E3B3D-80AB-475B-BEEE-4C9EE0776E8D}" destId="{2A9D5709-C259-48B9-95BE-18A7282C081D}" srcOrd="1" destOrd="0" presId="urn:microsoft.com/office/officeart/2005/8/layout/list1"/>
    <dgm:cxn modelId="{B2355F37-64D4-427D-911A-4ADC52793872}" type="presParOf" srcId="{5D4D7718-CFF4-48D7-8916-9AD71F5D75CB}" destId="{0C705548-5E23-471E-8E13-D36B0913D971}" srcOrd="5" destOrd="0" presId="urn:microsoft.com/office/officeart/2005/8/layout/list1"/>
    <dgm:cxn modelId="{BE490904-7DD4-444F-8B43-11FD90DE12D9}" type="presParOf" srcId="{5D4D7718-CFF4-48D7-8916-9AD71F5D75CB}" destId="{92519E65-6B56-4D1B-A170-6D7CE5E1B58E}" srcOrd="6" destOrd="0" presId="urn:microsoft.com/office/officeart/2005/8/layout/list1"/>
    <dgm:cxn modelId="{342C12E5-4AF9-47CB-9062-1930F8EC7D90}" type="presParOf" srcId="{5D4D7718-CFF4-48D7-8916-9AD71F5D75CB}" destId="{178D490B-EC6A-459B-BDAC-DE9297578C22}" srcOrd="7" destOrd="0" presId="urn:microsoft.com/office/officeart/2005/8/layout/list1"/>
    <dgm:cxn modelId="{9A77A0E0-FD3B-4CC8-92C9-F8B982F59AE6}" type="presParOf" srcId="{5D4D7718-CFF4-48D7-8916-9AD71F5D75CB}" destId="{9AD9783E-ADB7-4BAF-A6B0-D48C06AD9A6D}" srcOrd="8" destOrd="0" presId="urn:microsoft.com/office/officeart/2005/8/layout/list1"/>
    <dgm:cxn modelId="{88B8E407-773E-48DA-9475-603085AA438C}" type="presParOf" srcId="{9AD9783E-ADB7-4BAF-A6B0-D48C06AD9A6D}" destId="{FB899640-734A-4F64-8750-ED8ACF6966BD}" srcOrd="0" destOrd="0" presId="urn:microsoft.com/office/officeart/2005/8/layout/list1"/>
    <dgm:cxn modelId="{A27FF1C6-15B1-4CF2-AE72-58B00332145C}" type="presParOf" srcId="{9AD9783E-ADB7-4BAF-A6B0-D48C06AD9A6D}" destId="{DF5857DD-4F9E-42CD-ABFC-480C1ED6775D}" srcOrd="1" destOrd="0" presId="urn:microsoft.com/office/officeart/2005/8/layout/list1"/>
    <dgm:cxn modelId="{72A1F54F-068F-43E3-8DFA-B240CC063E77}" type="presParOf" srcId="{5D4D7718-CFF4-48D7-8916-9AD71F5D75CB}" destId="{076386B2-2589-4109-A578-749D347E16DE}" srcOrd="9" destOrd="0" presId="urn:microsoft.com/office/officeart/2005/8/layout/list1"/>
    <dgm:cxn modelId="{7B1E4AC1-9C8D-4DFD-8D4C-FC64D96797F6}" type="presParOf" srcId="{5D4D7718-CFF4-48D7-8916-9AD71F5D75CB}" destId="{4B7EB8FD-E5AC-4AFB-9396-38F9540D1E0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289830-7656-4F63-8C56-507F41D7C3F5}" type="doc">
      <dgm:prSet loTypeId="urn:microsoft.com/office/officeart/2005/8/layout/hProcess9" loCatId="process" qsTypeId="urn:microsoft.com/office/officeart/2005/8/quickstyle/3d3" qsCatId="3D" csTypeId="urn:microsoft.com/office/officeart/2005/8/colors/accent3_4" csCatId="accent3" phldr="1"/>
      <dgm:spPr/>
      <dgm:t>
        <a:bodyPr/>
        <a:lstStyle/>
        <a:p>
          <a:endParaRPr lang="es-PE"/>
        </a:p>
      </dgm:t>
    </dgm:pt>
    <dgm:pt modelId="{9C413184-B0F2-46F8-AD0E-F96AE1905229}">
      <dgm:prSet phldrT="[Texto]" phldr="0"/>
      <dgm:spPr>
        <a:solidFill>
          <a:srgbClr val="60A500"/>
        </a:solidFill>
      </dgm:spPr>
      <dgm:t>
        <a:bodyPr/>
        <a:lstStyle/>
        <a:p>
          <a:r>
            <a:rPr lang="es-MX" dirty="0"/>
            <a:t>Visión del mundo científico</a:t>
          </a:r>
          <a:endParaRPr lang="es-PE" dirty="0"/>
        </a:p>
      </dgm:t>
    </dgm:pt>
    <dgm:pt modelId="{C3EBCE72-B327-4819-B0A1-8F00363C185D}" type="parTrans" cxnId="{6432B151-346E-49BC-BFB3-993D89884077}">
      <dgm:prSet/>
      <dgm:spPr/>
      <dgm:t>
        <a:bodyPr/>
        <a:lstStyle/>
        <a:p>
          <a:endParaRPr lang="es-PE"/>
        </a:p>
      </dgm:t>
    </dgm:pt>
    <dgm:pt modelId="{CF0576E9-D35A-4951-8B6F-EF487068F31D}" type="sibTrans" cxnId="{6432B151-346E-49BC-BFB3-993D89884077}">
      <dgm:prSet/>
      <dgm:spPr/>
      <dgm:t>
        <a:bodyPr/>
        <a:lstStyle/>
        <a:p>
          <a:endParaRPr lang="es-PE"/>
        </a:p>
      </dgm:t>
    </dgm:pt>
    <dgm:pt modelId="{3906B7D2-05D9-4387-87E8-AC37076E1CEB}">
      <dgm:prSet phldrT="[Texto]" phldr="0"/>
      <dgm:spPr>
        <a:solidFill>
          <a:srgbClr val="60A500"/>
        </a:solidFill>
      </dgm:spPr>
      <dgm:t>
        <a:bodyPr/>
        <a:lstStyle/>
        <a:p>
          <a:r>
            <a:rPr lang="es-MX" dirty="0"/>
            <a:t>Métodos de la ciencia</a:t>
          </a:r>
          <a:endParaRPr lang="es-PE" dirty="0"/>
        </a:p>
      </dgm:t>
    </dgm:pt>
    <dgm:pt modelId="{89AA0E4C-0CF2-4B20-AB08-846DA30F1C78}" type="parTrans" cxnId="{1A54FFD1-7238-463F-BD32-2F12CCF3D604}">
      <dgm:prSet/>
      <dgm:spPr/>
      <dgm:t>
        <a:bodyPr/>
        <a:lstStyle/>
        <a:p>
          <a:endParaRPr lang="es-PE"/>
        </a:p>
      </dgm:t>
    </dgm:pt>
    <dgm:pt modelId="{0195879C-50F2-48A0-9320-11EA41AA1F6A}" type="sibTrans" cxnId="{1A54FFD1-7238-463F-BD32-2F12CCF3D604}">
      <dgm:prSet/>
      <dgm:spPr/>
      <dgm:t>
        <a:bodyPr/>
        <a:lstStyle/>
        <a:p>
          <a:endParaRPr lang="es-PE"/>
        </a:p>
      </dgm:t>
    </dgm:pt>
    <dgm:pt modelId="{CFE8F051-FAC9-43D1-BB63-54E5A87535AE}">
      <dgm:prSet phldrT="[Texto]" phldr="0"/>
      <dgm:spPr>
        <a:solidFill>
          <a:srgbClr val="60A500"/>
        </a:solidFill>
      </dgm:spPr>
      <dgm:t>
        <a:bodyPr/>
        <a:lstStyle/>
        <a:p>
          <a:r>
            <a:rPr lang="es-MX" dirty="0"/>
            <a:t>Trabajo científico</a:t>
          </a:r>
          <a:endParaRPr lang="es-PE" dirty="0"/>
        </a:p>
      </dgm:t>
    </dgm:pt>
    <dgm:pt modelId="{0B0AECA5-50F0-44F3-9F81-0EDC45522CA4}" type="parTrans" cxnId="{D7034045-92AC-47F1-A803-EB7EE63A96C1}">
      <dgm:prSet/>
      <dgm:spPr/>
      <dgm:t>
        <a:bodyPr/>
        <a:lstStyle/>
        <a:p>
          <a:endParaRPr lang="es-PE"/>
        </a:p>
      </dgm:t>
    </dgm:pt>
    <dgm:pt modelId="{663DE504-6A63-4E3E-A0DF-BBC564D65863}" type="sibTrans" cxnId="{D7034045-92AC-47F1-A803-EB7EE63A96C1}">
      <dgm:prSet/>
      <dgm:spPr/>
      <dgm:t>
        <a:bodyPr/>
        <a:lstStyle/>
        <a:p>
          <a:endParaRPr lang="es-PE"/>
        </a:p>
      </dgm:t>
    </dgm:pt>
    <dgm:pt modelId="{A76E2B98-2F1F-48AD-B328-B11099A1BA8E}" type="pres">
      <dgm:prSet presAssocID="{5A289830-7656-4F63-8C56-507F41D7C3F5}" presName="CompostProcess" presStyleCnt="0">
        <dgm:presLayoutVars>
          <dgm:dir/>
          <dgm:resizeHandles val="exact"/>
        </dgm:presLayoutVars>
      </dgm:prSet>
      <dgm:spPr/>
    </dgm:pt>
    <dgm:pt modelId="{5198133A-FB10-4EE9-9902-15FA2B1B0B44}" type="pres">
      <dgm:prSet presAssocID="{5A289830-7656-4F63-8C56-507F41D7C3F5}" presName="arrow" presStyleLbl="bgShp" presStyleIdx="0" presStyleCnt="1"/>
      <dgm:spPr/>
    </dgm:pt>
    <dgm:pt modelId="{1803B77F-4416-4C31-A448-B315020769ED}" type="pres">
      <dgm:prSet presAssocID="{5A289830-7656-4F63-8C56-507F41D7C3F5}" presName="linearProcess" presStyleCnt="0"/>
      <dgm:spPr/>
    </dgm:pt>
    <dgm:pt modelId="{81E94537-A837-4E9A-9A7C-DEDCA98F6720}" type="pres">
      <dgm:prSet presAssocID="{9C413184-B0F2-46F8-AD0E-F96AE1905229}" presName="textNode" presStyleLbl="node1" presStyleIdx="0" presStyleCnt="3">
        <dgm:presLayoutVars>
          <dgm:bulletEnabled val="1"/>
        </dgm:presLayoutVars>
      </dgm:prSet>
      <dgm:spPr/>
    </dgm:pt>
    <dgm:pt modelId="{3A6FFA7D-0AAB-4E4C-B650-3FACD4C24052}" type="pres">
      <dgm:prSet presAssocID="{CF0576E9-D35A-4951-8B6F-EF487068F31D}" presName="sibTrans" presStyleCnt="0"/>
      <dgm:spPr/>
    </dgm:pt>
    <dgm:pt modelId="{B990DA48-5AE3-483A-91A1-E409B347E6F0}" type="pres">
      <dgm:prSet presAssocID="{3906B7D2-05D9-4387-87E8-AC37076E1CEB}" presName="textNode" presStyleLbl="node1" presStyleIdx="1" presStyleCnt="3">
        <dgm:presLayoutVars>
          <dgm:bulletEnabled val="1"/>
        </dgm:presLayoutVars>
      </dgm:prSet>
      <dgm:spPr/>
    </dgm:pt>
    <dgm:pt modelId="{8454147A-5538-4B9E-8C8E-9F2691FD5D53}" type="pres">
      <dgm:prSet presAssocID="{0195879C-50F2-48A0-9320-11EA41AA1F6A}" presName="sibTrans" presStyleCnt="0"/>
      <dgm:spPr/>
    </dgm:pt>
    <dgm:pt modelId="{4A6C8BDE-6DD3-41FC-BD79-CC601815AE21}" type="pres">
      <dgm:prSet presAssocID="{CFE8F051-FAC9-43D1-BB63-54E5A87535AE}" presName="textNode" presStyleLbl="node1" presStyleIdx="2" presStyleCnt="3">
        <dgm:presLayoutVars>
          <dgm:bulletEnabled val="1"/>
        </dgm:presLayoutVars>
      </dgm:prSet>
      <dgm:spPr/>
    </dgm:pt>
  </dgm:ptLst>
  <dgm:cxnLst>
    <dgm:cxn modelId="{D7034045-92AC-47F1-A803-EB7EE63A96C1}" srcId="{5A289830-7656-4F63-8C56-507F41D7C3F5}" destId="{CFE8F051-FAC9-43D1-BB63-54E5A87535AE}" srcOrd="2" destOrd="0" parTransId="{0B0AECA5-50F0-44F3-9F81-0EDC45522CA4}" sibTransId="{663DE504-6A63-4E3E-A0DF-BBC564D65863}"/>
    <dgm:cxn modelId="{21A1934A-C29D-4057-A563-A501AD537868}" type="presOf" srcId="{5A289830-7656-4F63-8C56-507F41D7C3F5}" destId="{A76E2B98-2F1F-48AD-B328-B11099A1BA8E}" srcOrd="0" destOrd="0" presId="urn:microsoft.com/office/officeart/2005/8/layout/hProcess9"/>
    <dgm:cxn modelId="{6432B151-346E-49BC-BFB3-993D89884077}" srcId="{5A289830-7656-4F63-8C56-507F41D7C3F5}" destId="{9C413184-B0F2-46F8-AD0E-F96AE1905229}" srcOrd="0" destOrd="0" parTransId="{C3EBCE72-B327-4819-B0A1-8F00363C185D}" sibTransId="{CF0576E9-D35A-4951-8B6F-EF487068F31D}"/>
    <dgm:cxn modelId="{79AE7E97-9072-4F9E-83F0-2DFA2D5045AE}" type="presOf" srcId="{CFE8F051-FAC9-43D1-BB63-54E5A87535AE}" destId="{4A6C8BDE-6DD3-41FC-BD79-CC601815AE21}" srcOrd="0" destOrd="0" presId="urn:microsoft.com/office/officeart/2005/8/layout/hProcess9"/>
    <dgm:cxn modelId="{1A54FFD1-7238-463F-BD32-2F12CCF3D604}" srcId="{5A289830-7656-4F63-8C56-507F41D7C3F5}" destId="{3906B7D2-05D9-4387-87E8-AC37076E1CEB}" srcOrd="1" destOrd="0" parTransId="{89AA0E4C-0CF2-4B20-AB08-846DA30F1C78}" sibTransId="{0195879C-50F2-48A0-9320-11EA41AA1F6A}"/>
    <dgm:cxn modelId="{E712E8D4-C706-4997-A76F-D3D7DA616B89}" type="presOf" srcId="{9C413184-B0F2-46F8-AD0E-F96AE1905229}" destId="{81E94537-A837-4E9A-9A7C-DEDCA98F6720}" srcOrd="0" destOrd="0" presId="urn:microsoft.com/office/officeart/2005/8/layout/hProcess9"/>
    <dgm:cxn modelId="{5C72D5F1-6169-489E-81C6-E1534412EC41}" type="presOf" srcId="{3906B7D2-05D9-4387-87E8-AC37076E1CEB}" destId="{B990DA48-5AE3-483A-91A1-E409B347E6F0}" srcOrd="0" destOrd="0" presId="urn:microsoft.com/office/officeart/2005/8/layout/hProcess9"/>
    <dgm:cxn modelId="{1D948E93-DF9B-4BA2-9638-D5806590BBFC}" type="presParOf" srcId="{A76E2B98-2F1F-48AD-B328-B11099A1BA8E}" destId="{5198133A-FB10-4EE9-9902-15FA2B1B0B44}" srcOrd="0" destOrd="0" presId="urn:microsoft.com/office/officeart/2005/8/layout/hProcess9"/>
    <dgm:cxn modelId="{5F3F6127-4B67-4691-989B-C267FA64C4E6}" type="presParOf" srcId="{A76E2B98-2F1F-48AD-B328-B11099A1BA8E}" destId="{1803B77F-4416-4C31-A448-B315020769ED}" srcOrd="1" destOrd="0" presId="urn:microsoft.com/office/officeart/2005/8/layout/hProcess9"/>
    <dgm:cxn modelId="{C1BF67BD-0AC1-43FC-A5A7-CEC201DE1F0F}" type="presParOf" srcId="{1803B77F-4416-4C31-A448-B315020769ED}" destId="{81E94537-A837-4E9A-9A7C-DEDCA98F6720}" srcOrd="0" destOrd="0" presId="urn:microsoft.com/office/officeart/2005/8/layout/hProcess9"/>
    <dgm:cxn modelId="{1C9D890D-C8AE-44E3-A157-703A3B9DDFF5}" type="presParOf" srcId="{1803B77F-4416-4C31-A448-B315020769ED}" destId="{3A6FFA7D-0AAB-4E4C-B650-3FACD4C24052}" srcOrd="1" destOrd="0" presId="urn:microsoft.com/office/officeart/2005/8/layout/hProcess9"/>
    <dgm:cxn modelId="{C967BCAF-4D4F-40FA-AE6C-FB4DF5355416}" type="presParOf" srcId="{1803B77F-4416-4C31-A448-B315020769ED}" destId="{B990DA48-5AE3-483A-91A1-E409B347E6F0}" srcOrd="2" destOrd="0" presId="urn:microsoft.com/office/officeart/2005/8/layout/hProcess9"/>
    <dgm:cxn modelId="{00E9DF66-5747-499C-B800-227F68D8FCA8}" type="presParOf" srcId="{1803B77F-4416-4C31-A448-B315020769ED}" destId="{8454147A-5538-4B9E-8C8E-9F2691FD5D53}" srcOrd="3" destOrd="0" presId="urn:microsoft.com/office/officeart/2005/8/layout/hProcess9"/>
    <dgm:cxn modelId="{8327EEB6-425B-4503-8D14-E76F6705FE87}" type="presParOf" srcId="{1803B77F-4416-4C31-A448-B315020769ED}" destId="{4A6C8BDE-6DD3-41FC-BD79-CC601815AE21}"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816D2D-EA12-4979-8F65-6A1B45887D0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PE"/>
        </a:p>
      </dgm:t>
    </dgm:pt>
    <dgm:pt modelId="{B9F5324D-2B30-4CED-AC63-85E898F21BF9}">
      <dgm:prSet phldrT="[Texto]" phldr="0"/>
      <dgm:spPr/>
      <dgm:t>
        <a:bodyPr/>
        <a:lstStyle/>
        <a:p>
          <a:r>
            <a:rPr lang="es-MX" dirty="0"/>
            <a:t>El mundo es comprensible</a:t>
          </a:r>
          <a:endParaRPr lang="es-PE" dirty="0"/>
        </a:p>
      </dgm:t>
    </dgm:pt>
    <dgm:pt modelId="{098A120C-321F-454D-982B-B8DE58611D99}" type="parTrans" cxnId="{BCA89A32-7B36-42B3-99E6-13A998E37A90}">
      <dgm:prSet/>
      <dgm:spPr/>
      <dgm:t>
        <a:bodyPr/>
        <a:lstStyle/>
        <a:p>
          <a:endParaRPr lang="es-PE"/>
        </a:p>
      </dgm:t>
    </dgm:pt>
    <dgm:pt modelId="{F8072474-80EB-4DEC-8694-AB75F362CB4B}" type="sibTrans" cxnId="{BCA89A32-7B36-42B3-99E6-13A998E37A90}">
      <dgm:prSet/>
      <dgm:spPr/>
      <dgm:t>
        <a:bodyPr/>
        <a:lstStyle/>
        <a:p>
          <a:endParaRPr lang="es-PE"/>
        </a:p>
      </dgm:t>
    </dgm:pt>
    <dgm:pt modelId="{D9B66653-420F-4563-9BB9-003A3ACFB106}">
      <dgm:prSet phldrT="[Texto]" phldr="0"/>
      <dgm:spPr/>
      <dgm:t>
        <a:bodyPr/>
        <a:lstStyle/>
        <a:p>
          <a:r>
            <a:rPr lang="es-MX" dirty="0"/>
            <a:t>Las ideas están sujetas a cambio</a:t>
          </a:r>
          <a:endParaRPr lang="es-PE" dirty="0"/>
        </a:p>
      </dgm:t>
    </dgm:pt>
    <dgm:pt modelId="{753B92D7-D7BC-4A22-AE7D-6CC2E71E9B61}" type="parTrans" cxnId="{A19487FB-0127-4E74-8AA4-AD08C583D470}">
      <dgm:prSet/>
      <dgm:spPr/>
      <dgm:t>
        <a:bodyPr/>
        <a:lstStyle/>
        <a:p>
          <a:endParaRPr lang="es-PE"/>
        </a:p>
      </dgm:t>
    </dgm:pt>
    <dgm:pt modelId="{E7F635DD-E728-4184-976D-445CB7880BED}" type="sibTrans" cxnId="{A19487FB-0127-4E74-8AA4-AD08C583D470}">
      <dgm:prSet/>
      <dgm:spPr/>
      <dgm:t>
        <a:bodyPr/>
        <a:lstStyle/>
        <a:p>
          <a:endParaRPr lang="es-PE"/>
        </a:p>
      </dgm:t>
    </dgm:pt>
    <dgm:pt modelId="{E4B4C431-4B1E-42ED-9514-CE27ADCB7B6D}">
      <dgm:prSet phldrT="[Texto]" phldr="0"/>
      <dgm:spPr/>
      <dgm:t>
        <a:bodyPr/>
        <a:lstStyle/>
        <a:p>
          <a:r>
            <a:rPr lang="es-MX" dirty="0"/>
            <a:t>El conocimiento es durable</a:t>
          </a:r>
          <a:endParaRPr lang="es-PE" dirty="0"/>
        </a:p>
      </dgm:t>
    </dgm:pt>
    <dgm:pt modelId="{BC611E34-AEF2-4D42-9E12-7E0A0DE873DC}" type="parTrans" cxnId="{AE585003-9D2F-4F0A-BCD2-79D9EA509F47}">
      <dgm:prSet/>
      <dgm:spPr/>
      <dgm:t>
        <a:bodyPr/>
        <a:lstStyle/>
        <a:p>
          <a:endParaRPr lang="es-PE"/>
        </a:p>
      </dgm:t>
    </dgm:pt>
    <dgm:pt modelId="{D99C5F92-0034-4CD6-B687-356F32B92800}" type="sibTrans" cxnId="{AE585003-9D2F-4F0A-BCD2-79D9EA509F47}">
      <dgm:prSet/>
      <dgm:spPr/>
      <dgm:t>
        <a:bodyPr/>
        <a:lstStyle/>
        <a:p>
          <a:endParaRPr lang="es-PE"/>
        </a:p>
      </dgm:t>
    </dgm:pt>
    <dgm:pt modelId="{4CD73F35-C833-4EFB-AB9B-2A9ABD21BBC2}">
      <dgm:prSet phldrT="[Texto]"/>
      <dgm:spPr/>
      <dgm:t>
        <a:bodyPr/>
        <a:lstStyle/>
        <a:p>
          <a:r>
            <a:rPr lang="es-MX" dirty="0"/>
            <a:t>La ciencia no puede dar respuestas</a:t>
          </a:r>
          <a:endParaRPr lang="es-PE" dirty="0"/>
        </a:p>
        <a:p>
          <a:r>
            <a:rPr lang="es-MX" dirty="0"/>
            <a:t>completas a todas las preguntas</a:t>
          </a:r>
          <a:endParaRPr lang="es-PE" dirty="0"/>
        </a:p>
      </dgm:t>
    </dgm:pt>
    <dgm:pt modelId="{EAFC6FFE-F804-4BCE-BFC9-5D314C48699C}" type="parTrans" cxnId="{A02AF936-E579-4185-9C1E-06A544F84AC5}">
      <dgm:prSet/>
      <dgm:spPr/>
      <dgm:t>
        <a:bodyPr/>
        <a:lstStyle/>
        <a:p>
          <a:endParaRPr lang="es-PE"/>
        </a:p>
      </dgm:t>
    </dgm:pt>
    <dgm:pt modelId="{0399816B-D329-440E-8D5F-6192ABBD7FB9}" type="sibTrans" cxnId="{A02AF936-E579-4185-9C1E-06A544F84AC5}">
      <dgm:prSet/>
      <dgm:spPr/>
      <dgm:t>
        <a:bodyPr/>
        <a:lstStyle/>
        <a:p>
          <a:endParaRPr lang="es-PE"/>
        </a:p>
      </dgm:t>
    </dgm:pt>
    <dgm:pt modelId="{58F80AE8-C484-4590-9B52-CACED0CBA218}" type="pres">
      <dgm:prSet presAssocID="{47816D2D-EA12-4979-8F65-6A1B45887D0A}" presName="Name0" presStyleCnt="0">
        <dgm:presLayoutVars>
          <dgm:dir/>
          <dgm:resizeHandles val="exact"/>
        </dgm:presLayoutVars>
      </dgm:prSet>
      <dgm:spPr/>
    </dgm:pt>
    <dgm:pt modelId="{B46581B9-EBFE-41CA-A91C-5486B7447F9F}" type="pres">
      <dgm:prSet presAssocID="{B9F5324D-2B30-4CED-AC63-85E898F21BF9}" presName="compNode" presStyleCnt="0"/>
      <dgm:spPr/>
    </dgm:pt>
    <dgm:pt modelId="{EACBB080-15B9-4DAF-8A72-05794511E67A}" type="pres">
      <dgm:prSet presAssocID="{B9F5324D-2B30-4CED-AC63-85E898F21BF9}" presName="pictRect" presStyleLbl="nod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t="-1000" b="-1000"/>
          </a:stretch>
        </a:blipFill>
      </dgm:spPr>
    </dgm:pt>
    <dgm:pt modelId="{EEF004B6-672D-4B88-842C-4F677A93382B}" type="pres">
      <dgm:prSet presAssocID="{B9F5324D-2B30-4CED-AC63-85E898F21BF9}" presName="textRect" presStyleLbl="revTx" presStyleIdx="0" presStyleCnt="4">
        <dgm:presLayoutVars>
          <dgm:bulletEnabled val="1"/>
        </dgm:presLayoutVars>
      </dgm:prSet>
      <dgm:spPr/>
    </dgm:pt>
    <dgm:pt modelId="{93C21ECF-F352-49F0-B9B2-0E1F70727057}" type="pres">
      <dgm:prSet presAssocID="{F8072474-80EB-4DEC-8694-AB75F362CB4B}" presName="sibTrans" presStyleLbl="sibTrans2D1" presStyleIdx="0" presStyleCnt="0"/>
      <dgm:spPr/>
    </dgm:pt>
    <dgm:pt modelId="{F1C66AFE-7067-49D4-872C-AEC2E07BE6D9}" type="pres">
      <dgm:prSet presAssocID="{D9B66653-420F-4563-9BB9-003A3ACFB106}" presName="compNode" presStyleCnt="0"/>
      <dgm:spPr/>
    </dgm:pt>
    <dgm:pt modelId="{64A04154-4845-4D82-ACB4-D88C272766FC}" type="pres">
      <dgm:prSet presAssocID="{D9B66653-420F-4563-9BB9-003A3ACFB106}" presName="pictRect" presStyleLbl="node1" presStyleIdx="1" presStyleCnt="4"/>
      <dgm:spPr>
        <a:blipFill>
          <a:blip xmlns:r="http://schemas.openxmlformats.org/officeDocument/2006/relationships" r:embed="rId3"/>
          <a:srcRect/>
          <a:stretch>
            <a:fillRect l="-8000" r="-8000"/>
          </a:stretch>
        </a:blipFill>
      </dgm:spPr>
    </dgm:pt>
    <dgm:pt modelId="{4C949FA9-072A-4CCE-A7A7-0F3B8A40EDEE}" type="pres">
      <dgm:prSet presAssocID="{D9B66653-420F-4563-9BB9-003A3ACFB106}" presName="textRect" presStyleLbl="revTx" presStyleIdx="1" presStyleCnt="4">
        <dgm:presLayoutVars>
          <dgm:bulletEnabled val="1"/>
        </dgm:presLayoutVars>
      </dgm:prSet>
      <dgm:spPr/>
    </dgm:pt>
    <dgm:pt modelId="{511DDB71-2E3D-4541-B1E2-70F2D83780C9}" type="pres">
      <dgm:prSet presAssocID="{E7F635DD-E728-4184-976D-445CB7880BED}" presName="sibTrans" presStyleLbl="sibTrans2D1" presStyleIdx="0" presStyleCnt="0"/>
      <dgm:spPr/>
    </dgm:pt>
    <dgm:pt modelId="{0F7BC9FC-1B6E-4D09-8475-04BA7489E6B4}" type="pres">
      <dgm:prSet presAssocID="{E4B4C431-4B1E-42ED-9514-CE27ADCB7B6D}" presName="compNode" presStyleCnt="0"/>
      <dgm:spPr/>
    </dgm:pt>
    <dgm:pt modelId="{1801E252-D144-45E0-B519-EB8ACF11396B}" type="pres">
      <dgm:prSet presAssocID="{E4B4C431-4B1E-42ED-9514-CE27ADCB7B6D}" presName="pictRect" presStyleLbl="node1" presStyleIdx="2" presStyleCnt="4"/>
      <dgm:spPr>
        <a:blipFill>
          <a:blip xmlns:r="http://schemas.openxmlformats.org/officeDocument/2006/relationships" r:embed="rId4"/>
          <a:srcRect/>
          <a:stretch>
            <a:fillRect t="-10000" b="-10000"/>
          </a:stretch>
        </a:blipFill>
      </dgm:spPr>
    </dgm:pt>
    <dgm:pt modelId="{D7F5DD11-7C36-4BC3-9707-D0EEB13A712C}" type="pres">
      <dgm:prSet presAssocID="{E4B4C431-4B1E-42ED-9514-CE27ADCB7B6D}" presName="textRect" presStyleLbl="revTx" presStyleIdx="2" presStyleCnt="4">
        <dgm:presLayoutVars>
          <dgm:bulletEnabled val="1"/>
        </dgm:presLayoutVars>
      </dgm:prSet>
      <dgm:spPr/>
    </dgm:pt>
    <dgm:pt modelId="{250F6D40-6EFE-4F61-879E-D2DAC3A78EF2}" type="pres">
      <dgm:prSet presAssocID="{D99C5F92-0034-4CD6-B687-356F32B92800}" presName="sibTrans" presStyleLbl="sibTrans2D1" presStyleIdx="0" presStyleCnt="0"/>
      <dgm:spPr/>
    </dgm:pt>
    <dgm:pt modelId="{7FF950A4-7571-4E4D-86DA-78CED902817C}" type="pres">
      <dgm:prSet presAssocID="{4CD73F35-C833-4EFB-AB9B-2A9ABD21BBC2}" presName="compNode" presStyleCnt="0"/>
      <dgm:spPr/>
    </dgm:pt>
    <dgm:pt modelId="{329043F2-502A-4748-8B2B-54EF9EC4CB40}" type="pres">
      <dgm:prSet presAssocID="{4CD73F35-C833-4EFB-AB9B-2A9ABD21BBC2}" presName="pictRect" presStyleLbl="node1" presStyleIdx="3" presStyleCnt="4"/>
      <dgm:spPr>
        <a:blipFill>
          <a:blip xmlns:r="http://schemas.openxmlformats.org/officeDocument/2006/relationships" r:embed="rId5"/>
          <a:srcRect/>
          <a:stretch>
            <a:fillRect l="-11000" r="-11000"/>
          </a:stretch>
        </a:blipFill>
      </dgm:spPr>
    </dgm:pt>
    <dgm:pt modelId="{72A1EE5D-1654-4F4E-BCC9-62D4EE005591}" type="pres">
      <dgm:prSet presAssocID="{4CD73F35-C833-4EFB-AB9B-2A9ABD21BBC2}" presName="textRect" presStyleLbl="revTx" presStyleIdx="3" presStyleCnt="4" custScaleX="158378">
        <dgm:presLayoutVars>
          <dgm:bulletEnabled val="1"/>
        </dgm:presLayoutVars>
      </dgm:prSet>
      <dgm:spPr/>
    </dgm:pt>
  </dgm:ptLst>
  <dgm:cxnLst>
    <dgm:cxn modelId="{AE585003-9D2F-4F0A-BCD2-79D9EA509F47}" srcId="{47816D2D-EA12-4979-8F65-6A1B45887D0A}" destId="{E4B4C431-4B1E-42ED-9514-CE27ADCB7B6D}" srcOrd="2" destOrd="0" parTransId="{BC611E34-AEF2-4D42-9E12-7E0A0DE873DC}" sibTransId="{D99C5F92-0034-4CD6-B687-356F32B92800}"/>
    <dgm:cxn modelId="{D65EDE1E-3708-4533-A4F0-972B08758DCA}" type="presOf" srcId="{D9B66653-420F-4563-9BB9-003A3ACFB106}" destId="{4C949FA9-072A-4CCE-A7A7-0F3B8A40EDEE}" srcOrd="0" destOrd="0" presId="urn:microsoft.com/office/officeart/2005/8/layout/pList1"/>
    <dgm:cxn modelId="{BCA89A32-7B36-42B3-99E6-13A998E37A90}" srcId="{47816D2D-EA12-4979-8F65-6A1B45887D0A}" destId="{B9F5324D-2B30-4CED-AC63-85E898F21BF9}" srcOrd="0" destOrd="0" parTransId="{098A120C-321F-454D-982B-B8DE58611D99}" sibTransId="{F8072474-80EB-4DEC-8694-AB75F362CB4B}"/>
    <dgm:cxn modelId="{A02AF936-E579-4185-9C1E-06A544F84AC5}" srcId="{47816D2D-EA12-4979-8F65-6A1B45887D0A}" destId="{4CD73F35-C833-4EFB-AB9B-2A9ABD21BBC2}" srcOrd="3" destOrd="0" parTransId="{EAFC6FFE-F804-4BCE-BFC9-5D314C48699C}" sibTransId="{0399816B-D329-440E-8D5F-6192ABBD7FB9}"/>
    <dgm:cxn modelId="{57D63764-532E-460F-BF2C-3A0FDD9DADB1}" type="presOf" srcId="{B9F5324D-2B30-4CED-AC63-85E898F21BF9}" destId="{EEF004B6-672D-4B88-842C-4F677A93382B}" srcOrd="0" destOrd="0" presId="urn:microsoft.com/office/officeart/2005/8/layout/pList1"/>
    <dgm:cxn modelId="{4D497F52-4AF4-4235-A677-DB6802A16FAB}" type="presOf" srcId="{F8072474-80EB-4DEC-8694-AB75F362CB4B}" destId="{93C21ECF-F352-49F0-B9B2-0E1F70727057}" srcOrd="0" destOrd="0" presId="urn:microsoft.com/office/officeart/2005/8/layout/pList1"/>
    <dgm:cxn modelId="{9C788772-7969-4455-A45B-077B604F53C7}" type="presOf" srcId="{47816D2D-EA12-4979-8F65-6A1B45887D0A}" destId="{58F80AE8-C484-4590-9B52-CACED0CBA218}" srcOrd="0" destOrd="0" presId="urn:microsoft.com/office/officeart/2005/8/layout/pList1"/>
    <dgm:cxn modelId="{821B438F-7355-4261-878C-E3986407369B}" type="presOf" srcId="{4CD73F35-C833-4EFB-AB9B-2A9ABD21BBC2}" destId="{72A1EE5D-1654-4F4E-BCC9-62D4EE005591}" srcOrd="0" destOrd="0" presId="urn:microsoft.com/office/officeart/2005/8/layout/pList1"/>
    <dgm:cxn modelId="{235E29D1-B27B-4E9D-B58E-BEBBD4A170A4}" type="presOf" srcId="{E7F635DD-E728-4184-976D-445CB7880BED}" destId="{511DDB71-2E3D-4541-B1E2-70F2D83780C9}" srcOrd="0" destOrd="0" presId="urn:microsoft.com/office/officeart/2005/8/layout/pList1"/>
    <dgm:cxn modelId="{35096DFA-2667-4B06-9A98-2F6C399B5CDD}" type="presOf" srcId="{E4B4C431-4B1E-42ED-9514-CE27ADCB7B6D}" destId="{D7F5DD11-7C36-4BC3-9707-D0EEB13A712C}" srcOrd="0" destOrd="0" presId="urn:microsoft.com/office/officeart/2005/8/layout/pList1"/>
    <dgm:cxn modelId="{A19487FB-0127-4E74-8AA4-AD08C583D470}" srcId="{47816D2D-EA12-4979-8F65-6A1B45887D0A}" destId="{D9B66653-420F-4563-9BB9-003A3ACFB106}" srcOrd="1" destOrd="0" parTransId="{753B92D7-D7BC-4A22-AE7D-6CC2E71E9B61}" sibTransId="{E7F635DD-E728-4184-976D-445CB7880BED}"/>
    <dgm:cxn modelId="{A63655FE-63C6-4962-A1EE-8F3FA14FB3DC}" type="presOf" srcId="{D99C5F92-0034-4CD6-B687-356F32B92800}" destId="{250F6D40-6EFE-4F61-879E-D2DAC3A78EF2}" srcOrd="0" destOrd="0" presId="urn:microsoft.com/office/officeart/2005/8/layout/pList1"/>
    <dgm:cxn modelId="{AEB2446C-0C72-4569-B9CF-074F1586EF3E}" type="presParOf" srcId="{58F80AE8-C484-4590-9B52-CACED0CBA218}" destId="{B46581B9-EBFE-41CA-A91C-5486B7447F9F}" srcOrd="0" destOrd="0" presId="urn:microsoft.com/office/officeart/2005/8/layout/pList1"/>
    <dgm:cxn modelId="{9F1CED5E-CFF9-4804-8CE7-C76585FA849D}" type="presParOf" srcId="{B46581B9-EBFE-41CA-A91C-5486B7447F9F}" destId="{EACBB080-15B9-4DAF-8A72-05794511E67A}" srcOrd="0" destOrd="0" presId="urn:microsoft.com/office/officeart/2005/8/layout/pList1"/>
    <dgm:cxn modelId="{17949309-AC42-4AA7-AF86-B63B1FD3A6FE}" type="presParOf" srcId="{B46581B9-EBFE-41CA-A91C-5486B7447F9F}" destId="{EEF004B6-672D-4B88-842C-4F677A93382B}" srcOrd="1" destOrd="0" presId="urn:microsoft.com/office/officeart/2005/8/layout/pList1"/>
    <dgm:cxn modelId="{BD6E58A0-0A67-4AD4-BA1B-4CFEB16468E3}" type="presParOf" srcId="{58F80AE8-C484-4590-9B52-CACED0CBA218}" destId="{93C21ECF-F352-49F0-B9B2-0E1F70727057}" srcOrd="1" destOrd="0" presId="urn:microsoft.com/office/officeart/2005/8/layout/pList1"/>
    <dgm:cxn modelId="{F09580C9-1FF1-4ED1-A515-CF36F34EE9B5}" type="presParOf" srcId="{58F80AE8-C484-4590-9B52-CACED0CBA218}" destId="{F1C66AFE-7067-49D4-872C-AEC2E07BE6D9}" srcOrd="2" destOrd="0" presId="urn:microsoft.com/office/officeart/2005/8/layout/pList1"/>
    <dgm:cxn modelId="{DD1EC817-7C3B-43F9-A341-DAEC760D6218}" type="presParOf" srcId="{F1C66AFE-7067-49D4-872C-AEC2E07BE6D9}" destId="{64A04154-4845-4D82-ACB4-D88C272766FC}" srcOrd="0" destOrd="0" presId="urn:microsoft.com/office/officeart/2005/8/layout/pList1"/>
    <dgm:cxn modelId="{766698A6-6B7E-4010-91AA-119688A66FF1}" type="presParOf" srcId="{F1C66AFE-7067-49D4-872C-AEC2E07BE6D9}" destId="{4C949FA9-072A-4CCE-A7A7-0F3B8A40EDEE}" srcOrd="1" destOrd="0" presId="urn:microsoft.com/office/officeart/2005/8/layout/pList1"/>
    <dgm:cxn modelId="{98D4BDD8-E9C6-4AEB-861F-30AAA7F3C864}" type="presParOf" srcId="{58F80AE8-C484-4590-9B52-CACED0CBA218}" destId="{511DDB71-2E3D-4541-B1E2-70F2D83780C9}" srcOrd="3" destOrd="0" presId="urn:microsoft.com/office/officeart/2005/8/layout/pList1"/>
    <dgm:cxn modelId="{C66BBC49-0267-47B1-9FEB-89D3FCA80984}" type="presParOf" srcId="{58F80AE8-C484-4590-9B52-CACED0CBA218}" destId="{0F7BC9FC-1B6E-4D09-8475-04BA7489E6B4}" srcOrd="4" destOrd="0" presId="urn:microsoft.com/office/officeart/2005/8/layout/pList1"/>
    <dgm:cxn modelId="{9337ECA6-D80A-4AC3-A90F-A0B4FE892326}" type="presParOf" srcId="{0F7BC9FC-1B6E-4D09-8475-04BA7489E6B4}" destId="{1801E252-D144-45E0-B519-EB8ACF11396B}" srcOrd="0" destOrd="0" presId="urn:microsoft.com/office/officeart/2005/8/layout/pList1"/>
    <dgm:cxn modelId="{A7E9031E-F9DD-4D37-B0F1-ADF38D7A3102}" type="presParOf" srcId="{0F7BC9FC-1B6E-4D09-8475-04BA7489E6B4}" destId="{D7F5DD11-7C36-4BC3-9707-D0EEB13A712C}" srcOrd="1" destOrd="0" presId="urn:microsoft.com/office/officeart/2005/8/layout/pList1"/>
    <dgm:cxn modelId="{F96E6C83-8267-4B09-93CB-ADB3E93BB548}" type="presParOf" srcId="{58F80AE8-C484-4590-9B52-CACED0CBA218}" destId="{250F6D40-6EFE-4F61-879E-D2DAC3A78EF2}" srcOrd="5" destOrd="0" presId="urn:microsoft.com/office/officeart/2005/8/layout/pList1"/>
    <dgm:cxn modelId="{F814A795-0788-4C8E-866C-36AE5187AE57}" type="presParOf" srcId="{58F80AE8-C484-4590-9B52-CACED0CBA218}" destId="{7FF950A4-7571-4E4D-86DA-78CED902817C}" srcOrd="6" destOrd="0" presId="urn:microsoft.com/office/officeart/2005/8/layout/pList1"/>
    <dgm:cxn modelId="{FC9DF491-8FC0-4574-8094-09B494AF003A}" type="presParOf" srcId="{7FF950A4-7571-4E4D-86DA-78CED902817C}" destId="{329043F2-502A-4748-8B2B-54EF9EC4CB40}" srcOrd="0" destOrd="0" presId="urn:microsoft.com/office/officeart/2005/8/layout/pList1"/>
    <dgm:cxn modelId="{81DDF746-BDE2-472E-AD25-0EDA4483C97E}" type="presParOf" srcId="{7FF950A4-7571-4E4D-86DA-78CED902817C}" destId="{72A1EE5D-1654-4F4E-BCC9-62D4EE005591}"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816D2D-EA12-4979-8F65-6A1B45887D0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PE"/>
        </a:p>
      </dgm:t>
    </dgm:pt>
    <dgm:pt modelId="{B9F5324D-2B30-4CED-AC63-85E898F21BF9}">
      <dgm:prSet phldrT="[Texto]" phldr="0"/>
      <dgm:spPr/>
      <dgm:t>
        <a:bodyPr/>
        <a:lstStyle/>
        <a:p>
          <a:r>
            <a:rPr lang="es-MX" dirty="0"/>
            <a:t>Relación entre ciencia y tecnología</a:t>
          </a:r>
          <a:endParaRPr lang="es-PE" dirty="0"/>
        </a:p>
      </dgm:t>
    </dgm:pt>
    <dgm:pt modelId="{098A120C-321F-454D-982B-B8DE58611D99}" type="parTrans" cxnId="{BCA89A32-7B36-42B3-99E6-13A998E37A90}">
      <dgm:prSet/>
      <dgm:spPr/>
      <dgm:t>
        <a:bodyPr/>
        <a:lstStyle/>
        <a:p>
          <a:endParaRPr lang="es-PE"/>
        </a:p>
      </dgm:t>
    </dgm:pt>
    <dgm:pt modelId="{F8072474-80EB-4DEC-8694-AB75F362CB4B}" type="sibTrans" cxnId="{BCA89A32-7B36-42B3-99E6-13A998E37A90}">
      <dgm:prSet/>
      <dgm:spPr/>
      <dgm:t>
        <a:bodyPr/>
        <a:lstStyle/>
        <a:p>
          <a:endParaRPr lang="es-PE"/>
        </a:p>
      </dgm:t>
    </dgm:pt>
    <dgm:pt modelId="{D9B66653-420F-4563-9BB9-003A3ACFB106}">
      <dgm:prSet phldrT="[Texto]" phldr="0"/>
      <dgm:spPr/>
      <dgm:t>
        <a:bodyPr/>
        <a:lstStyle/>
        <a:p>
          <a:r>
            <a:rPr lang="es-MX" dirty="0"/>
            <a:t>Diseño y sistemas</a:t>
          </a:r>
          <a:endParaRPr lang="es-PE" dirty="0"/>
        </a:p>
      </dgm:t>
    </dgm:pt>
    <dgm:pt modelId="{753B92D7-D7BC-4A22-AE7D-6CC2E71E9B61}" type="parTrans" cxnId="{A19487FB-0127-4E74-8AA4-AD08C583D470}">
      <dgm:prSet/>
      <dgm:spPr/>
      <dgm:t>
        <a:bodyPr/>
        <a:lstStyle/>
        <a:p>
          <a:endParaRPr lang="es-PE"/>
        </a:p>
      </dgm:t>
    </dgm:pt>
    <dgm:pt modelId="{E7F635DD-E728-4184-976D-445CB7880BED}" type="sibTrans" cxnId="{A19487FB-0127-4E74-8AA4-AD08C583D470}">
      <dgm:prSet/>
      <dgm:spPr/>
      <dgm:t>
        <a:bodyPr/>
        <a:lstStyle/>
        <a:p>
          <a:endParaRPr lang="es-PE"/>
        </a:p>
      </dgm:t>
    </dgm:pt>
    <dgm:pt modelId="{E4B4C431-4B1E-42ED-9514-CE27ADCB7B6D}">
      <dgm:prSet phldrT="[Texto]" phldr="0"/>
      <dgm:spPr/>
      <dgm:t>
        <a:bodyPr/>
        <a:lstStyle/>
        <a:p>
          <a:r>
            <a:rPr lang="es-MX" dirty="0"/>
            <a:t>Consecuencias de la tecnología</a:t>
          </a:r>
          <a:endParaRPr lang="es-PE" dirty="0"/>
        </a:p>
      </dgm:t>
    </dgm:pt>
    <dgm:pt modelId="{BC611E34-AEF2-4D42-9E12-7E0A0DE873DC}" type="parTrans" cxnId="{AE585003-9D2F-4F0A-BCD2-79D9EA509F47}">
      <dgm:prSet/>
      <dgm:spPr/>
      <dgm:t>
        <a:bodyPr/>
        <a:lstStyle/>
        <a:p>
          <a:endParaRPr lang="es-PE"/>
        </a:p>
      </dgm:t>
    </dgm:pt>
    <dgm:pt modelId="{D99C5F92-0034-4CD6-B687-356F32B92800}" type="sibTrans" cxnId="{AE585003-9D2F-4F0A-BCD2-79D9EA509F47}">
      <dgm:prSet/>
      <dgm:spPr/>
      <dgm:t>
        <a:bodyPr/>
        <a:lstStyle/>
        <a:p>
          <a:endParaRPr lang="es-PE"/>
        </a:p>
      </dgm:t>
    </dgm:pt>
    <dgm:pt modelId="{58F80AE8-C484-4590-9B52-CACED0CBA218}" type="pres">
      <dgm:prSet presAssocID="{47816D2D-EA12-4979-8F65-6A1B45887D0A}" presName="Name0" presStyleCnt="0">
        <dgm:presLayoutVars>
          <dgm:dir/>
          <dgm:resizeHandles val="exact"/>
        </dgm:presLayoutVars>
      </dgm:prSet>
      <dgm:spPr/>
    </dgm:pt>
    <dgm:pt modelId="{B46581B9-EBFE-41CA-A91C-5486B7447F9F}" type="pres">
      <dgm:prSet presAssocID="{B9F5324D-2B30-4CED-AC63-85E898F21BF9}" presName="compNode" presStyleCnt="0"/>
      <dgm:spPr/>
    </dgm:pt>
    <dgm:pt modelId="{EACBB080-15B9-4DAF-8A72-05794511E67A}" type="pres">
      <dgm:prSet presAssocID="{B9F5324D-2B30-4CED-AC63-85E898F21BF9}" presName="pictRect" presStyleLbl="node1" presStyleIdx="0" presStyleCnt="3"/>
      <dgm:spPr>
        <a:blipFill>
          <a:blip xmlns:r="http://schemas.openxmlformats.org/officeDocument/2006/relationships" r:embed="rId1"/>
          <a:srcRect/>
          <a:stretch>
            <a:fillRect l="-12000" r="-12000"/>
          </a:stretch>
        </a:blipFill>
      </dgm:spPr>
    </dgm:pt>
    <dgm:pt modelId="{EEF004B6-672D-4B88-842C-4F677A93382B}" type="pres">
      <dgm:prSet presAssocID="{B9F5324D-2B30-4CED-AC63-85E898F21BF9}" presName="textRect" presStyleLbl="revTx" presStyleIdx="0" presStyleCnt="3">
        <dgm:presLayoutVars>
          <dgm:bulletEnabled val="1"/>
        </dgm:presLayoutVars>
      </dgm:prSet>
      <dgm:spPr/>
    </dgm:pt>
    <dgm:pt modelId="{93C21ECF-F352-49F0-B9B2-0E1F70727057}" type="pres">
      <dgm:prSet presAssocID="{F8072474-80EB-4DEC-8694-AB75F362CB4B}" presName="sibTrans" presStyleLbl="sibTrans2D1" presStyleIdx="0" presStyleCnt="0"/>
      <dgm:spPr/>
    </dgm:pt>
    <dgm:pt modelId="{F1C66AFE-7067-49D4-872C-AEC2E07BE6D9}" type="pres">
      <dgm:prSet presAssocID="{D9B66653-420F-4563-9BB9-003A3ACFB106}" presName="compNode" presStyleCnt="0"/>
      <dgm:spPr/>
    </dgm:pt>
    <dgm:pt modelId="{64A04154-4845-4D82-ACB4-D88C272766FC}" type="pres">
      <dgm:prSet presAssocID="{D9B66653-420F-4563-9BB9-003A3ACFB106}" presName="pictRect" presStyleLbl="node1" presStyleIdx="1" presStyleCnt="3"/>
      <dgm:spPr>
        <a:blipFill>
          <a:blip xmlns:r="http://schemas.openxmlformats.org/officeDocument/2006/relationships" r:embed="rId2"/>
          <a:srcRect/>
          <a:stretch>
            <a:fillRect t="-1000" b="-1000"/>
          </a:stretch>
        </a:blipFill>
      </dgm:spPr>
    </dgm:pt>
    <dgm:pt modelId="{4C949FA9-072A-4CCE-A7A7-0F3B8A40EDEE}" type="pres">
      <dgm:prSet presAssocID="{D9B66653-420F-4563-9BB9-003A3ACFB106}" presName="textRect" presStyleLbl="revTx" presStyleIdx="1" presStyleCnt="3">
        <dgm:presLayoutVars>
          <dgm:bulletEnabled val="1"/>
        </dgm:presLayoutVars>
      </dgm:prSet>
      <dgm:spPr/>
    </dgm:pt>
    <dgm:pt modelId="{511DDB71-2E3D-4541-B1E2-70F2D83780C9}" type="pres">
      <dgm:prSet presAssocID="{E7F635DD-E728-4184-976D-445CB7880BED}" presName="sibTrans" presStyleLbl="sibTrans2D1" presStyleIdx="0" presStyleCnt="0"/>
      <dgm:spPr/>
    </dgm:pt>
    <dgm:pt modelId="{0F7BC9FC-1B6E-4D09-8475-04BA7489E6B4}" type="pres">
      <dgm:prSet presAssocID="{E4B4C431-4B1E-42ED-9514-CE27ADCB7B6D}" presName="compNode" presStyleCnt="0"/>
      <dgm:spPr/>
    </dgm:pt>
    <dgm:pt modelId="{1801E252-D144-45E0-B519-EB8ACF11396B}" type="pres">
      <dgm:prSet presAssocID="{E4B4C431-4B1E-42ED-9514-CE27ADCB7B6D}" presName="pictRect" presStyleLbl="node1" presStyleIdx="2" presStyleCnt="3"/>
      <dgm:spPr>
        <a:blipFill>
          <a:blip xmlns:r="http://schemas.openxmlformats.org/officeDocument/2006/relationships" r:embed="rId3"/>
          <a:srcRect/>
          <a:stretch>
            <a:fillRect t="-4000" b="-4000"/>
          </a:stretch>
        </a:blipFill>
      </dgm:spPr>
    </dgm:pt>
    <dgm:pt modelId="{D7F5DD11-7C36-4BC3-9707-D0EEB13A712C}" type="pres">
      <dgm:prSet presAssocID="{E4B4C431-4B1E-42ED-9514-CE27ADCB7B6D}" presName="textRect" presStyleLbl="revTx" presStyleIdx="2" presStyleCnt="3">
        <dgm:presLayoutVars>
          <dgm:bulletEnabled val="1"/>
        </dgm:presLayoutVars>
      </dgm:prSet>
      <dgm:spPr/>
    </dgm:pt>
  </dgm:ptLst>
  <dgm:cxnLst>
    <dgm:cxn modelId="{AE585003-9D2F-4F0A-BCD2-79D9EA509F47}" srcId="{47816D2D-EA12-4979-8F65-6A1B45887D0A}" destId="{E4B4C431-4B1E-42ED-9514-CE27ADCB7B6D}" srcOrd="2" destOrd="0" parTransId="{BC611E34-AEF2-4D42-9E12-7E0A0DE873DC}" sibTransId="{D99C5F92-0034-4CD6-B687-356F32B92800}"/>
    <dgm:cxn modelId="{D65EDE1E-3708-4533-A4F0-972B08758DCA}" type="presOf" srcId="{D9B66653-420F-4563-9BB9-003A3ACFB106}" destId="{4C949FA9-072A-4CCE-A7A7-0F3B8A40EDEE}" srcOrd="0" destOrd="0" presId="urn:microsoft.com/office/officeart/2005/8/layout/pList1"/>
    <dgm:cxn modelId="{BCA89A32-7B36-42B3-99E6-13A998E37A90}" srcId="{47816D2D-EA12-4979-8F65-6A1B45887D0A}" destId="{B9F5324D-2B30-4CED-AC63-85E898F21BF9}" srcOrd="0" destOrd="0" parTransId="{098A120C-321F-454D-982B-B8DE58611D99}" sibTransId="{F8072474-80EB-4DEC-8694-AB75F362CB4B}"/>
    <dgm:cxn modelId="{57D63764-532E-460F-BF2C-3A0FDD9DADB1}" type="presOf" srcId="{B9F5324D-2B30-4CED-AC63-85E898F21BF9}" destId="{EEF004B6-672D-4B88-842C-4F677A93382B}" srcOrd="0" destOrd="0" presId="urn:microsoft.com/office/officeart/2005/8/layout/pList1"/>
    <dgm:cxn modelId="{4D497F52-4AF4-4235-A677-DB6802A16FAB}" type="presOf" srcId="{F8072474-80EB-4DEC-8694-AB75F362CB4B}" destId="{93C21ECF-F352-49F0-B9B2-0E1F70727057}" srcOrd="0" destOrd="0" presId="urn:microsoft.com/office/officeart/2005/8/layout/pList1"/>
    <dgm:cxn modelId="{9C788772-7969-4455-A45B-077B604F53C7}" type="presOf" srcId="{47816D2D-EA12-4979-8F65-6A1B45887D0A}" destId="{58F80AE8-C484-4590-9B52-CACED0CBA218}" srcOrd="0" destOrd="0" presId="urn:microsoft.com/office/officeart/2005/8/layout/pList1"/>
    <dgm:cxn modelId="{235E29D1-B27B-4E9D-B58E-BEBBD4A170A4}" type="presOf" srcId="{E7F635DD-E728-4184-976D-445CB7880BED}" destId="{511DDB71-2E3D-4541-B1E2-70F2D83780C9}" srcOrd="0" destOrd="0" presId="urn:microsoft.com/office/officeart/2005/8/layout/pList1"/>
    <dgm:cxn modelId="{35096DFA-2667-4B06-9A98-2F6C399B5CDD}" type="presOf" srcId="{E4B4C431-4B1E-42ED-9514-CE27ADCB7B6D}" destId="{D7F5DD11-7C36-4BC3-9707-D0EEB13A712C}" srcOrd="0" destOrd="0" presId="urn:microsoft.com/office/officeart/2005/8/layout/pList1"/>
    <dgm:cxn modelId="{A19487FB-0127-4E74-8AA4-AD08C583D470}" srcId="{47816D2D-EA12-4979-8F65-6A1B45887D0A}" destId="{D9B66653-420F-4563-9BB9-003A3ACFB106}" srcOrd="1" destOrd="0" parTransId="{753B92D7-D7BC-4A22-AE7D-6CC2E71E9B61}" sibTransId="{E7F635DD-E728-4184-976D-445CB7880BED}"/>
    <dgm:cxn modelId="{AEB2446C-0C72-4569-B9CF-074F1586EF3E}" type="presParOf" srcId="{58F80AE8-C484-4590-9B52-CACED0CBA218}" destId="{B46581B9-EBFE-41CA-A91C-5486B7447F9F}" srcOrd="0" destOrd="0" presId="urn:microsoft.com/office/officeart/2005/8/layout/pList1"/>
    <dgm:cxn modelId="{9F1CED5E-CFF9-4804-8CE7-C76585FA849D}" type="presParOf" srcId="{B46581B9-EBFE-41CA-A91C-5486B7447F9F}" destId="{EACBB080-15B9-4DAF-8A72-05794511E67A}" srcOrd="0" destOrd="0" presId="urn:microsoft.com/office/officeart/2005/8/layout/pList1"/>
    <dgm:cxn modelId="{17949309-AC42-4AA7-AF86-B63B1FD3A6FE}" type="presParOf" srcId="{B46581B9-EBFE-41CA-A91C-5486B7447F9F}" destId="{EEF004B6-672D-4B88-842C-4F677A93382B}" srcOrd="1" destOrd="0" presId="urn:microsoft.com/office/officeart/2005/8/layout/pList1"/>
    <dgm:cxn modelId="{BD6E58A0-0A67-4AD4-BA1B-4CFEB16468E3}" type="presParOf" srcId="{58F80AE8-C484-4590-9B52-CACED0CBA218}" destId="{93C21ECF-F352-49F0-B9B2-0E1F70727057}" srcOrd="1" destOrd="0" presId="urn:microsoft.com/office/officeart/2005/8/layout/pList1"/>
    <dgm:cxn modelId="{F09580C9-1FF1-4ED1-A515-CF36F34EE9B5}" type="presParOf" srcId="{58F80AE8-C484-4590-9B52-CACED0CBA218}" destId="{F1C66AFE-7067-49D4-872C-AEC2E07BE6D9}" srcOrd="2" destOrd="0" presId="urn:microsoft.com/office/officeart/2005/8/layout/pList1"/>
    <dgm:cxn modelId="{DD1EC817-7C3B-43F9-A341-DAEC760D6218}" type="presParOf" srcId="{F1C66AFE-7067-49D4-872C-AEC2E07BE6D9}" destId="{64A04154-4845-4D82-ACB4-D88C272766FC}" srcOrd="0" destOrd="0" presId="urn:microsoft.com/office/officeart/2005/8/layout/pList1"/>
    <dgm:cxn modelId="{766698A6-6B7E-4010-91AA-119688A66FF1}" type="presParOf" srcId="{F1C66AFE-7067-49D4-872C-AEC2E07BE6D9}" destId="{4C949FA9-072A-4CCE-A7A7-0F3B8A40EDEE}" srcOrd="1" destOrd="0" presId="urn:microsoft.com/office/officeart/2005/8/layout/pList1"/>
    <dgm:cxn modelId="{98D4BDD8-E9C6-4AEB-861F-30AAA7F3C864}" type="presParOf" srcId="{58F80AE8-C484-4590-9B52-CACED0CBA218}" destId="{511DDB71-2E3D-4541-B1E2-70F2D83780C9}" srcOrd="3" destOrd="0" presId="urn:microsoft.com/office/officeart/2005/8/layout/pList1"/>
    <dgm:cxn modelId="{C66BBC49-0267-47B1-9FEB-89D3FCA80984}" type="presParOf" srcId="{58F80AE8-C484-4590-9B52-CACED0CBA218}" destId="{0F7BC9FC-1B6E-4D09-8475-04BA7489E6B4}" srcOrd="4" destOrd="0" presId="urn:microsoft.com/office/officeart/2005/8/layout/pList1"/>
    <dgm:cxn modelId="{9337ECA6-D80A-4AC3-A90F-A0B4FE892326}" type="presParOf" srcId="{0F7BC9FC-1B6E-4D09-8475-04BA7489E6B4}" destId="{1801E252-D144-45E0-B519-EB8ACF11396B}" srcOrd="0" destOrd="0" presId="urn:microsoft.com/office/officeart/2005/8/layout/pList1"/>
    <dgm:cxn modelId="{A7E9031E-F9DD-4D37-B0F1-ADF38D7A3102}" type="presParOf" srcId="{0F7BC9FC-1B6E-4D09-8475-04BA7489E6B4}" destId="{D7F5DD11-7C36-4BC3-9707-D0EEB13A712C}"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40DC4-3FD9-4029-9757-1BBBE60ED980}"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s-PE"/>
        </a:p>
      </dgm:t>
    </dgm:pt>
    <dgm:pt modelId="{8A5DEE0A-5053-4C29-BD81-5647688A1DC2}">
      <dgm:prSet phldrT="[Texto]" phldr="0"/>
      <dgm:spPr/>
      <dgm:t>
        <a:bodyPr/>
        <a:lstStyle/>
        <a:p>
          <a:endParaRPr lang="es-PE" dirty="0"/>
        </a:p>
      </dgm:t>
    </dgm:pt>
    <dgm:pt modelId="{15E15B68-B1FD-4A75-AA0E-80560B01FCD9}" type="parTrans" cxnId="{91BCC45C-2E01-4DE8-A9A1-6B624CD3AE92}">
      <dgm:prSet/>
      <dgm:spPr/>
      <dgm:t>
        <a:bodyPr/>
        <a:lstStyle/>
        <a:p>
          <a:endParaRPr lang="es-PE"/>
        </a:p>
      </dgm:t>
    </dgm:pt>
    <dgm:pt modelId="{779DB42A-32BD-4465-B8DD-EFD1CC85C0BA}" type="sibTrans" cxnId="{91BCC45C-2E01-4DE8-A9A1-6B624CD3AE92}">
      <dgm:prSet/>
      <dgm:spPr/>
      <dgm:t>
        <a:bodyPr/>
        <a:lstStyle/>
        <a:p>
          <a:endParaRPr lang="es-PE"/>
        </a:p>
      </dgm:t>
    </dgm:pt>
    <dgm:pt modelId="{A8A4996E-1A90-46DF-BA68-FC998337BD32}">
      <dgm:prSet phldrT="[Texto]" phldr="0"/>
      <dgm:spPr>
        <a:ln>
          <a:solidFill>
            <a:srgbClr val="FF0000"/>
          </a:solidFill>
        </a:ln>
      </dgm:spPr>
      <dgm:t>
        <a:bodyPr/>
        <a:lstStyle/>
        <a:p>
          <a:pPr algn="ctr"/>
          <a:r>
            <a:rPr lang="es-MX" dirty="0"/>
            <a:t>¿Las estamos abordando en la escuela?</a:t>
          </a:r>
          <a:endParaRPr lang="es-PE" dirty="0"/>
        </a:p>
      </dgm:t>
    </dgm:pt>
    <dgm:pt modelId="{C1393D63-583E-417E-A697-2C54F58DB316}" type="parTrans" cxnId="{7815986A-5710-4201-801A-3506FFAF9984}">
      <dgm:prSet/>
      <dgm:spPr/>
      <dgm:t>
        <a:bodyPr/>
        <a:lstStyle/>
        <a:p>
          <a:endParaRPr lang="es-PE"/>
        </a:p>
      </dgm:t>
    </dgm:pt>
    <dgm:pt modelId="{7854C0B5-377C-4D03-9B59-BAD54252D8BF}" type="sibTrans" cxnId="{7815986A-5710-4201-801A-3506FFAF9984}">
      <dgm:prSet/>
      <dgm:spPr/>
      <dgm:t>
        <a:bodyPr/>
        <a:lstStyle/>
        <a:p>
          <a:endParaRPr lang="es-PE"/>
        </a:p>
      </dgm:t>
    </dgm:pt>
    <dgm:pt modelId="{58C486FB-6EE5-4C5A-97DA-4E5A32527F95}">
      <dgm:prSet phldrT="[Texto]" phldr="0"/>
      <dgm:spPr/>
      <dgm:t>
        <a:bodyPr/>
        <a:lstStyle/>
        <a:p>
          <a:endParaRPr lang="es-PE" dirty="0"/>
        </a:p>
      </dgm:t>
    </dgm:pt>
    <dgm:pt modelId="{25C00CCF-1426-490C-A563-F38A58176621}" type="parTrans" cxnId="{3F43A20C-79E2-45FE-9B84-682B4B2C018A}">
      <dgm:prSet/>
      <dgm:spPr/>
      <dgm:t>
        <a:bodyPr/>
        <a:lstStyle/>
        <a:p>
          <a:endParaRPr lang="es-PE"/>
        </a:p>
      </dgm:t>
    </dgm:pt>
    <dgm:pt modelId="{EEB9FFAD-CB0E-4D5F-B214-D256149C5466}" type="sibTrans" cxnId="{3F43A20C-79E2-45FE-9B84-682B4B2C018A}">
      <dgm:prSet/>
      <dgm:spPr/>
      <dgm:t>
        <a:bodyPr/>
        <a:lstStyle/>
        <a:p>
          <a:endParaRPr lang="es-PE"/>
        </a:p>
      </dgm:t>
    </dgm:pt>
    <dgm:pt modelId="{780C792A-8F24-4AD4-B505-B7AF664B591B}">
      <dgm:prSet phldrT="[Texto]" phldr="0"/>
      <dgm:spPr>
        <a:ln>
          <a:solidFill>
            <a:srgbClr val="FF0000"/>
          </a:solidFill>
        </a:ln>
      </dgm:spPr>
      <dgm:t>
        <a:bodyPr/>
        <a:lstStyle/>
        <a:p>
          <a:pPr algn="ctr"/>
          <a:endParaRPr lang="es-MX" dirty="0"/>
        </a:p>
        <a:p>
          <a:pPr algn="ctr"/>
          <a:r>
            <a:rPr lang="es-MX" dirty="0"/>
            <a:t>¿De qué manera?</a:t>
          </a:r>
          <a:endParaRPr lang="es-PE" dirty="0"/>
        </a:p>
      </dgm:t>
    </dgm:pt>
    <dgm:pt modelId="{2D4A1B7D-C7F0-484B-A70A-D51237713130}" type="parTrans" cxnId="{F507BFC3-FDD8-4DFC-88E2-C8F2254A366F}">
      <dgm:prSet/>
      <dgm:spPr/>
      <dgm:t>
        <a:bodyPr/>
        <a:lstStyle/>
        <a:p>
          <a:endParaRPr lang="es-PE"/>
        </a:p>
      </dgm:t>
    </dgm:pt>
    <dgm:pt modelId="{04189293-3C2C-4821-B5BD-EC963B54954D}" type="sibTrans" cxnId="{F507BFC3-FDD8-4DFC-88E2-C8F2254A366F}">
      <dgm:prSet/>
      <dgm:spPr/>
      <dgm:t>
        <a:bodyPr/>
        <a:lstStyle/>
        <a:p>
          <a:endParaRPr lang="es-PE"/>
        </a:p>
      </dgm:t>
    </dgm:pt>
    <dgm:pt modelId="{346DA770-5A4D-4787-AF3A-09F6EFD5811A}" type="pres">
      <dgm:prSet presAssocID="{F0D40DC4-3FD9-4029-9757-1BBBE60ED980}" presName="Name0" presStyleCnt="0">
        <dgm:presLayoutVars>
          <dgm:chMax val="2"/>
          <dgm:dir/>
          <dgm:animOne val="branch"/>
          <dgm:animLvl val="lvl"/>
          <dgm:resizeHandles val="exact"/>
        </dgm:presLayoutVars>
      </dgm:prSet>
      <dgm:spPr/>
    </dgm:pt>
    <dgm:pt modelId="{87188E9C-B41B-4F10-B398-57CA90860CBA}" type="pres">
      <dgm:prSet presAssocID="{F0D40DC4-3FD9-4029-9757-1BBBE60ED980}" presName="Background" presStyleLbl="node1" presStyleIdx="0" presStyleCnt="1"/>
      <dgm:spPr>
        <a:solidFill>
          <a:schemeClr val="accent3">
            <a:lumMod val="40000"/>
            <a:lumOff val="60000"/>
          </a:schemeClr>
        </a:solidFill>
      </dgm:spPr>
    </dgm:pt>
    <dgm:pt modelId="{6473A8EA-6145-47B8-8C26-5572406EF933}" type="pres">
      <dgm:prSet presAssocID="{F0D40DC4-3FD9-4029-9757-1BBBE60ED980}" presName="Divider" presStyleLbl="callout" presStyleIdx="0" presStyleCnt="1"/>
      <dgm:spPr/>
    </dgm:pt>
    <dgm:pt modelId="{9DADA200-7B20-46F2-9084-DAFDE2321A8B}" type="pres">
      <dgm:prSet presAssocID="{F0D40DC4-3FD9-4029-9757-1BBBE60ED980}" presName="ChildText1" presStyleLbl="revTx" presStyleIdx="0" presStyleCnt="0">
        <dgm:presLayoutVars>
          <dgm:chMax val="0"/>
          <dgm:chPref val="0"/>
          <dgm:bulletEnabled val="1"/>
        </dgm:presLayoutVars>
      </dgm:prSet>
      <dgm:spPr/>
    </dgm:pt>
    <dgm:pt modelId="{DED1B51E-470E-4EEE-925C-768D16234262}" type="pres">
      <dgm:prSet presAssocID="{F0D40DC4-3FD9-4029-9757-1BBBE60ED980}" presName="ChildText2" presStyleLbl="revTx" presStyleIdx="0" presStyleCnt="0">
        <dgm:presLayoutVars>
          <dgm:chMax val="0"/>
          <dgm:chPref val="0"/>
          <dgm:bulletEnabled val="1"/>
        </dgm:presLayoutVars>
      </dgm:prSet>
      <dgm:spPr/>
    </dgm:pt>
    <dgm:pt modelId="{2B13D6E0-D7BF-407C-BD9D-F0535487C26F}" type="pres">
      <dgm:prSet presAssocID="{F0D40DC4-3FD9-4029-9757-1BBBE60ED980}" presName="ParentText1" presStyleLbl="revTx" presStyleIdx="0" presStyleCnt="0">
        <dgm:presLayoutVars>
          <dgm:chMax val="1"/>
          <dgm:chPref val="1"/>
        </dgm:presLayoutVars>
      </dgm:prSet>
      <dgm:spPr/>
    </dgm:pt>
    <dgm:pt modelId="{BDD3A0C8-3232-40C9-BD74-70D46A251C33}" type="pres">
      <dgm:prSet presAssocID="{F0D40DC4-3FD9-4029-9757-1BBBE60ED980}" presName="ParentShape1" presStyleLbl="alignImgPlace1" presStyleIdx="0" presStyleCnt="2">
        <dgm:presLayoutVars/>
      </dgm:prSet>
      <dgm:spPr/>
    </dgm:pt>
    <dgm:pt modelId="{670FCC80-C99A-4D59-8576-E8E78721F090}" type="pres">
      <dgm:prSet presAssocID="{F0D40DC4-3FD9-4029-9757-1BBBE60ED980}" presName="ParentText2" presStyleLbl="revTx" presStyleIdx="0" presStyleCnt="0">
        <dgm:presLayoutVars>
          <dgm:chMax val="1"/>
          <dgm:chPref val="1"/>
        </dgm:presLayoutVars>
      </dgm:prSet>
      <dgm:spPr/>
    </dgm:pt>
    <dgm:pt modelId="{60C2A465-CC03-4F09-B849-29B567C9554A}" type="pres">
      <dgm:prSet presAssocID="{F0D40DC4-3FD9-4029-9757-1BBBE60ED980}" presName="ParentShape2" presStyleLbl="alignImgPlace1" presStyleIdx="1" presStyleCnt="2">
        <dgm:presLayoutVars/>
      </dgm:prSet>
      <dgm:spPr/>
    </dgm:pt>
  </dgm:ptLst>
  <dgm:cxnLst>
    <dgm:cxn modelId="{3F43A20C-79E2-45FE-9B84-682B4B2C018A}" srcId="{F0D40DC4-3FD9-4029-9757-1BBBE60ED980}" destId="{58C486FB-6EE5-4C5A-97DA-4E5A32527F95}" srcOrd="1" destOrd="0" parTransId="{25C00CCF-1426-490C-A563-F38A58176621}" sibTransId="{EEB9FFAD-CB0E-4D5F-B214-D256149C5466}"/>
    <dgm:cxn modelId="{91BCC45C-2E01-4DE8-A9A1-6B624CD3AE92}" srcId="{F0D40DC4-3FD9-4029-9757-1BBBE60ED980}" destId="{8A5DEE0A-5053-4C29-BD81-5647688A1DC2}" srcOrd="0" destOrd="0" parTransId="{15E15B68-B1FD-4A75-AA0E-80560B01FCD9}" sibTransId="{779DB42A-32BD-4465-B8DD-EFD1CC85C0BA}"/>
    <dgm:cxn modelId="{865B7241-D765-44EC-8526-5BA7205C223F}" type="presOf" srcId="{780C792A-8F24-4AD4-B505-B7AF664B591B}" destId="{DED1B51E-470E-4EEE-925C-768D16234262}" srcOrd="0" destOrd="0" presId="urn:microsoft.com/office/officeart/2009/3/layout/OpposingIdeas"/>
    <dgm:cxn modelId="{7815986A-5710-4201-801A-3506FFAF9984}" srcId="{8A5DEE0A-5053-4C29-BD81-5647688A1DC2}" destId="{A8A4996E-1A90-46DF-BA68-FC998337BD32}" srcOrd="0" destOrd="0" parTransId="{C1393D63-583E-417E-A697-2C54F58DB316}" sibTransId="{7854C0B5-377C-4D03-9B59-BAD54252D8BF}"/>
    <dgm:cxn modelId="{F2FD9884-6347-4AB6-AED1-9BD229575BE5}" type="presOf" srcId="{8A5DEE0A-5053-4C29-BD81-5647688A1DC2}" destId="{2B13D6E0-D7BF-407C-BD9D-F0535487C26F}" srcOrd="0" destOrd="0" presId="urn:microsoft.com/office/officeart/2009/3/layout/OpposingIdeas"/>
    <dgm:cxn modelId="{BCB1FBA4-F800-42A9-A91D-E6F451E2DE36}" type="presOf" srcId="{F0D40DC4-3FD9-4029-9757-1BBBE60ED980}" destId="{346DA770-5A4D-4787-AF3A-09F6EFD5811A}" srcOrd="0" destOrd="0" presId="urn:microsoft.com/office/officeart/2009/3/layout/OpposingIdeas"/>
    <dgm:cxn modelId="{7F0497B8-C638-4681-A64C-89D707151F79}" type="presOf" srcId="{58C486FB-6EE5-4C5A-97DA-4E5A32527F95}" destId="{670FCC80-C99A-4D59-8576-E8E78721F090}" srcOrd="0" destOrd="0" presId="urn:microsoft.com/office/officeart/2009/3/layout/OpposingIdeas"/>
    <dgm:cxn modelId="{F507BFC3-FDD8-4DFC-88E2-C8F2254A366F}" srcId="{58C486FB-6EE5-4C5A-97DA-4E5A32527F95}" destId="{780C792A-8F24-4AD4-B505-B7AF664B591B}" srcOrd="0" destOrd="0" parTransId="{2D4A1B7D-C7F0-484B-A70A-D51237713130}" sibTransId="{04189293-3C2C-4821-B5BD-EC963B54954D}"/>
    <dgm:cxn modelId="{A9EA48C7-5357-43EE-B388-4E3D3530DBDA}" type="presOf" srcId="{8A5DEE0A-5053-4C29-BD81-5647688A1DC2}" destId="{BDD3A0C8-3232-40C9-BD74-70D46A251C33}" srcOrd="1" destOrd="0" presId="urn:microsoft.com/office/officeart/2009/3/layout/OpposingIdeas"/>
    <dgm:cxn modelId="{A911CBEC-6E03-4551-BD1C-F9ECBEE5137A}" type="presOf" srcId="{58C486FB-6EE5-4C5A-97DA-4E5A32527F95}" destId="{60C2A465-CC03-4F09-B849-29B567C9554A}" srcOrd="1" destOrd="0" presId="urn:microsoft.com/office/officeart/2009/3/layout/OpposingIdeas"/>
    <dgm:cxn modelId="{ED60D2EE-F85C-4DCA-9901-1462B7B345DF}" type="presOf" srcId="{A8A4996E-1A90-46DF-BA68-FC998337BD32}" destId="{9DADA200-7B20-46F2-9084-DAFDE2321A8B}" srcOrd="0" destOrd="0" presId="urn:microsoft.com/office/officeart/2009/3/layout/OpposingIdeas"/>
    <dgm:cxn modelId="{A6DAF904-B981-47BD-B9B9-04877213A8E8}" type="presParOf" srcId="{346DA770-5A4D-4787-AF3A-09F6EFD5811A}" destId="{87188E9C-B41B-4F10-B398-57CA90860CBA}" srcOrd="0" destOrd="0" presId="urn:microsoft.com/office/officeart/2009/3/layout/OpposingIdeas"/>
    <dgm:cxn modelId="{28A1653E-3FB3-4FE1-8278-33D4FA4DF861}" type="presParOf" srcId="{346DA770-5A4D-4787-AF3A-09F6EFD5811A}" destId="{6473A8EA-6145-47B8-8C26-5572406EF933}" srcOrd="1" destOrd="0" presId="urn:microsoft.com/office/officeart/2009/3/layout/OpposingIdeas"/>
    <dgm:cxn modelId="{D162CC27-1A75-4A68-876A-B590BC1466F5}" type="presParOf" srcId="{346DA770-5A4D-4787-AF3A-09F6EFD5811A}" destId="{9DADA200-7B20-46F2-9084-DAFDE2321A8B}" srcOrd="2" destOrd="0" presId="urn:microsoft.com/office/officeart/2009/3/layout/OpposingIdeas"/>
    <dgm:cxn modelId="{86D8AB8C-736C-417D-B225-0FCD481CB7E6}" type="presParOf" srcId="{346DA770-5A4D-4787-AF3A-09F6EFD5811A}" destId="{DED1B51E-470E-4EEE-925C-768D16234262}" srcOrd="3" destOrd="0" presId="urn:microsoft.com/office/officeart/2009/3/layout/OpposingIdeas"/>
    <dgm:cxn modelId="{F69CA235-E1AF-430C-B1D0-CCC4D443E21F}" type="presParOf" srcId="{346DA770-5A4D-4787-AF3A-09F6EFD5811A}" destId="{2B13D6E0-D7BF-407C-BD9D-F0535487C26F}" srcOrd="4" destOrd="0" presId="urn:microsoft.com/office/officeart/2009/3/layout/OpposingIdeas"/>
    <dgm:cxn modelId="{FEE25F19-5B06-4319-A8FE-1DCE06321257}" type="presParOf" srcId="{346DA770-5A4D-4787-AF3A-09F6EFD5811A}" destId="{BDD3A0C8-3232-40C9-BD74-70D46A251C33}" srcOrd="5" destOrd="0" presId="urn:microsoft.com/office/officeart/2009/3/layout/OpposingIdeas"/>
    <dgm:cxn modelId="{BD454C1A-027D-442D-B582-1BEBE945C8C8}" type="presParOf" srcId="{346DA770-5A4D-4787-AF3A-09F6EFD5811A}" destId="{670FCC80-C99A-4D59-8576-E8E78721F090}" srcOrd="6" destOrd="0" presId="urn:microsoft.com/office/officeart/2009/3/layout/OpposingIdeas"/>
    <dgm:cxn modelId="{3DFCAD12-056E-4AC3-A884-D59E521A78C9}" type="presParOf" srcId="{346DA770-5A4D-4787-AF3A-09F6EFD5811A}" destId="{60C2A465-CC03-4F09-B849-29B567C9554A}" srcOrd="7" destOrd="0" presId="urn:microsoft.com/office/officeart/2009/3/layout/OpposingIdeas"/>
  </dgm:cxnLst>
  <dgm:bg>
    <a:solidFill>
      <a:srgbClr val="9CD960"/>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CB91CF-4BB4-4EF8-8ACB-D2386E36929B}" type="doc">
      <dgm:prSet loTypeId="urn:microsoft.com/office/officeart/2005/8/layout/bList2" loCatId="list" qsTypeId="urn:microsoft.com/office/officeart/2005/8/quickstyle/simple1" qsCatId="simple" csTypeId="urn:microsoft.com/office/officeart/2005/8/colors/accent1_2" csCatId="accent1" phldr="1"/>
      <dgm:spPr/>
    </dgm:pt>
    <dgm:pt modelId="{E378F6D0-9358-4A0B-9FAE-DAD9F0C81790}">
      <dgm:prSet phldrT="[Texto]"/>
      <dgm:spPr/>
      <dgm:t>
        <a:bodyPr/>
        <a:lstStyle/>
        <a:p>
          <a:r>
            <a:rPr lang="es-PE" b="1" dirty="0"/>
            <a:t>Alfabetización científica y tecnológica </a:t>
          </a:r>
        </a:p>
      </dgm:t>
    </dgm:pt>
    <dgm:pt modelId="{DFC44967-75E1-413E-B410-8DAF69AA85ED}" type="parTrans" cxnId="{DD8016A9-61AC-4671-A5DB-431F194C0CD3}">
      <dgm:prSet/>
      <dgm:spPr/>
      <dgm:t>
        <a:bodyPr/>
        <a:lstStyle/>
        <a:p>
          <a:endParaRPr lang="es-PE"/>
        </a:p>
      </dgm:t>
    </dgm:pt>
    <dgm:pt modelId="{1E05AC44-9E18-40D0-9F28-005AA023182E}" type="sibTrans" cxnId="{DD8016A9-61AC-4671-A5DB-431F194C0CD3}">
      <dgm:prSet/>
      <dgm:spPr/>
      <dgm:t>
        <a:bodyPr/>
        <a:lstStyle/>
        <a:p>
          <a:endParaRPr lang="es-PE"/>
        </a:p>
      </dgm:t>
    </dgm:pt>
    <dgm:pt modelId="{AC2FCB25-90BF-4598-99B5-3C217EBD3176}">
      <dgm:prSet phldrT="[Texto]"/>
      <dgm:spPr/>
      <dgm:t>
        <a:bodyPr/>
        <a:lstStyle/>
        <a:p>
          <a:r>
            <a:rPr lang="es-PE" b="1" dirty="0"/>
            <a:t>Indagar científicamente </a:t>
          </a:r>
        </a:p>
      </dgm:t>
    </dgm:pt>
    <dgm:pt modelId="{C235C172-056E-4B7F-87BC-ECE4C93C5A93}" type="parTrans" cxnId="{11352492-F3AE-449E-A4EE-96536C66DF4A}">
      <dgm:prSet/>
      <dgm:spPr/>
      <dgm:t>
        <a:bodyPr/>
        <a:lstStyle/>
        <a:p>
          <a:endParaRPr lang="es-PE"/>
        </a:p>
      </dgm:t>
    </dgm:pt>
    <dgm:pt modelId="{796FCDEF-7CD7-4E97-B35E-69CB19844581}" type="sibTrans" cxnId="{11352492-F3AE-449E-A4EE-96536C66DF4A}">
      <dgm:prSet/>
      <dgm:spPr/>
      <dgm:t>
        <a:bodyPr/>
        <a:lstStyle/>
        <a:p>
          <a:endParaRPr lang="es-PE"/>
        </a:p>
      </dgm:t>
    </dgm:pt>
    <dgm:pt modelId="{FADFFADD-B2B6-4349-B400-DFE72ECBFB8C}">
      <dgm:prSet/>
      <dgm:spPr/>
      <dgm:t>
        <a:bodyPr/>
        <a:lstStyle/>
        <a:p>
          <a:r>
            <a:rPr lang="es-PE" dirty="0"/>
            <a:t>Es conocer, comprender y usar los procedimientos de la ciencia para construir o reconstruir los conocimientos.</a:t>
          </a:r>
        </a:p>
      </dgm:t>
    </dgm:pt>
    <dgm:pt modelId="{6A782178-220D-4DBA-A439-6E45DF616E0D}" type="parTrans" cxnId="{F4A17D00-F7DF-4C25-9AD8-9AC3A944684B}">
      <dgm:prSet/>
      <dgm:spPr/>
      <dgm:t>
        <a:bodyPr/>
        <a:lstStyle/>
        <a:p>
          <a:endParaRPr lang="es-PE"/>
        </a:p>
      </dgm:t>
    </dgm:pt>
    <dgm:pt modelId="{D5717719-F24E-4388-9BB5-F46054EFF227}" type="sibTrans" cxnId="{F4A17D00-F7DF-4C25-9AD8-9AC3A944684B}">
      <dgm:prSet/>
      <dgm:spPr/>
      <dgm:t>
        <a:bodyPr/>
        <a:lstStyle/>
        <a:p>
          <a:endParaRPr lang="es-PE"/>
        </a:p>
      </dgm:t>
    </dgm:pt>
    <dgm:pt modelId="{0F0EBEBC-1E9A-4614-9067-0997C602D1B7}">
      <dgm:prSet/>
      <dgm:spPr/>
      <dgm:t>
        <a:bodyPr/>
        <a:lstStyle/>
        <a:p>
          <a:r>
            <a:rPr lang="es-PE" dirty="0"/>
            <a:t>Es usar el conocimiento científico y tecnológico en la vida cotidiana para comprender el mundo que los rodea. </a:t>
          </a:r>
        </a:p>
      </dgm:t>
    </dgm:pt>
    <dgm:pt modelId="{5015E561-E7DC-413A-A847-37641BD5EA08}" type="parTrans" cxnId="{FC4AF8D1-9C6F-410E-95B6-5EC462521E80}">
      <dgm:prSet/>
      <dgm:spPr/>
      <dgm:t>
        <a:bodyPr/>
        <a:lstStyle/>
        <a:p>
          <a:endParaRPr lang="es-PE"/>
        </a:p>
      </dgm:t>
    </dgm:pt>
    <dgm:pt modelId="{2EBD5B5D-3242-4EB0-AD92-472962B2F8F1}" type="sibTrans" cxnId="{FC4AF8D1-9C6F-410E-95B6-5EC462521E80}">
      <dgm:prSet/>
      <dgm:spPr/>
      <dgm:t>
        <a:bodyPr/>
        <a:lstStyle/>
        <a:p>
          <a:endParaRPr lang="es-PE"/>
        </a:p>
      </dgm:t>
    </dgm:pt>
    <dgm:pt modelId="{B757ED9D-D62A-487A-85B2-A7163C8A02AF}">
      <dgm:prSet/>
      <dgm:spPr/>
      <dgm:t>
        <a:bodyPr/>
        <a:lstStyle/>
        <a:p>
          <a:r>
            <a:rPr lang="es-PE" dirty="0"/>
            <a:t>Proponer soluciones tecnológicas que satisfagan las necesidades. </a:t>
          </a:r>
        </a:p>
      </dgm:t>
    </dgm:pt>
    <dgm:pt modelId="{E72B3F55-6020-4AA4-BD6A-DD75ABD4B3CD}" type="parTrans" cxnId="{079013CC-22B6-49AF-A2FB-86C4E73827CF}">
      <dgm:prSet/>
      <dgm:spPr/>
      <dgm:t>
        <a:bodyPr/>
        <a:lstStyle/>
        <a:p>
          <a:endParaRPr lang="es-PE"/>
        </a:p>
      </dgm:t>
    </dgm:pt>
    <dgm:pt modelId="{C647D3C5-E76E-4346-AA09-7DF0A1A68665}" type="sibTrans" cxnId="{079013CC-22B6-49AF-A2FB-86C4E73827CF}">
      <dgm:prSet/>
      <dgm:spPr/>
      <dgm:t>
        <a:bodyPr/>
        <a:lstStyle/>
        <a:p>
          <a:endParaRPr lang="es-PE"/>
        </a:p>
      </dgm:t>
    </dgm:pt>
    <dgm:pt modelId="{53B9A990-4E15-4F9B-8B0F-B68A446D0613}">
      <dgm:prSet/>
      <dgm:spPr/>
      <dgm:t>
        <a:bodyPr/>
        <a:lstStyle/>
        <a:p>
          <a:r>
            <a:rPr lang="es-PE" dirty="0"/>
            <a:t>Ciudadanos con capacidad de influir en la calidad de vida y del ambiente en su comunidad o país.  </a:t>
          </a:r>
        </a:p>
      </dgm:t>
    </dgm:pt>
    <dgm:pt modelId="{45A0DF92-C14D-43D0-B095-779616E1D71E}" type="parTrans" cxnId="{134E581C-6D7E-4642-BF12-A7D6D2742482}">
      <dgm:prSet/>
      <dgm:spPr/>
      <dgm:t>
        <a:bodyPr/>
        <a:lstStyle/>
        <a:p>
          <a:endParaRPr lang="es-PE"/>
        </a:p>
      </dgm:t>
    </dgm:pt>
    <dgm:pt modelId="{D7A7CD5D-DD9C-4726-A277-36693772DA05}" type="sibTrans" cxnId="{134E581C-6D7E-4642-BF12-A7D6D2742482}">
      <dgm:prSet/>
      <dgm:spPr/>
      <dgm:t>
        <a:bodyPr/>
        <a:lstStyle/>
        <a:p>
          <a:endParaRPr lang="es-PE"/>
        </a:p>
      </dgm:t>
    </dgm:pt>
    <dgm:pt modelId="{7571B315-D184-4116-8A79-2500FB15CC9F}">
      <dgm:prSet/>
      <dgm:spPr/>
      <dgm:t>
        <a:bodyPr/>
        <a:lstStyle/>
        <a:p>
          <a:r>
            <a:rPr lang="es-PE" dirty="0"/>
            <a:t>Involucra la reflexión sobre los procesos que se llevan a cabo durante la indagación.</a:t>
          </a:r>
        </a:p>
      </dgm:t>
    </dgm:pt>
    <dgm:pt modelId="{65B7F396-B23C-4D9E-934E-88392417D09B}" type="parTrans" cxnId="{8C02DD3D-3837-40FF-B48C-5A4103C53FDA}">
      <dgm:prSet/>
      <dgm:spPr/>
      <dgm:t>
        <a:bodyPr/>
        <a:lstStyle/>
        <a:p>
          <a:endParaRPr lang="es-PE"/>
        </a:p>
      </dgm:t>
    </dgm:pt>
    <dgm:pt modelId="{D54DC5EC-5276-4090-89DA-DF6F7BA49DD8}" type="sibTrans" cxnId="{8C02DD3D-3837-40FF-B48C-5A4103C53FDA}">
      <dgm:prSet/>
      <dgm:spPr/>
      <dgm:t>
        <a:bodyPr/>
        <a:lstStyle/>
        <a:p>
          <a:endParaRPr lang="es-PE"/>
        </a:p>
      </dgm:t>
    </dgm:pt>
    <dgm:pt modelId="{3D2F31EA-6455-4264-B2D2-222729660639}">
      <dgm:prSet/>
      <dgm:spPr/>
      <dgm:t>
        <a:bodyPr/>
        <a:lstStyle/>
        <a:p>
          <a:r>
            <a:rPr lang="es-PE" dirty="0"/>
            <a:t>Entender la ciencia como proceso y como producto humano que se construye en colectivo.</a:t>
          </a:r>
        </a:p>
      </dgm:t>
    </dgm:pt>
    <dgm:pt modelId="{8DEB0EAD-A2F9-4806-A69A-0DFA000CD770}" type="parTrans" cxnId="{3EE85DF8-B432-4D05-8808-CD7338781C66}">
      <dgm:prSet/>
      <dgm:spPr/>
      <dgm:t>
        <a:bodyPr/>
        <a:lstStyle/>
        <a:p>
          <a:endParaRPr lang="es-PE"/>
        </a:p>
      </dgm:t>
    </dgm:pt>
    <dgm:pt modelId="{0B5B3299-B89D-4987-8A30-BF5BD0E90FBC}" type="sibTrans" cxnId="{3EE85DF8-B432-4D05-8808-CD7338781C66}">
      <dgm:prSet/>
      <dgm:spPr/>
      <dgm:t>
        <a:bodyPr/>
        <a:lstStyle/>
        <a:p>
          <a:endParaRPr lang="es-PE"/>
        </a:p>
      </dgm:t>
    </dgm:pt>
    <dgm:pt modelId="{693E6B79-CE68-478A-85A9-388D0D45FF80}" type="pres">
      <dgm:prSet presAssocID="{92CB91CF-4BB4-4EF8-8ACB-D2386E36929B}" presName="diagram" presStyleCnt="0">
        <dgm:presLayoutVars>
          <dgm:dir val="rev"/>
          <dgm:animLvl val="lvl"/>
          <dgm:resizeHandles val="exact"/>
        </dgm:presLayoutVars>
      </dgm:prSet>
      <dgm:spPr/>
    </dgm:pt>
    <dgm:pt modelId="{463FB39C-2797-4889-89FE-59F5440F3063}" type="pres">
      <dgm:prSet presAssocID="{E378F6D0-9358-4A0B-9FAE-DAD9F0C81790}" presName="compNode" presStyleCnt="0"/>
      <dgm:spPr/>
    </dgm:pt>
    <dgm:pt modelId="{2E0D944C-3120-4E93-B287-D38784B793CF}" type="pres">
      <dgm:prSet presAssocID="{E378F6D0-9358-4A0B-9FAE-DAD9F0C81790}" presName="childRect" presStyleLbl="bgAcc1" presStyleIdx="0" presStyleCnt="2">
        <dgm:presLayoutVars>
          <dgm:bulletEnabled val="1"/>
        </dgm:presLayoutVars>
      </dgm:prSet>
      <dgm:spPr/>
    </dgm:pt>
    <dgm:pt modelId="{86BACD5F-44E8-4A31-94B8-AFC54089FFE1}" type="pres">
      <dgm:prSet presAssocID="{E378F6D0-9358-4A0B-9FAE-DAD9F0C81790}" presName="parentText" presStyleLbl="node1" presStyleIdx="0" presStyleCnt="0">
        <dgm:presLayoutVars>
          <dgm:chMax val="0"/>
          <dgm:bulletEnabled val="1"/>
        </dgm:presLayoutVars>
      </dgm:prSet>
      <dgm:spPr/>
    </dgm:pt>
    <dgm:pt modelId="{FD40B3BE-A269-4F2B-89FA-F87F5E120CEF}" type="pres">
      <dgm:prSet presAssocID="{E378F6D0-9358-4A0B-9FAE-DAD9F0C81790}" presName="parentRect" presStyleLbl="alignNode1" presStyleIdx="0" presStyleCnt="2"/>
      <dgm:spPr/>
    </dgm:pt>
    <dgm:pt modelId="{8C66B369-C4D1-4F2D-AACA-FA219B68C55C}" type="pres">
      <dgm:prSet presAssocID="{E378F6D0-9358-4A0B-9FAE-DAD9F0C81790}" presName="adorn" presStyleLbl="fgAccFollowNode1" presStyleIdx="0" presStyleCnt="2"/>
      <dgm:spPr>
        <a:blipFill rotWithShape="1">
          <a:blip xmlns:r="http://schemas.openxmlformats.org/officeDocument/2006/relationships" r:embed="rId1"/>
          <a:stretch>
            <a:fillRect/>
          </a:stretch>
        </a:blipFill>
      </dgm:spPr>
    </dgm:pt>
    <dgm:pt modelId="{78AC7261-4680-40B3-BC19-5E098EF7666C}" type="pres">
      <dgm:prSet presAssocID="{1E05AC44-9E18-40D0-9F28-005AA023182E}" presName="sibTrans" presStyleLbl="sibTrans2D1" presStyleIdx="0" presStyleCnt="0"/>
      <dgm:spPr/>
    </dgm:pt>
    <dgm:pt modelId="{E1E3781A-5F2A-430D-BF17-0DBDE5D22004}" type="pres">
      <dgm:prSet presAssocID="{AC2FCB25-90BF-4598-99B5-3C217EBD3176}" presName="compNode" presStyleCnt="0"/>
      <dgm:spPr/>
    </dgm:pt>
    <dgm:pt modelId="{D12FB748-767E-4A59-8297-1447F550AFCD}" type="pres">
      <dgm:prSet presAssocID="{AC2FCB25-90BF-4598-99B5-3C217EBD3176}" presName="childRect" presStyleLbl="bgAcc1" presStyleIdx="1" presStyleCnt="2">
        <dgm:presLayoutVars>
          <dgm:bulletEnabled val="1"/>
        </dgm:presLayoutVars>
      </dgm:prSet>
      <dgm:spPr/>
    </dgm:pt>
    <dgm:pt modelId="{93FE2CD3-E6F1-4EF2-A67D-4A5228EF4AD8}" type="pres">
      <dgm:prSet presAssocID="{AC2FCB25-90BF-4598-99B5-3C217EBD3176}" presName="parentText" presStyleLbl="node1" presStyleIdx="0" presStyleCnt="0">
        <dgm:presLayoutVars>
          <dgm:chMax val="0"/>
          <dgm:bulletEnabled val="1"/>
        </dgm:presLayoutVars>
      </dgm:prSet>
      <dgm:spPr/>
    </dgm:pt>
    <dgm:pt modelId="{3B692057-AF29-4880-9615-E63F60063321}" type="pres">
      <dgm:prSet presAssocID="{AC2FCB25-90BF-4598-99B5-3C217EBD3176}" presName="parentRect" presStyleLbl="alignNode1" presStyleIdx="1" presStyleCnt="2"/>
      <dgm:spPr/>
    </dgm:pt>
    <dgm:pt modelId="{BDDCC40B-3A07-474D-BBE8-3FF94A126B9E}" type="pres">
      <dgm:prSet presAssocID="{AC2FCB25-90BF-4598-99B5-3C217EBD3176}" presName="adorn" presStyleLbl="fgAccFollowNode1" presStyleIdx="1" presStyleCnt="2"/>
      <dgm:spPr>
        <a:blipFill rotWithShape="1">
          <a:blip xmlns:r="http://schemas.openxmlformats.org/officeDocument/2006/relationships" r:embed="rId2"/>
          <a:stretch>
            <a:fillRect/>
          </a:stretch>
        </a:blipFill>
      </dgm:spPr>
    </dgm:pt>
  </dgm:ptLst>
  <dgm:cxnLst>
    <dgm:cxn modelId="{F4A17D00-F7DF-4C25-9AD8-9AC3A944684B}" srcId="{AC2FCB25-90BF-4598-99B5-3C217EBD3176}" destId="{FADFFADD-B2B6-4349-B400-DFE72ECBFB8C}" srcOrd="0" destOrd="0" parTransId="{6A782178-220D-4DBA-A439-6E45DF616E0D}" sibTransId="{D5717719-F24E-4388-9BB5-F46054EFF227}"/>
    <dgm:cxn modelId="{D0ED0D1A-F41C-4D16-842D-EEEC2538F128}" type="presOf" srcId="{AC2FCB25-90BF-4598-99B5-3C217EBD3176}" destId="{93FE2CD3-E6F1-4EF2-A67D-4A5228EF4AD8}" srcOrd="0" destOrd="0" presId="urn:microsoft.com/office/officeart/2005/8/layout/bList2"/>
    <dgm:cxn modelId="{7602031C-3CF4-4F69-A2D3-D1A5233AE301}" type="presOf" srcId="{B757ED9D-D62A-487A-85B2-A7163C8A02AF}" destId="{2E0D944C-3120-4E93-B287-D38784B793CF}" srcOrd="0" destOrd="1" presId="urn:microsoft.com/office/officeart/2005/8/layout/bList2"/>
    <dgm:cxn modelId="{134E581C-6D7E-4642-BF12-A7D6D2742482}" srcId="{E378F6D0-9358-4A0B-9FAE-DAD9F0C81790}" destId="{53B9A990-4E15-4F9B-8B0F-B68A446D0613}" srcOrd="2" destOrd="0" parTransId="{45A0DF92-C14D-43D0-B095-779616E1D71E}" sibTransId="{D7A7CD5D-DD9C-4726-A277-36693772DA05}"/>
    <dgm:cxn modelId="{E701CD2D-EFF5-491E-9EC1-2B19AC508F42}" type="presOf" srcId="{E378F6D0-9358-4A0B-9FAE-DAD9F0C81790}" destId="{86BACD5F-44E8-4A31-94B8-AFC54089FFE1}" srcOrd="0" destOrd="0" presId="urn:microsoft.com/office/officeart/2005/8/layout/bList2"/>
    <dgm:cxn modelId="{8C02DD3D-3837-40FF-B48C-5A4103C53FDA}" srcId="{AC2FCB25-90BF-4598-99B5-3C217EBD3176}" destId="{7571B315-D184-4116-8A79-2500FB15CC9F}" srcOrd="1" destOrd="0" parTransId="{65B7F396-B23C-4D9E-934E-88392417D09B}" sibTransId="{D54DC5EC-5276-4090-89DA-DF6F7BA49DD8}"/>
    <dgm:cxn modelId="{92B72A5C-B40B-441C-8DED-F6227ED11F23}" type="presOf" srcId="{53B9A990-4E15-4F9B-8B0F-B68A446D0613}" destId="{2E0D944C-3120-4E93-B287-D38784B793CF}" srcOrd="0" destOrd="2" presId="urn:microsoft.com/office/officeart/2005/8/layout/bList2"/>
    <dgm:cxn modelId="{238AD753-6F17-4E4C-86A8-EB35696DA373}" type="presOf" srcId="{3D2F31EA-6455-4264-B2D2-222729660639}" destId="{D12FB748-767E-4A59-8297-1447F550AFCD}" srcOrd="0" destOrd="2" presId="urn:microsoft.com/office/officeart/2005/8/layout/bList2"/>
    <dgm:cxn modelId="{C1DF8A7D-CFC6-4510-BE2B-DA925CF22398}" type="presOf" srcId="{AC2FCB25-90BF-4598-99B5-3C217EBD3176}" destId="{3B692057-AF29-4880-9615-E63F60063321}" srcOrd="1" destOrd="0" presId="urn:microsoft.com/office/officeart/2005/8/layout/bList2"/>
    <dgm:cxn modelId="{11352492-F3AE-449E-A4EE-96536C66DF4A}" srcId="{92CB91CF-4BB4-4EF8-8ACB-D2386E36929B}" destId="{AC2FCB25-90BF-4598-99B5-3C217EBD3176}" srcOrd="1" destOrd="0" parTransId="{C235C172-056E-4B7F-87BC-ECE4C93C5A93}" sibTransId="{796FCDEF-7CD7-4E97-B35E-69CB19844581}"/>
    <dgm:cxn modelId="{D50068A3-8BD9-443D-B11B-D5D5C23D6621}" type="presOf" srcId="{92CB91CF-4BB4-4EF8-8ACB-D2386E36929B}" destId="{693E6B79-CE68-478A-85A9-388D0D45FF80}" srcOrd="0" destOrd="0" presId="urn:microsoft.com/office/officeart/2005/8/layout/bList2"/>
    <dgm:cxn modelId="{DD8016A9-61AC-4671-A5DB-431F194C0CD3}" srcId="{92CB91CF-4BB4-4EF8-8ACB-D2386E36929B}" destId="{E378F6D0-9358-4A0B-9FAE-DAD9F0C81790}" srcOrd="0" destOrd="0" parTransId="{DFC44967-75E1-413E-B410-8DAF69AA85ED}" sibTransId="{1E05AC44-9E18-40D0-9F28-005AA023182E}"/>
    <dgm:cxn modelId="{74CB9FC3-4D9C-4840-8483-8E58E7C3B1F5}" type="presOf" srcId="{E378F6D0-9358-4A0B-9FAE-DAD9F0C81790}" destId="{FD40B3BE-A269-4F2B-89FA-F87F5E120CEF}" srcOrd="1" destOrd="0" presId="urn:microsoft.com/office/officeart/2005/8/layout/bList2"/>
    <dgm:cxn modelId="{079013CC-22B6-49AF-A2FB-86C4E73827CF}" srcId="{E378F6D0-9358-4A0B-9FAE-DAD9F0C81790}" destId="{B757ED9D-D62A-487A-85B2-A7163C8A02AF}" srcOrd="1" destOrd="0" parTransId="{E72B3F55-6020-4AA4-BD6A-DD75ABD4B3CD}" sibTransId="{C647D3C5-E76E-4346-AA09-7DF0A1A68665}"/>
    <dgm:cxn modelId="{FC4AF8D1-9C6F-410E-95B6-5EC462521E80}" srcId="{E378F6D0-9358-4A0B-9FAE-DAD9F0C81790}" destId="{0F0EBEBC-1E9A-4614-9067-0997C602D1B7}" srcOrd="0" destOrd="0" parTransId="{5015E561-E7DC-413A-A847-37641BD5EA08}" sibTransId="{2EBD5B5D-3242-4EB0-AD92-472962B2F8F1}"/>
    <dgm:cxn modelId="{62AA86D2-47F8-4A42-8152-179CC9F8B570}" type="presOf" srcId="{7571B315-D184-4116-8A79-2500FB15CC9F}" destId="{D12FB748-767E-4A59-8297-1447F550AFCD}" srcOrd="0" destOrd="1" presId="urn:microsoft.com/office/officeart/2005/8/layout/bList2"/>
    <dgm:cxn modelId="{A18922D7-91C2-4D4D-BB3B-F29FA9A147A9}" type="presOf" srcId="{FADFFADD-B2B6-4349-B400-DFE72ECBFB8C}" destId="{D12FB748-767E-4A59-8297-1447F550AFCD}" srcOrd="0" destOrd="0" presId="urn:microsoft.com/office/officeart/2005/8/layout/bList2"/>
    <dgm:cxn modelId="{821320E9-2EE1-48EA-A2F2-25118E36530D}" type="presOf" srcId="{0F0EBEBC-1E9A-4614-9067-0997C602D1B7}" destId="{2E0D944C-3120-4E93-B287-D38784B793CF}" srcOrd="0" destOrd="0" presId="urn:microsoft.com/office/officeart/2005/8/layout/bList2"/>
    <dgm:cxn modelId="{B5A318F5-A024-4062-AA27-004D95F22948}" type="presOf" srcId="{1E05AC44-9E18-40D0-9F28-005AA023182E}" destId="{78AC7261-4680-40B3-BC19-5E098EF7666C}" srcOrd="0" destOrd="0" presId="urn:microsoft.com/office/officeart/2005/8/layout/bList2"/>
    <dgm:cxn modelId="{3EE85DF8-B432-4D05-8808-CD7338781C66}" srcId="{AC2FCB25-90BF-4598-99B5-3C217EBD3176}" destId="{3D2F31EA-6455-4264-B2D2-222729660639}" srcOrd="2" destOrd="0" parTransId="{8DEB0EAD-A2F9-4806-A69A-0DFA000CD770}" sibTransId="{0B5B3299-B89D-4987-8A30-BF5BD0E90FBC}"/>
    <dgm:cxn modelId="{6AEE5FDE-33BC-4A5C-96EC-90BCDCD29F13}" type="presParOf" srcId="{693E6B79-CE68-478A-85A9-388D0D45FF80}" destId="{463FB39C-2797-4889-89FE-59F5440F3063}" srcOrd="0" destOrd="0" presId="urn:microsoft.com/office/officeart/2005/8/layout/bList2"/>
    <dgm:cxn modelId="{CF322058-4B17-4FE4-A612-AC5BEB6E4890}" type="presParOf" srcId="{463FB39C-2797-4889-89FE-59F5440F3063}" destId="{2E0D944C-3120-4E93-B287-D38784B793CF}" srcOrd="0" destOrd="0" presId="urn:microsoft.com/office/officeart/2005/8/layout/bList2"/>
    <dgm:cxn modelId="{A63F28FB-06FE-4868-AAC3-1C64BDC966BA}" type="presParOf" srcId="{463FB39C-2797-4889-89FE-59F5440F3063}" destId="{86BACD5F-44E8-4A31-94B8-AFC54089FFE1}" srcOrd="1" destOrd="0" presId="urn:microsoft.com/office/officeart/2005/8/layout/bList2"/>
    <dgm:cxn modelId="{10D453E0-38A6-4CC6-9E44-D0E84B7F67F1}" type="presParOf" srcId="{463FB39C-2797-4889-89FE-59F5440F3063}" destId="{FD40B3BE-A269-4F2B-89FA-F87F5E120CEF}" srcOrd="2" destOrd="0" presId="urn:microsoft.com/office/officeart/2005/8/layout/bList2"/>
    <dgm:cxn modelId="{04566E1B-EE2D-4063-9162-D1A431C6A475}" type="presParOf" srcId="{463FB39C-2797-4889-89FE-59F5440F3063}" destId="{8C66B369-C4D1-4F2D-AACA-FA219B68C55C}" srcOrd="3" destOrd="0" presId="urn:microsoft.com/office/officeart/2005/8/layout/bList2"/>
    <dgm:cxn modelId="{BDBC2282-1768-457A-B10D-A47392AE355B}" type="presParOf" srcId="{693E6B79-CE68-478A-85A9-388D0D45FF80}" destId="{78AC7261-4680-40B3-BC19-5E098EF7666C}" srcOrd="1" destOrd="0" presId="urn:microsoft.com/office/officeart/2005/8/layout/bList2"/>
    <dgm:cxn modelId="{B1D3EB6C-B30F-4C0E-ABF4-E6D9496B0789}" type="presParOf" srcId="{693E6B79-CE68-478A-85A9-388D0D45FF80}" destId="{E1E3781A-5F2A-430D-BF17-0DBDE5D22004}" srcOrd="2" destOrd="0" presId="urn:microsoft.com/office/officeart/2005/8/layout/bList2"/>
    <dgm:cxn modelId="{BE7A21A7-9BEB-4E0B-9288-B7E3003590FF}" type="presParOf" srcId="{E1E3781A-5F2A-430D-BF17-0DBDE5D22004}" destId="{D12FB748-767E-4A59-8297-1447F550AFCD}" srcOrd="0" destOrd="0" presId="urn:microsoft.com/office/officeart/2005/8/layout/bList2"/>
    <dgm:cxn modelId="{B02CDB5C-5293-4EF6-8986-AD96CCDB925D}" type="presParOf" srcId="{E1E3781A-5F2A-430D-BF17-0DBDE5D22004}" destId="{93FE2CD3-E6F1-4EF2-A67D-4A5228EF4AD8}" srcOrd="1" destOrd="0" presId="urn:microsoft.com/office/officeart/2005/8/layout/bList2"/>
    <dgm:cxn modelId="{ACD6BF3F-F7D6-4FE9-ADBA-AA746E96EDBE}" type="presParOf" srcId="{E1E3781A-5F2A-430D-BF17-0DBDE5D22004}" destId="{3B692057-AF29-4880-9615-E63F60063321}" srcOrd="2" destOrd="0" presId="urn:microsoft.com/office/officeart/2005/8/layout/bList2"/>
    <dgm:cxn modelId="{C3B2FB89-C50E-4B53-8454-63C0F371B1D8}" type="presParOf" srcId="{E1E3781A-5F2A-430D-BF17-0DBDE5D22004}" destId="{BDDCC40B-3A07-474D-BBE8-3FF94A126B9E}"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4D6772-3135-433E-BC7C-F92FD732F73B}" type="doc">
      <dgm:prSet loTypeId="urn:microsoft.com/office/officeart/2005/8/layout/bList2" loCatId="picture" qsTypeId="urn:microsoft.com/office/officeart/2005/8/quickstyle/simple1" qsCatId="simple" csTypeId="urn:microsoft.com/office/officeart/2005/8/colors/accent1_2" csCatId="accent1" phldr="1"/>
      <dgm:spPr/>
    </dgm:pt>
    <dgm:pt modelId="{0F2AC5CF-F083-4FDE-B86F-757C74B59FDF}">
      <dgm:prSet phldrT="[Texto]"/>
      <dgm:spPr/>
      <dgm:t>
        <a:bodyPr/>
        <a:lstStyle/>
        <a:p>
          <a:r>
            <a:rPr lang="es-PE" dirty="0"/>
            <a:t>Set de laboratorio básico </a:t>
          </a:r>
        </a:p>
      </dgm:t>
    </dgm:pt>
    <dgm:pt modelId="{CC158575-F854-42C5-871D-7C4153ED3758}" type="parTrans" cxnId="{52BA0889-FE66-4F57-B7D9-8F8B2DA45652}">
      <dgm:prSet/>
      <dgm:spPr/>
      <dgm:t>
        <a:bodyPr/>
        <a:lstStyle/>
        <a:p>
          <a:endParaRPr lang="es-PE"/>
        </a:p>
      </dgm:t>
    </dgm:pt>
    <dgm:pt modelId="{447B9A37-7E5F-4D55-B19D-6BB91AC971F4}" type="sibTrans" cxnId="{52BA0889-FE66-4F57-B7D9-8F8B2DA45652}">
      <dgm:prSet/>
      <dgm:spPr/>
      <dgm:t>
        <a:bodyPr/>
        <a:lstStyle/>
        <a:p>
          <a:endParaRPr lang="es-PE"/>
        </a:p>
      </dgm:t>
    </dgm:pt>
    <dgm:pt modelId="{1946F943-EABF-41EE-A17A-2F078BA7A0B6}">
      <dgm:prSet phldrT="[Texto]"/>
      <dgm:spPr/>
      <dgm:t>
        <a:bodyPr/>
        <a:lstStyle/>
        <a:p>
          <a:r>
            <a:rPr lang="es-PE" dirty="0"/>
            <a:t>Torso humano desmontable</a:t>
          </a:r>
        </a:p>
      </dgm:t>
    </dgm:pt>
    <dgm:pt modelId="{B91861CF-97C7-49F1-A6EB-E225D1751B35}" type="parTrans" cxnId="{F3F5BC00-31FA-45EC-B379-1F8D683E2D00}">
      <dgm:prSet/>
      <dgm:spPr/>
      <dgm:t>
        <a:bodyPr/>
        <a:lstStyle/>
        <a:p>
          <a:endParaRPr lang="es-PE"/>
        </a:p>
      </dgm:t>
    </dgm:pt>
    <dgm:pt modelId="{BB7BB23B-A3AF-468B-B6AB-C2B127F22F51}" type="sibTrans" cxnId="{F3F5BC00-31FA-45EC-B379-1F8D683E2D00}">
      <dgm:prSet/>
      <dgm:spPr/>
      <dgm:t>
        <a:bodyPr/>
        <a:lstStyle/>
        <a:p>
          <a:endParaRPr lang="es-PE"/>
        </a:p>
      </dgm:t>
    </dgm:pt>
    <dgm:pt modelId="{55197A6D-6648-49BC-9A9D-B095300B04B8}">
      <dgm:prSet phldrT="[Texto]"/>
      <dgm:spPr/>
      <dgm:t>
        <a:bodyPr/>
        <a:lstStyle/>
        <a:p>
          <a:r>
            <a:rPr lang="es-PE" dirty="0"/>
            <a:t>Hidroponía</a:t>
          </a:r>
        </a:p>
      </dgm:t>
    </dgm:pt>
    <dgm:pt modelId="{A0A49E45-5922-482A-ABD4-0AB6ED99EAB5}" type="parTrans" cxnId="{D6AA123B-1FBC-4A30-BCFD-40AC875A568F}">
      <dgm:prSet/>
      <dgm:spPr/>
      <dgm:t>
        <a:bodyPr/>
        <a:lstStyle/>
        <a:p>
          <a:endParaRPr lang="es-PE"/>
        </a:p>
      </dgm:t>
    </dgm:pt>
    <dgm:pt modelId="{EFCA065C-434C-4FC6-B7AD-995423B7A876}" type="sibTrans" cxnId="{D6AA123B-1FBC-4A30-BCFD-40AC875A568F}">
      <dgm:prSet/>
      <dgm:spPr/>
      <dgm:t>
        <a:bodyPr/>
        <a:lstStyle/>
        <a:p>
          <a:endParaRPr lang="es-PE"/>
        </a:p>
      </dgm:t>
    </dgm:pt>
    <dgm:pt modelId="{DA465BF9-63E9-443C-A6B8-D0AF4FA0E3DC}" type="pres">
      <dgm:prSet presAssocID="{DB4D6772-3135-433E-BC7C-F92FD732F73B}" presName="diagram" presStyleCnt="0">
        <dgm:presLayoutVars>
          <dgm:dir/>
          <dgm:animLvl val="lvl"/>
          <dgm:resizeHandles val="exact"/>
        </dgm:presLayoutVars>
      </dgm:prSet>
      <dgm:spPr/>
    </dgm:pt>
    <dgm:pt modelId="{86F37D03-8B9E-4D9D-A71A-06E84512F147}" type="pres">
      <dgm:prSet presAssocID="{0F2AC5CF-F083-4FDE-B86F-757C74B59FDF}" presName="compNode" presStyleCnt="0"/>
      <dgm:spPr/>
    </dgm:pt>
    <dgm:pt modelId="{B4AA58AC-C5A6-4FA8-A353-713A5089EB96}" type="pres">
      <dgm:prSet presAssocID="{0F2AC5CF-F083-4FDE-B86F-757C74B59FDF}" presName="childRect" presStyleLbl="bgAcc1" presStyleIdx="0" presStyleCnt="3">
        <dgm:presLayoutVars>
          <dgm:bulletEnabled val="1"/>
        </dgm:presLayoutVars>
      </dgm:prSet>
      <dgm:spPr>
        <a:blipFill rotWithShape="0">
          <a:blip xmlns:r="http://schemas.openxmlformats.org/officeDocument/2006/relationships" r:embed="rId1"/>
          <a:stretch>
            <a:fillRect/>
          </a:stretch>
        </a:blipFill>
      </dgm:spPr>
    </dgm:pt>
    <dgm:pt modelId="{66D5806B-9F8D-459F-B46C-8D6994ED2DD6}" type="pres">
      <dgm:prSet presAssocID="{0F2AC5CF-F083-4FDE-B86F-757C74B59FDF}" presName="parentText" presStyleLbl="node1" presStyleIdx="0" presStyleCnt="0">
        <dgm:presLayoutVars>
          <dgm:chMax val="0"/>
          <dgm:bulletEnabled val="1"/>
        </dgm:presLayoutVars>
      </dgm:prSet>
      <dgm:spPr/>
    </dgm:pt>
    <dgm:pt modelId="{4E38101B-5DF2-4117-A45A-97B8E4EC2056}" type="pres">
      <dgm:prSet presAssocID="{0F2AC5CF-F083-4FDE-B86F-757C74B59FDF}" presName="parentRect" presStyleLbl="alignNode1" presStyleIdx="0" presStyleCnt="3"/>
      <dgm:spPr/>
    </dgm:pt>
    <dgm:pt modelId="{B9BE22FC-830A-4032-B778-06AF7929ECAB}" type="pres">
      <dgm:prSet presAssocID="{0F2AC5CF-F083-4FDE-B86F-757C74B59FDF}" presName="adorn" presStyleLbl="fgAccFollowNode1" presStyleIdx="0" presStyleCnt="3"/>
      <dgm:spPr>
        <a:blipFill rotWithShape="1">
          <a:blip xmlns:r="http://schemas.openxmlformats.org/officeDocument/2006/relationships" r:embed="rId2"/>
          <a:stretch>
            <a:fillRect/>
          </a:stretch>
        </a:blipFill>
      </dgm:spPr>
    </dgm:pt>
    <dgm:pt modelId="{D26D2211-3817-4BAE-9E04-3128EFAC90F1}" type="pres">
      <dgm:prSet presAssocID="{447B9A37-7E5F-4D55-B19D-6BB91AC971F4}" presName="sibTrans" presStyleLbl="sibTrans2D1" presStyleIdx="0" presStyleCnt="0"/>
      <dgm:spPr/>
    </dgm:pt>
    <dgm:pt modelId="{27F382B2-13BD-42D7-9D67-0C3C8FF074CB}" type="pres">
      <dgm:prSet presAssocID="{1946F943-EABF-41EE-A17A-2F078BA7A0B6}" presName="compNode" presStyleCnt="0"/>
      <dgm:spPr/>
    </dgm:pt>
    <dgm:pt modelId="{462A0682-4694-4C3D-99E1-922EF3FBB700}" type="pres">
      <dgm:prSet presAssocID="{1946F943-EABF-41EE-A17A-2F078BA7A0B6}" presName="childRect" presStyleLbl="bgAcc1" presStyleIdx="1" presStyleCnt="3" custScaleY="129982">
        <dgm:presLayoutVars>
          <dgm:bulletEnabled val="1"/>
        </dgm:presLayoutVars>
      </dgm:prSet>
      <dgm:spPr>
        <a:blipFill rotWithShape="0">
          <a:blip xmlns:r="http://schemas.openxmlformats.org/officeDocument/2006/relationships" r:embed="rId3"/>
          <a:stretch>
            <a:fillRect/>
          </a:stretch>
        </a:blipFill>
      </dgm:spPr>
    </dgm:pt>
    <dgm:pt modelId="{5272F2C6-4015-4BAF-8969-EAAA7543493E}" type="pres">
      <dgm:prSet presAssocID="{1946F943-EABF-41EE-A17A-2F078BA7A0B6}" presName="parentText" presStyleLbl="node1" presStyleIdx="0" presStyleCnt="0">
        <dgm:presLayoutVars>
          <dgm:chMax val="0"/>
          <dgm:bulletEnabled val="1"/>
        </dgm:presLayoutVars>
      </dgm:prSet>
      <dgm:spPr/>
    </dgm:pt>
    <dgm:pt modelId="{3454D31D-D093-4F65-83CE-864D13E77A6D}" type="pres">
      <dgm:prSet presAssocID="{1946F943-EABF-41EE-A17A-2F078BA7A0B6}" presName="parentRect" presStyleLbl="alignNode1" presStyleIdx="1" presStyleCnt="3"/>
      <dgm:spPr/>
    </dgm:pt>
    <dgm:pt modelId="{80B47005-A2CC-478F-9427-554C15EF5043}" type="pres">
      <dgm:prSet presAssocID="{1946F943-EABF-41EE-A17A-2F078BA7A0B6}" presName="adorn" presStyleLbl="fgAccFollowNode1" presStyleIdx="1" presStyleCnt="3"/>
      <dgm:spPr>
        <a:blipFill rotWithShape="1">
          <a:blip xmlns:r="http://schemas.openxmlformats.org/officeDocument/2006/relationships" r:embed="rId4"/>
          <a:stretch>
            <a:fillRect/>
          </a:stretch>
        </a:blipFill>
      </dgm:spPr>
    </dgm:pt>
    <dgm:pt modelId="{C53FD668-4A77-4AD7-B1BE-A9FD27B822F4}" type="pres">
      <dgm:prSet presAssocID="{BB7BB23B-A3AF-468B-B6AB-C2B127F22F51}" presName="sibTrans" presStyleLbl="sibTrans2D1" presStyleIdx="0" presStyleCnt="0"/>
      <dgm:spPr/>
    </dgm:pt>
    <dgm:pt modelId="{FDD1898D-284A-4989-B0A9-BEDF067CE092}" type="pres">
      <dgm:prSet presAssocID="{55197A6D-6648-49BC-9A9D-B095300B04B8}" presName="compNode" presStyleCnt="0"/>
      <dgm:spPr/>
    </dgm:pt>
    <dgm:pt modelId="{A47C7E47-1224-4C95-B60C-C981812382FB}" type="pres">
      <dgm:prSet presAssocID="{55197A6D-6648-49BC-9A9D-B095300B04B8}" presName="childRect" presStyleLbl="bgAcc1" presStyleIdx="2" presStyleCnt="3" custScaleY="121657">
        <dgm:presLayoutVars>
          <dgm:bulletEnabled val="1"/>
        </dgm:presLayoutVars>
      </dgm:prSet>
      <dgm:spPr>
        <a:blipFill rotWithShape="0">
          <a:blip xmlns:r="http://schemas.openxmlformats.org/officeDocument/2006/relationships" r:embed="rId5"/>
          <a:stretch>
            <a:fillRect/>
          </a:stretch>
        </a:blipFill>
      </dgm:spPr>
    </dgm:pt>
    <dgm:pt modelId="{15573CBA-26E0-4E30-ADD7-01D677DFFD8C}" type="pres">
      <dgm:prSet presAssocID="{55197A6D-6648-49BC-9A9D-B095300B04B8}" presName="parentText" presStyleLbl="node1" presStyleIdx="0" presStyleCnt="0">
        <dgm:presLayoutVars>
          <dgm:chMax val="0"/>
          <dgm:bulletEnabled val="1"/>
        </dgm:presLayoutVars>
      </dgm:prSet>
      <dgm:spPr/>
    </dgm:pt>
    <dgm:pt modelId="{86D30577-F948-4CF0-9484-E314F41379FB}" type="pres">
      <dgm:prSet presAssocID="{55197A6D-6648-49BC-9A9D-B095300B04B8}" presName="parentRect" presStyleLbl="alignNode1" presStyleIdx="2" presStyleCnt="3"/>
      <dgm:spPr/>
    </dgm:pt>
    <dgm:pt modelId="{3C5B911E-D6DC-4DCF-850D-1872B11B7063}" type="pres">
      <dgm:prSet presAssocID="{55197A6D-6648-49BC-9A9D-B095300B04B8}" presName="adorn" presStyleLbl="fgAccFollowNode1" presStyleIdx="2" presStyleCnt="3"/>
      <dgm:spPr>
        <a:blipFill rotWithShape="1">
          <a:blip xmlns:r="http://schemas.openxmlformats.org/officeDocument/2006/relationships" r:embed="rId5"/>
          <a:stretch>
            <a:fillRect/>
          </a:stretch>
        </a:blipFill>
      </dgm:spPr>
    </dgm:pt>
  </dgm:ptLst>
  <dgm:cxnLst>
    <dgm:cxn modelId="{F3F5BC00-31FA-45EC-B379-1F8D683E2D00}" srcId="{DB4D6772-3135-433E-BC7C-F92FD732F73B}" destId="{1946F943-EABF-41EE-A17A-2F078BA7A0B6}" srcOrd="1" destOrd="0" parTransId="{B91861CF-97C7-49F1-A6EB-E225D1751B35}" sibTransId="{BB7BB23B-A3AF-468B-B6AB-C2B127F22F51}"/>
    <dgm:cxn modelId="{E139A412-1FDA-451E-8061-8B3D83692933}" type="presOf" srcId="{BB7BB23B-A3AF-468B-B6AB-C2B127F22F51}" destId="{C53FD668-4A77-4AD7-B1BE-A9FD27B822F4}" srcOrd="0" destOrd="0" presId="urn:microsoft.com/office/officeart/2005/8/layout/bList2"/>
    <dgm:cxn modelId="{D6AA123B-1FBC-4A30-BCFD-40AC875A568F}" srcId="{DB4D6772-3135-433E-BC7C-F92FD732F73B}" destId="{55197A6D-6648-49BC-9A9D-B095300B04B8}" srcOrd="2" destOrd="0" parTransId="{A0A49E45-5922-482A-ABD4-0AB6ED99EAB5}" sibTransId="{EFCA065C-434C-4FC6-B7AD-995423B7A876}"/>
    <dgm:cxn modelId="{49E3453F-26E0-4EAD-A62C-8C542CB0B1E2}" type="presOf" srcId="{1946F943-EABF-41EE-A17A-2F078BA7A0B6}" destId="{5272F2C6-4015-4BAF-8969-EAAA7543493E}" srcOrd="0" destOrd="0" presId="urn:microsoft.com/office/officeart/2005/8/layout/bList2"/>
    <dgm:cxn modelId="{AE953A85-0204-45BA-A659-79D62E31D384}" type="presOf" srcId="{55197A6D-6648-49BC-9A9D-B095300B04B8}" destId="{15573CBA-26E0-4E30-ADD7-01D677DFFD8C}" srcOrd="0" destOrd="0" presId="urn:microsoft.com/office/officeart/2005/8/layout/bList2"/>
    <dgm:cxn modelId="{BE7D5788-E7A9-4142-9FAF-142DED22B49E}" type="presOf" srcId="{0F2AC5CF-F083-4FDE-B86F-757C74B59FDF}" destId="{4E38101B-5DF2-4117-A45A-97B8E4EC2056}" srcOrd="1" destOrd="0" presId="urn:microsoft.com/office/officeart/2005/8/layout/bList2"/>
    <dgm:cxn modelId="{52BA0889-FE66-4F57-B7D9-8F8B2DA45652}" srcId="{DB4D6772-3135-433E-BC7C-F92FD732F73B}" destId="{0F2AC5CF-F083-4FDE-B86F-757C74B59FDF}" srcOrd="0" destOrd="0" parTransId="{CC158575-F854-42C5-871D-7C4153ED3758}" sibTransId="{447B9A37-7E5F-4D55-B19D-6BB91AC971F4}"/>
    <dgm:cxn modelId="{89BC92A4-B0E0-4C04-867B-986236C3086A}" type="presOf" srcId="{1946F943-EABF-41EE-A17A-2F078BA7A0B6}" destId="{3454D31D-D093-4F65-83CE-864D13E77A6D}" srcOrd="1" destOrd="0" presId="urn:microsoft.com/office/officeart/2005/8/layout/bList2"/>
    <dgm:cxn modelId="{F745EFA4-F86A-44F5-9E57-5757A55391A5}" type="presOf" srcId="{447B9A37-7E5F-4D55-B19D-6BB91AC971F4}" destId="{D26D2211-3817-4BAE-9E04-3128EFAC90F1}" srcOrd="0" destOrd="0" presId="urn:microsoft.com/office/officeart/2005/8/layout/bList2"/>
    <dgm:cxn modelId="{3CA470BD-B0D5-44EF-B5F1-98833B035750}" type="presOf" srcId="{0F2AC5CF-F083-4FDE-B86F-757C74B59FDF}" destId="{66D5806B-9F8D-459F-B46C-8D6994ED2DD6}" srcOrd="0" destOrd="0" presId="urn:microsoft.com/office/officeart/2005/8/layout/bList2"/>
    <dgm:cxn modelId="{EE5DEFC1-5E7B-4A8D-A168-937EA80E9993}" type="presOf" srcId="{DB4D6772-3135-433E-BC7C-F92FD732F73B}" destId="{DA465BF9-63E9-443C-A6B8-D0AF4FA0E3DC}" srcOrd="0" destOrd="0" presId="urn:microsoft.com/office/officeart/2005/8/layout/bList2"/>
    <dgm:cxn modelId="{58356DE4-4BFF-4DA6-A790-1B9AB012CA35}" type="presOf" srcId="{55197A6D-6648-49BC-9A9D-B095300B04B8}" destId="{86D30577-F948-4CF0-9484-E314F41379FB}" srcOrd="1" destOrd="0" presId="urn:microsoft.com/office/officeart/2005/8/layout/bList2"/>
    <dgm:cxn modelId="{AF6B9297-D944-4789-9D89-852262E07359}" type="presParOf" srcId="{DA465BF9-63E9-443C-A6B8-D0AF4FA0E3DC}" destId="{86F37D03-8B9E-4D9D-A71A-06E84512F147}" srcOrd="0" destOrd="0" presId="urn:microsoft.com/office/officeart/2005/8/layout/bList2"/>
    <dgm:cxn modelId="{9AE0B655-7CAD-4B01-94C0-D17461F41E2A}" type="presParOf" srcId="{86F37D03-8B9E-4D9D-A71A-06E84512F147}" destId="{B4AA58AC-C5A6-4FA8-A353-713A5089EB96}" srcOrd="0" destOrd="0" presId="urn:microsoft.com/office/officeart/2005/8/layout/bList2"/>
    <dgm:cxn modelId="{0112924E-103C-46BB-AE22-861E36A279CB}" type="presParOf" srcId="{86F37D03-8B9E-4D9D-A71A-06E84512F147}" destId="{66D5806B-9F8D-459F-B46C-8D6994ED2DD6}" srcOrd="1" destOrd="0" presId="urn:microsoft.com/office/officeart/2005/8/layout/bList2"/>
    <dgm:cxn modelId="{202ABC42-3D7C-4AAC-9AF0-F59E8ED52309}" type="presParOf" srcId="{86F37D03-8B9E-4D9D-A71A-06E84512F147}" destId="{4E38101B-5DF2-4117-A45A-97B8E4EC2056}" srcOrd="2" destOrd="0" presId="urn:microsoft.com/office/officeart/2005/8/layout/bList2"/>
    <dgm:cxn modelId="{7AFE2294-8E42-4F35-81EF-6151CFE047DE}" type="presParOf" srcId="{86F37D03-8B9E-4D9D-A71A-06E84512F147}" destId="{B9BE22FC-830A-4032-B778-06AF7929ECAB}" srcOrd="3" destOrd="0" presId="urn:microsoft.com/office/officeart/2005/8/layout/bList2"/>
    <dgm:cxn modelId="{D9AC888F-7748-4EF4-BC1E-3D2110E71B97}" type="presParOf" srcId="{DA465BF9-63E9-443C-A6B8-D0AF4FA0E3DC}" destId="{D26D2211-3817-4BAE-9E04-3128EFAC90F1}" srcOrd="1" destOrd="0" presId="urn:microsoft.com/office/officeart/2005/8/layout/bList2"/>
    <dgm:cxn modelId="{0F78ABCE-6F35-49CB-AF33-6C9CC5C58025}" type="presParOf" srcId="{DA465BF9-63E9-443C-A6B8-D0AF4FA0E3DC}" destId="{27F382B2-13BD-42D7-9D67-0C3C8FF074CB}" srcOrd="2" destOrd="0" presId="urn:microsoft.com/office/officeart/2005/8/layout/bList2"/>
    <dgm:cxn modelId="{AC13EAFA-419D-46C8-BF61-AA93F6B380AC}" type="presParOf" srcId="{27F382B2-13BD-42D7-9D67-0C3C8FF074CB}" destId="{462A0682-4694-4C3D-99E1-922EF3FBB700}" srcOrd="0" destOrd="0" presId="urn:microsoft.com/office/officeart/2005/8/layout/bList2"/>
    <dgm:cxn modelId="{740B9C6A-DD4F-400C-B52B-15DCB361DC9E}" type="presParOf" srcId="{27F382B2-13BD-42D7-9D67-0C3C8FF074CB}" destId="{5272F2C6-4015-4BAF-8969-EAAA7543493E}" srcOrd="1" destOrd="0" presId="urn:microsoft.com/office/officeart/2005/8/layout/bList2"/>
    <dgm:cxn modelId="{B9A57031-7F88-4EC2-9A95-411DC1D598EA}" type="presParOf" srcId="{27F382B2-13BD-42D7-9D67-0C3C8FF074CB}" destId="{3454D31D-D093-4F65-83CE-864D13E77A6D}" srcOrd="2" destOrd="0" presId="urn:microsoft.com/office/officeart/2005/8/layout/bList2"/>
    <dgm:cxn modelId="{85062AD8-7A09-4B1E-8D31-1FE30E0DF8E3}" type="presParOf" srcId="{27F382B2-13BD-42D7-9D67-0C3C8FF074CB}" destId="{80B47005-A2CC-478F-9427-554C15EF5043}" srcOrd="3" destOrd="0" presId="urn:microsoft.com/office/officeart/2005/8/layout/bList2"/>
    <dgm:cxn modelId="{1EB2CE8D-8941-40EB-B3C1-10FA63A4C1AB}" type="presParOf" srcId="{DA465BF9-63E9-443C-A6B8-D0AF4FA0E3DC}" destId="{C53FD668-4A77-4AD7-B1BE-A9FD27B822F4}" srcOrd="3" destOrd="0" presId="urn:microsoft.com/office/officeart/2005/8/layout/bList2"/>
    <dgm:cxn modelId="{D50E3091-9F2E-44BE-8D03-3C6CF72E36CE}" type="presParOf" srcId="{DA465BF9-63E9-443C-A6B8-D0AF4FA0E3DC}" destId="{FDD1898D-284A-4989-B0A9-BEDF067CE092}" srcOrd="4" destOrd="0" presId="urn:microsoft.com/office/officeart/2005/8/layout/bList2"/>
    <dgm:cxn modelId="{756F1CA0-FAA0-4A6B-B14D-1AB171B3DDFF}" type="presParOf" srcId="{FDD1898D-284A-4989-B0A9-BEDF067CE092}" destId="{A47C7E47-1224-4C95-B60C-C981812382FB}" srcOrd="0" destOrd="0" presId="urn:microsoft.com/office/officeart/2005/8/layout/bList2"/>
    <dgm:cxn modelId="{044DA671-8CFE-41E5-91DA-65ECA796A944}" type="presParOf" srcId="{FDD1898D-284A-4989-B0A9-BEDF067CE092}" destId="{15573CBA-26E0-4E30-ADD7-01D677DFFD8C}" srcOrd="1" destOrd="0" presId="urn:microsoft.com/office/officeart/2005/8/layout/bList2"/>
    <dgm:cxn modelId="{E688DEDD-346C-4348-B518-1035C98DFB20}" type="presParOf" srcId="{FDD1898D-284A-4989-B0A9-BEDF067CE092}" destId="{86D30577-F948-4CF0-9484-E314F41379FB}" srcOrd="2" destOrd="0" presId="urn:microsoft.com/office/officeart/2005/8/layout/bList2"/>
    <dgm:cxn modelId="{344B2DD5-383C-4773-9AA8-8119B672310A}" type="presParOf" srcId="{FDD1898D-284A-4989-B0A9-BEDF067CE092}" destId="{3C5B911E-D6DC-4DCF-850D-1872B11B706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F7F8E-C79E-4D72-B9A5-35C92E367499}">
      <dsp:nvSpPr>
        <dsp:cNvPr id="0" name=""/>
        <dsp:cNvSpPr/>
      </dsp:nvSpPr>
      <dsp:spPr>
        <a:xfrm rot="21300000">
          <a:off x="22533" y="1704945"/>
          <a:ext cx="7298010" cy="835732"/>
        </a:xfrm>
        <a:prstGeom prst="mathMinus">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DB08E1-CF5D-4782-B811-3739A12E80BE}">
      <dsp:nvSpPr>
        <dsp:cNvPr id="0" name=""/>
        <dsp:cNvSpPr/>
      </dsp:nvSpPr>
      <dsp:spPr>
        <a:xfrm>
          <a:off x="881169" y="212281"/>
          <a:ext cx="2202923" cy="1698249"/>
        </a:xfrm>
        <a:prstGeom prst="downArrow">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6F3B8-B08E-4972-B64B-F1BAE1E34841}">
      <dsp:nvSpPr>
        <dsp:cNvPr id="0" name=""/>
        <dsp:cNvSpPr/>
      </dsp:nvSpPr>
      <dsp:spPr>
        <a:xfrm>
          <a:off x="3891831" y="0"/>
          <a:ext cx="2349784" cy="17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es-MX" sz="4200" kern="1200" dirty="0"/>
            <a:t>Teoría celular</a:t>
          </a:r>
          <a:endParaRPr lang="es-PE" sz="4200" kern="1200" dirty="0"/>
        </a:p>
      </dsp:txBody>
      <dsp:txXfrm>
        <a:off x="3891831" y="0"/>
        <a:ext cx="2349784" cy="1783161"/>
      </dsp:txXfrm>
    </dsp:sp>
    <dsp:sp modelId="{32A0DB89-4070-4C8F-9208-E95817CB1149}">
      <dsp:nvSpPr>
        <dsp:cNvPr id="0" name=""/>
        <dsp:cNvSpPr/>
      </dsp:nvSpPr>
      <dsp:spPr>
        <a:xfrm>
          <a:off x="4258985" y="2335092"/>
          <a:ext cx="2202923" cy="1698249"/>
        </a:xfrm>
        <a:prstGeom prst="upArrow">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43FC1-9187-4E1C-8D18-3FD292D77FAE}">
      <dsp:nvSpPr>
        <dsp:cNvPr id="0" name=""/>
        <dsp:cNvSpPr/>
      </dsp:nvSpPr>
      <dsp:spPr>
        <a:xfrm>
          <a:off x="557768" y="2462461"/>
          <a:ext cx="3437171" cy="17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MX" sz="4000" kern="1200" dirty="0"/>
            <a:t>Microscopio</a:t>
          </a:r>
          <a:endParaRPr lang="es-PE" sz="4000" kern="1200" dirty="0"/>
        </a:p>
      </dsp:txBody>
      <dsp:txXfrm>
        <a:off x="557768" y="2462461"/>
        <a:ext cx="3437171" cy="17831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C1BE0-26EF-44C2-A8BB-A178C2964133}">
      <dsp:nvSpPr>
        <dsp:cNvPr id="0" name=""/>
        <dsp:cNvSpPr/>
      </dsp:nvSpPr>
      <dsp:spPr>
        <a:xfrm>
          <a:off x="10197" y="916354"/>
          <a:ext cx="4404376" cy="3287774"/>
        </a:xfrm>
        <a:prstGeom prst="round2SameRect">
          <a:avLst>
            <a:gd name="adj1" fmla="val 8000"/>
            <a:gd name="adj2" fmla="val 0"/>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8B469-3414-4915-B7F0-1208C4EB3534}">
      <dsp:nvSpPr>
        <dsp:cNvPr id="0" name=""/>
        <dsp:cNvSpPr/>
      </dsp:nvSpPr>
      <dsp:spPr>
        <a:xfrm>
          <a:off x="10197" y="4204128"/>
          <a:ext cx="4404376" cy="14137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s-PE" sz="3300" kern="1200" dirty="0"/>
            <a:t>Set de tablero metálico </a:t>
          </a:r>
        </a:p>
      </dsp:txBody>
      <dsp:txXfrm>
        <a:off x="10197" y="4204128"/>
        <a:ext cx="3101673" cy="1413742"/>
      </dsp:txXfrm>
    </dsp:sp>
    <dsp:sp modelId="{CC3499DB-68C2-4D85-A3D3-B7EB4C6B6AC4}">
      <dsp:nvSpPr>
        <dsp:cNvPr id="0" name=""/>
        <dsp:cNvSpPr/>
      </dsp:nvSpPr>
      <dsp:spPr>
        <a:xfrm>
          <a:off x="3236463" y="4428688"/>
          <a:ext cx="1541531" cy="1541531"/>
        </a:xfrm>
        <a:prstGeom prst="ellipse">
          <a:avLst/>
        </a:prstGeom>
        <a:blipFill rotWithShape="1">
          <a:blip xmlns:r="http://schemas.openxmlformats.org/officeDocument/2006/relationships" r:embed="rId2"/>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F50338-DBA8-46DD-AEE2-63B55ADEFFBF}">
      <dsp:nvSpPr>
        <dsp:cNvPr id="0" name=""/>
        <dsp:cNvSpPr/>
      </dsp:nvSpPr>
      <dsp:spPr>
        <a:xfrm>
          <a:off x="5159900" y="916354"/>
          <a:ext cx="4404376" cy="3287774"/>
        </a:xfrm>
        <a:prstGeom prst="round2SameRect">
          <a:avLst>
            <a:gd name="adj1" fmla="val 8000"/>
            <a:gd name="adj2" fmla="val 0"/>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A4D179-4D39-484D-A1E0-74FC23410FBE}">
      <dsp:nvSpPr>
        <dsp:cNvPr id="0" name=""/>
        <dsp:cNvSpPr/>
      </dsp:nvSpPr>
      <dsp:spPr>
        <a:xfrm>
          <a:off x="5159900" y="4204128"/>
          <a:ext cx="4404376" cy="14137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s-PE" sz="3300" kern="1200" dirty="0"/>
            <a:t>Set de peso, Volumen y medida</a:t>
          </a:r>
        </a:p>
      </dsp:txBody>
      <dsp:txXfrm>
        <a:off x="5159900" y="4204128"/>
        <a:ext cx="3101673" cy="1413742"/>
      </dsp:txXfrm>
    </dsp:sp>
    <dsp:sp modelId="{FC17F199-AB7A-4A83-82C5-9F5E27EB262F}">
      <dsp:nvSpPr>
        <dsp:cNvPr id="0" name=""/>
        <dsp:cNvSpPr/>
      </dsp:nvSpPr>
      <dsp:spPr>
        <a:xfrm>
          <a:off x="8386167" y="4428688"/>
          <a:ext cx="1541531" cy="1541531"/>
        </a:xfrm>
        <a:prstGeom prst="ellipse">
          <a:avLst/>
        </a:prstGeom>
        <a:blipFill rotWithShape="1">
          <a:blip xmlns:r="http://schemas.openxmlformats.org/officeDocument/2006/relationships" r:embed="rId4"/>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B925-7EED-462E-8BDC-FD140B892168}">
      <dsp:nvSpPr>
        <dsp:cNvPr id="0" name=""/>
        <dsp:cNvSpPr/>
      </dsp:nvSpPr>
      <dsp:spPr>
        <a:xfrm>
          <a:off x="10309604" y="916354"/>
          <a:ext cx="4404376" cy="3287774"/>
        </a:xfrm>
        <a:prstGeom prst="round2SameRect">
          <a:avLst>
            <a:gd name="adj1" fmla="val 8000"/>
            <a:gd name="adj2" fmla="val 0"/>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B2F6AD-13E8-4F6E-A14B-9EEE241713E2}">
      <dsp:nvSpPr>
        <dsp:cNvPr id="0" name=""/>
        <dsp:cNvSpPr/>
      </dsp:nvSpPr>
      <dsp:spPr>
        <a:xfrm>
          <a:off x="10309604" y="4204128"/>
          <a:ext cx="4404376" cy="14137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s-PE" sz="3300" kern="1200" dirty="0"/>
            <a:t>Set de juego de investigación</a:t>
          </a:r>
        </a:p>
      </dsp:txBody>
      <dsp:txXfrm>
        <a:off x="10309604" y="4204128"/>
        <a:ext cx="3101673" cy="1413742"/>
      </dsp:txXfrm>
    </dsp:sp>
    <dsp:sp modelId="{F4557370-ECB0-4A5D-8971-9509DDD35618}">
      <dsp:nvSpPr>
        <dsp:cNvPr id="0" name=""/>
        <dsp:cNvSpPr/>
      </dsp:nvSpPr>
      <dsp:spPr>
        <a:xfrm>
          <a:off x="13535870" y="4428688"/>
          <a:ext cx="1541531" cy="1541531"/>
        </a:xfrm>
        <a:prstGeom prst="ellipse">
          <a:avLst/>
        </a:prstGeom>
        <a:blipFill rotWithShape="1">
          <a:blip xmlns:r="http://schemas.openxmlformats.org/officeDocument/2006/relationships" r:embed="rId6"/>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C1BE0-26EF-44C2-A8BB-A178C2964133}">
      <dsp:nvSpPr>
        <dsp:cNvPr id="0" name=""/>
        <dsp:cNvSpPr/>
      </dsp:nvSpPr>
      <dsp:spPr>
        <a:xfrm>
          <a:off x="0" y="916354"/>
          <a:ext cx="4309770" cy="3287774"/>
        </a:xfrm>
        <a:prstGeom prst="round2SameRect">
          <a:avLst>
            <a:gd name="adj1" fmla="val 8000"/>
            <a:gd name="adj2" fmla="val 0"/>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8B469-3414-4915-B7F0-1208C4EB3534}">
      <dsp:nvSpPr>
        <dsp:cNvPr id="0" name=""/>
        <dsp:cNvSpPr/>
      </dsp:nvSpPr>
      <dsp:spPr>
        <a:xfrm>
          <a:off x="10197" y="4204128"/>
          <a:ext cx="4404376" cy="14137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marL="0" lvl="0" indent="0" algn="l" defTabSz="1511300">
            <a:lnSpc>
              <a:spcPct val="90000"/>
            </a:lnSpc>
            <a:spcBef>
              <a:spcPct val="0"/>
            </a:spcBef>
            <a:spcAft>
              <a:spcPct val="35000"/>
            </a:spcAft>
            <a:buNone/>
          </a:pPr>
          <a:r>
            <a:rPr lang="es-PE" sz="3400" kern="1200" dirty="0"/>
            <a:t>Set de esqueleto humano</a:t>
          </a:r>
        </a:p>
      </dsp:txBody>
      <dsp:txXfrm>
        <a:off x="10197" y="4204128"/>
        <a:ext cx="3101673" cy="1413742"/>
      </dsp:txXfrm>
    </dsp:sp>
    <dsp:sp modelId="{CC3499DB-68C2-4D85-A3D3-B7EB4C6B6AC4}">
      <dsp:nvSpPr>
        <dsp:cNvPr id="0" name=""/>
        <dsp:cNvSpPr/>
      </dsp:nvSpPr>
      <dsp:spPr>
        <a:xfrm>
          <a:off x="3236463" y="4428688"/>
          <a:ext cx="1541531" cy="1541531"/>
        </a:xfrm>
        <a:prstGeom prst="ellipse">
          <a:avLst/>
        </a:prstGeom>
        <a:blipFill rotWithShape="1">
          <a:blip xmlns:r="http://schemas.openxmlformats.org/officeDocument/2006/relationships" r:embed="rId2"/>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F50338-DBA8-46DD-AEE2-63B55ADEFFBF}">
      <dsp:nvSpPr>
        <dsp:cNvPr id="0" name=""/>
        <dsp:cNvSpPr/>
      </dsp:nvSpPr>
      <dsp:spPr>
        <a:xfrm>
          <a:off x="5159900" y="916354"/>
          <a:ext cx="4404376" cy="3287774"/>
        </a:xfrm>
        <a:prstGeom prst="round2SameRect">
          <a:avLst>
            <a:gd name="adj1" fmla="val 8000"/>
            <a:gd name="adj2" fmla="val 0"/>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A4D179-4D39-484D-A1E0-74FC23410FBE}">
      <dsp:nvSpPr>
        <dsp:cNvPr id="0" name=""/>
        <dsp:cNvSpPr/>
      </dsp:nvSpPr>
      <dsp:spPr>
        <a:xfrm>
          <a:off x="5159900" y="4204128"/>
          <a:ext cx="4404376" cy="14137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marL="0" lvl="0" indent="0" algn="l" defTabSz="1511300">
            <a:lnSpc>
              <a:spcPct val="90000"/>
            </a:lnSpc>
            <a:spcBef>
              <a:spcPct val="0"/>
            </a:spcBef>
            <a:spcAft>
              <a:spcPct val="35000"/>
            </a:spcAft>
            <a:buNone/>
          </a:pPr>
          <a:r>
            <a:rPr lang="es-PE" sz="3400" kern="1200" dirty="0"/>
            <a:t>Simulador del ciclo del agua</a:t>
          </a:r>
        </a:p>
      </dsp:txBody>
      <dsp:txXfrm>
        <a:off x="5159900" y="4204128"/>
        <a:ext cx="3101673" cy="1413742"/>
      </dsp:txXfrm>
    </dsp:sp>
    <dsp:sp modelId="{FC17F199-AB7A-4A83-82C5-9F5E27EB262F}">
      <dsp:nvSpPr>
        <dsp:cNvPr id="0" name=""/>
        <dsp:cNvSpPr/>
      </dsp:nvSpPr>
      <dsp:spPr>
        <a:xfrm>
          <a:off x="8386167" y="4428688"/>
          <a:ext cx="1541531" cy="1541531"/>
        </a:xfrm>
        <a:prstGeom prst="ellipse">
          <a:avLst/>
        </a:prstGeom>
        <a:blipFill rotWithShape="1">
          <a:blip xmlns:r="http://schemas.openxmlformats.org/officeDocument/2006/relationships" r:embed="rId4"/>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B925-7EED-462E-8BDC-FD140B892168}">
      <dsp:nvSpPr>
        <dsp:cNvPr id="0" name=""/>
        <dsp:cNvSpPr/>
      </dsp:nvSpPr>
      <dsp:spPr>
        <a:xfrm>
          <a:off x="10309604" y="916354"/>
          <a:ext cx="4404376" cy="3287774"/>
        </a:xfrm>
        <a:prstGeom prst="round2SameRect">
          <a:avLst>
            <a:gd name="adj1" fmla="val 8000"/>
            <a:gd name="adj2" fmla="val 0"/>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B2F6AD-13E8-4F6E-A14B-9EEE241713E2}">
      <dsp:nvSpPr>
        <dsp:cNvPr id="0" name=""/>
        <dsp:cNvSpPr/>
      </dsp:nvSpPr>
      <dsp:spPr>
        <a:xfrm>
          <a:off x="10309604" y="4204128"/>
          <a:ext cx="4404376" cy="14137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marL="0" lvl="0" indent="0" algn="l" defTabSz="1511300">
            <a:lnSpc>
              <a:spcPct val="90000"/>
            </a:lnSpc>
            <a:spcBef>
              <a:spcPct val="0"/>
            </a:spcBef>
            <a:spcAft>
              <a:spcPct val="35000"/>
            </a:spcAft>
            <a:buNone/>
          </a:pPr>
          <a:r>
            <a:rPr lang="es-PE" sz="3400" kern="1200" dirty="0"/>
            <a:t>Materiales del módulo</a:t>
          </a:r>
        </a:p>
      </dsp:txBody>
      <dsp:txXfrm>
        <a:off x="10309604" y="4204128"/>
        <a:ext cx="3101673" cy="1413742"/>
      </dsp:txXfrm>
    </dsp:sp>
    <dsp:sp modelId="{F4557370-ECB0-4A5D-8971-9509DDD35618}">
      <dsp:nvSpPr>
        <dsp:cNvPr id="0" name=""/>
        <dsp:cNvSpPr/>
      </dsp:nvSpPr>
      <dsp:spPr>
        <a:xfrm>
          <a:off x="13535870" y="4428688"/>
          <a:ext cx="1541531" cy="1541531"/>
        </a:xfrm>
        <a:prstGeom prst="ellipse">
          <a:avLst/>
        </a:prstGeom>
        <a:blipFill rotWithShape="1">
          <a:blip xmlns:r="http://schemas.openxmlformats.org/officeDocument/2006/relationships" r:embed="rId6"/>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C1BE0-26EF-44C2-A8BB-A178C2964133}">
      <dsp:nvSpPr>
        <dsp:cNvPr id="0" name=""/>
        <dsp:cNvSpPr/>
      </dsp:nvSpPr>
      <dsp:spPr>
        <a:xfrm>
          <a:off x="0" y="1559786"/>
          <a:ext cx="3212375" cy="2450609"/>
        </a:xfrm>
        <a:prstGeom prst="round2SameRect">
          <a:avLst>
            <a:gd name="adj1" fmla="val 8000"/>
            <a:gd name="adj2" fmla="val 0"/>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8B469-3414-4915-B7F0-1208C4EB3534}">
      <dsp:nvSpPr>
        <dsp:cNvPr id="0" name=""/>
        <dsp:cNvSpPr/>
      </dsp:nvSpPr>
      <dsp:spPr>
        <a:xfrm>
          <a:off x="9257" y="4010395"/>
          <a:ext cx="3282892" cy="10537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PE" sz="2000" kern="1200" dirty="0"/>
            <a:t>Sistema de palancas</a:t>
          </a:r>
        </a:p>
      </dsp:txBody>
      <dsp:txXfrm>
        <a:off x="9257" y="4010395"/>
        <a:ext cx="2311895" cy="1053762"/>
      </dsp:txXfrm>
    </dsp:sp>
    <dsp:sp modelId="{CC3499DB-68C2-4D85-A3D3-B7EB4C6B6AC4}">
      <dsp:nvSpPr>
        <dsp:cNvPr id="0" name=""/>
        <dsp:cNvSpPr/>
      </dsp:nvSpPr>
      <dsp:spPr>
        <a:xfrm>
          <a:off x="2414021" y="4177776"/>
          <a:ext cx="1149012" cy="1149012"/>
        </a:xfrm>
        <a:prstGeom prst="ellipse">
          <a:avLst/>
        </a:prstGeom>
        <a:blipFill rotWithShape="1">
          <a:blip xmlns:r="http://schemas.openxmlformats.org/officeDocument/2006/relationships" r:embed="rId2"/>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F50338-DBA8-46DD-AEE2-63B55ADEFFBF}">
      <dsp:nvSpPr>
        <dsp:cNvPr id="0" name=""/>
        <dsp:cNvSpPr/>
      </dsp:nvSpPr>
      <dsp:spPr>
        <a:xfrm>
          <a:off x="3847694" y="1559786"/>
          <a:ext cx="3282892" cy="2450609"/>
        </a:xfrm>
        <a:prstGeom prst="round2SameRect">
          <a:avLst>
            <a:gd name="adj1" fmla="val 8000"/>
            <a:gd name="adj2" fmla="val 0"/>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A4D179-4D39-484D-A1E0-74FC23410FBE}">
      <dsp:nvSpPr>
        <dsp:cNvPr id="0" name=""/>
        <dsp:cNvSpPr/>
      </dsp:nvSpPr>
      <dsp:spPr>
        <a:xfrm>
          <a:off x="3847694" y="4010395"/>
          <a:ext cx="3282892" cy="10537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PE" sz="2000" kern="1200" dirty="0"/>
            <a:t>Plano inclinado</a:t>
          </a:r>
        </a:p>
      </dsp:txBody>
      <dsp:txXfrm>
        <a:off x="3847694" y="4010395"/>
        <a:ext cx="2311895" cy="1053762"/>
      </dsp:txXfrm>
    </dsp:sp>
    <dsp:sp modelId="{FC17F199-AB7A-4A83-82C5-9F5E27EB262F}">
      <dsp:nvSpPr>
        <dsp:cNvPr id="0" name=""/>
        <dsp:cNvSpPr/>
      </dsp:nvSpPr>
      <dsp:spPr>
        <a:xfrm>
          <a:off x="6252457" y="4177776"/>
          <a:ext cx="1149012" cy="1149012"/>
        </a:xfrm>
        <a:prstGeom prst="ellipse">
          <a:avLst/>
        </a:prstGeom>
        <a:blipFill rotWithShape="1">
          <a:blip xmlns:r="http://schemas.openxmlformats.org/officeDocument/2006/relationships" r:embed="rId2"/>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B925-7EED-462E-8BDC-FD140B892168}">
      <dsp:nvSpPr>
        <dsp:cNvPr id="0" name=""/>
        <dsp:cNvSpPr/>
      </dsp:nvSpPr>
      <dsp:spPr>
        <a:xfrm>
          <a:off x="7686130" y="1559786"/>
          <a:ext cx="3282892" cy="2450609"/>
        </a:xfrm>
        <a:prstGeom prst="round2SameRect">
          <a:avLst>
            <a:gd name="adj1" fmla="val 8000"/>
            <a:gd name="adj2" fmla="val 0"/>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B2F6AD-13E8-4F6E-A14B-9EEE241713E2}">
      <dsp:nvSpPr>
        <dsp:cNvPr id="0" name=""/>
        <dsp:cNvSpPr/>
      </dsp:nvSpPr>
      <dsp:spPr>
        <a:xfrm>
          <a:off x="7686130" y="4010395"/>
          <a:ext cx="3282892" cy="10537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PE" sz="2000" kern="1200" dirty="0"/>
            <a:t>Sistema de poleas</a:t>
          </a:r>
        </a:p>
      </dsp:txBody>
      <dsp:txXfrm>
        <a:off x="7686130" y="4010395"/>
        <a:ext cx="2311895" cy="1053762"/>
      </dsp:txXfrm>
    </dsp:sp>
    <dsp:sp modelId="{F4557370-ECB0-4A5D-8971-9509DDD35618}">
      <dsp:nvSpPr>
        <dsp:cNvPr id="0" name=""/>
        <dsp:cNvSpPr/>
      </dsp:nvSpPr>
      <dsp:spPr>
        <a:xfrm>
          <a:off x="10090893" y="4177776"/>
          <a:ext cx="1149012" cy="1149012"/>
        </a:xfrm>
        <a:prstGeom prst="ellipse">
          <a:avLst/>
        </a:prstGeom>
        <a:blipFill rotWithShape="1">
          <a:blip xmlns:r="http://schemas.openxmlformats.org/officeDocument/2006/relationships" r:embed="rId2"/>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CDF3FC-500A-4C15-9B13-C919167A32C9}">
      <dsp:nvSpPr>
        <dsp:cNvPr id="0" name=""/>
        <dsp:cNvSpPr/>
      </dsp:nvSpPr>
      <dsp:spPr>
        <a:xfrm>
          <a:off x="11524566" y="1559786"/>
          <a:ext cx="3282892" cy="2450609"/>
        </a:xfrm>
        <a:prstGeom prst="round2SameRect">
          <a:avLst>
            <a:gd name="adj1" fmla="val 8000"/>
            <a:gd name="adj2" fmla="val 0"/>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BC23-18B2-4C39-8D60-191B7E67E3C7}">
      <dsp:nvSpPr>
        <dsp:cNvPr id="0" name=""/>
        <dsp:cNvSpPr/>
      </dsp:nvSpPr>
      <dsp:spPr>
        <a:xfrm>
          <a:off x="11524566" y="4010395"/>
          <a:ext cx="3282892" cy="105376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PE" sz="2000" b="1" kern="1200" dirty="0">
              <a:solidFill>
                <a:schemeClr val="bg1"/>
              </a:solidFill>
            </a:rPr>
            <a:t>Componentes del  juego de  ruedas con ejes y accesorios</a:t>
          </a:r>
          <a:endParaRPr lang="es-PE" sz="2000" kern="1200" dirty="0">
            <a:solidFill>
              <a:schemeClr val="bg1"/>
            </a:solidFill>
          </a:endParaRPr>
        </a:p>
      </dsp:txBody>
      <dsp:txXfrm>
        <a:off x="11524566" y="4010395"/>
        <a:ext cx="2311895" cy="1053762"/>
      </dsp:txXfrm>
    </dsp:sp>
    <dsp:sp modelId="{65DFB8F4-E11A-4628-B3A5-068AF7210B84}">
      <dsp:nvSpPr>
        <dsp:cNvPr id="0" name=""/>
        <dsp:cNvSpPr/>
      </dsp:nvSpPr>
      <dsp:spPr>
        <a:xfrm>
          <a:off x="13929330" y="4177776"/>
          <a:ext cx="1149012" cy="1149012"/>
        </a:xfrm>
        <a:prstGeom prst="ellipse">
          <a:avLst/>
        </a:prstGeom>
        <a:blipFill rotWithShape="1">
          <a:blip xmlns:r="http://schemas.openxmlformats.org/officeDocument/2006/relationships" r:embed="rId6"/>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F7F8E-C79E-4D72-B9A5-35C92E367499}">
      <dsp:nvSpPr>
        <dsp:cNvPr id="0" name=""/>
        <dsp:cNvSpPr/>
      </dsp:nvSpPr>
      <dsp:spPr>
        <a:xfrm rot="21300000">
          <a:off x="22533" y="1704945"/>
          <a:ext cx="7298010" cy="835732"/>
        </a:xfrm>
        <a:prstGeom prst="mathMinus">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DB08E1-CF5D-4782-B811-3739A12E80BE}">
      <dsp:nvSpPr>
        <dsp:cNvPr id="0" name=""/>
        <dsp:cNvSpPr/>
      </dsp:nvSpPr>
      <dsp:spPr>
        <a:xfrm>
          <a:off x="881169" y="212281"/>
          <a:ext cx="2202923" cy="1698249"/>
        </a:xfrm>
        <a:prstGeom prst="downArrow">
          <a:avLst/>
        </a:prstGeom>
        <a:solidFill>
          <a:srgbClr val="FFC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6F3B8-B08E-4972-B64B-F1BAE1E34841}">
      <dsp:nvSpPr>
        <dsp:cNvPr id="0" name=""/>
        <dsp:cNvSpPr/>
      </dsp:nvSpPr>
      <dsp:spPr>
        <a:xfrm>
          <a:off x="2449474" y="0"/>
          <a:ext cx="5234498" cy="17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MX" sz="4000" kern="1200" dirty="0"/>
            <a:t>Fermentadores industriales</a:t>
          </a:r>
          <a:endParaRPr lang="es-PE" sz="4000" kern="1200" dirty="0"/>
        </a:p>
      </dsp:txBody>
      <dsp:txXfrm>
        <a:off x="2449474" y="0"/>
        <a:ext cx="5234498" cy="1783161"/>
      </dsp:txXfrm>
    </dsp:sp>
    <dsp:sp modelId="{32A0DB89-4070-4C8F-9208-E95817CB1149}">
      <dsp:nvSpPr>
        <dsp:cNvPr id="0" name=""/>
        <dsp:cNvSpPr/>
      </dsp:nvSpPr>
      <dsp:spPr>
        <a:xfrm>
          <a:off x="4258985" y="2335092"/>
          <a:ext cx="2202923" cy="1698249"/>
        </a:xfrm>
        <a:prstGeom prst="upArrow">
          <a:avLst/>
        </a:prstGeom>
        <a:solidFill>
          <a:srgbClr val="FFC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43FC1-9187-4E1C-8D18-3FD292D77FAE}">
      <dsp:nvSpPr>
        <dsp:cNvPr id="0" name=""/>
        <dsp:cNvSpPr/>
      </dsp:nvSpPr>
      <dsp:spPr>
        <a:xfrm>
          <a:off x="557768" y="2462461"/>
          <a:ext cx="3437171" cy="1783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MX" sz="4000" kern="1200" dirty="0" err="1"/>
            <a:t>Penicillum</a:t>
          </a:r>
          <a:r>
            <a:rPr lang="es-MX" sz="4000" kern="1200" dirty="0"/>
            <a:t> </a:t>
          </a:r>
          <a:r>
            <a:rPr lang="es-MX" sz="4000" kern="1200" dirty="0" err="1"/>
            <a:t>notatum</a:t>
          </a:r>
          <a:endParaRPr lang="es-PE" sz="4000" kern="1200" dirty="0"/>
        </a:p>
      </dsp:txBody>
      <dsp:txXfrm>
        <a:off x="557768" y="2462461"/>
        <a:ext cx="3437171" cy="17831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5B8B2-D9BD-414E-8761-D5EE99C6AA23}">
      <dsp:nvSpPr>
        <dsp:cNvPr id="0" name=""/>
        <dsp:cNvSpPr/>
      </dsp:nvSpPr>
      <dsp:spPr>
        <a:xfrm>
          <a:off x="0" y="890923"/>
          <a:ext cx="12192000" cy="1436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421318-7A05-401A-A04C-C2A8BDA46671}">
      <dsp:nvSpPr>
        <dsp:cNvPr id="0" name=""/>
        <dsp:cNvSpPr/>
      </dsp:nvSpPr>
      <dsp:spPr>
        <a:xfrm>
          <a:off x="609600" y="49603"/>
          <a:ext cx="8534400" cy="1682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ctr" defTabSz="1955800">
            <a:lnSpc>
              <a:spcPct val="90000"/>
            </a:lnSpc>
            <a:spcBef>
              <a:spcPct val="0"/>
            </a:spcBef>
            <a:spcAft>
              <a:spcPct val="35000"/>
            </a:spcAft>
            <a:buFont typeface="Arial" panose="020B0604020202020204" pitchFamily="34" charset="0"/>
            <a:buNone/>
          </a:pPr>
          <a:r>
            <a:rPr lang="es-ES" sz="4400" kern="1200" dirty="0">
              <a:latin typeface="Arial" panose="020B0604020202020204" pitchFamily="34" charset="0"/>
              <a:cs typeface="Arial" panose="020B0604020202020204" pitchFamily="34" charset="0"/>
            </a:rPr>
            <a:t>La comprensión de los hechos y fenómenos en el universo</a:t>
          </a:r>
          <a:endParaRPr lang="es-PE" sz="4400" kern="1200" dirty="0"/>
        </a:p>
      </dsp:txBody>
      <dsp:txXfrm>
        <a:off x="691740" y="131743"/>
        <a:ext cx="8370120" cy="1518360"/>
      </dsp:txXfrm>
    </dsp:sp>
    <dsp:sp modelId="{92519E65-6B56-4D1B-A170-6D7CE5E1B58E}">
      <dsp:nvSpPr>
        <dsp:cNvPr id="0" name=""/>
        <dsp:cNvSpPr/>
      </dsp:nvSpPr>
      <dsp:spPr>
        <a:xfrm>
          <a:off x="0" y="3476443"/>
          <a:ext cx="12192000" cy="1436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9D5709-C259-48B9-95BE-18A7282C081D}">
      <dsp:nvSpPr>
        <dsp:cNvPr id="0" name=""/>
        <dsp:cNvSpPr/>
      </dsp:nvSpPr>
      <dsp:spPr>
        <a:xfrm>
          <a:off x="609600" y="2635123"/>
          <a:ext cx="8534400" cy="1682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ctr" defTabSz="1955800">
            <a:lnSpc>
              <a:spcPct val="90000"/>
            </a:lnSpc>
            <a:spcBef>
              <a:spcPct val="0"/>
            </a:spcBef>
            <a:spcAft>
              <a:spcPct val="35000"/>
            </a:spcAft>
            <a:buNone/>
          </a:pPr>
          <a:r>
            <a:rPr lang="es-ES" sz="4400" kern="1200" dirty="0">
              <a:latin typeface="Arial" panose="020B0604020202020204" pitchFamily="34" charset="0"/>
              <a:cs typeface="Arial" panose="020B0604020202020204" pitchFamily="34" charset="0"/>
            </a:rPr>
            <a:t>Búsqueda de </a:t>
          </a:r>
        </a:p>
        <a:p>
          <a:pPr marL="0" lvl="0" indent="0" algn="ctr" defTabSz="1955800">
            <a:lnSpc>
              <a:spcPct val="90000"/>
            </a:lnSpc>
            <a:spcBef>
              <a:spcPct val="0"/>
            </a:spcBef>
            <a:spcAft>
              <a:spcPct val="35000"/>
            </a:spcAft>
            <a:buNone/>
          </a:pPr>
          <a:r>
            <a:rPr lang="es-ES" sz="4400" kern="1200" dirty="0">
              <a:latin typeface="Arial" panose="020B0604020202020204" pitchFamily="34" charset="0"/>
              <a:cs typeface="Arial" panose="020B0604020202020204" pitchFamily="34" charset="0"/>
            </a:rPr>
            <a:t>evidencias científicas</a:t>
          </a:r>
          <a:endParaRPr lang="es-PE" sz="4400" kern="1200" dirty="0"/>
        </a:p>
      </dsp:txBody>
      <dsp:txXfrm>
        <a:off x="691740" y="2717263"/>
        <a:ext cx="8370120" cy="1518360"/>
      </dsp:txXfrm>
    </dsp:sp>
    <dsp:sp modelId="{4B7EB8FD-E5AC-4AFB-9396-38F9540D1E0F}">
      <dsp:nvSpPr>
        <dsp:cNvPr id="0" name=""/>
        <dsp:cNvSpPr/>
      </dsp:nvSpPr>
      <dsp:spPr>
        <a:xfrm>
          <a:off x="0" y="6061964"/>
          <a:ext cx="12192000" cy="1436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5857DD-4F9E-42CD-ABFC-480C1ED6775D}">
      <dsp:nvSpPr>
        <dsp:cNvPr id="0" name=""/>
        <dsp:cNvSpPr/>
      </dsp:nvSpPr>
      <dsp:spPr>
        <a:xfrm>
          <a:off x="609600" y="5220643"/>
          <a:ext cx="8534400" cy="1682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ctr" defTabSz="1955800">
            <a:lnSpc>
              <a:spcPct val="90000"/>
            </a:lnSpc>
            <a:spcBef>
              <a:spcPct val="0"/>
            </a:spcBef>
            <a:spcAft>
              <a:spcPct val="35000"/>
            </a:spcAft>
            <a:buFont typeface="Arial" panose="020B0604020202020204" pitchFamily="34" charset="0"/>
            <a:buNone/>
          </a:pPr>
          <a:r>
            <a:rPr lang="es-ES" sz="4400" kern="1200" dirty="0">
              <a:latin typeface="Arial" panose="020B0604020202020204" pitchFamily="34" charset="0"/>
              <a:cs typeface="Arial" panose="020B0604020202020204" pitchFamily="34" charset="0"/>
            </a:rPr>
            <a:t>Generación de soluciones </a:t>
          </a:r>
          <a:endParaRPr lang="es-PE" sz="4400" kern="1200" dirty="0"/>
        </a:p>
      </dsp:txBody>
      <dsp:txXfrm>
        <a:off x="691740" y="5302783"/>
        <a:ext cx="8370120" cy="1518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8133A-FB10-4EE9-9902-15FA2B1B0B44}">
      <dsp:nvSpPr>
        <dsp:cNvPr id="0" name=""/>
        <dsp:cNvSpPr/>
      </dsp:nvSpPr>
      <dsp:spPr>
        <a:xfrm>
          <a:off x="914399" y="0"/>
          <a:ext cx="10363200" cy="8128000"/>
        </a:xfrm>
        <a:prstGeom prst="rightArrow">
          <a:avLst/>
        </a:prstGeom>
        <a:solidFill>
          <a:schemeClr val="accent3">
            <a:tint val="55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1E94537-A837-4E9A-9A7C-DEDCA98F6720}">
      <dsp:nvSpPr>
        <dsp:cNvPr id="0" name=""/>
        <dsp:cNvSpPr/>
      </dsp:nvSpPr>
      <dsp:spPr>
        <a:xfrm>
          <a:off x="7180" y="2438399"/>
          <a:ext cx="3823468" cy="3251200"/>
        </a:xfrm>
        <a:prstGeom prst="roundRect">
          <a:avLst/>
        </a:prstGeom>
        <a:solidFill>
          <a:srgbClr val="60A5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s-MX" sz="5900" kern="1200" dirty="0"/>
            <a:t>Visión del mundo científico</a:t>
          </a:r>
          <a:endParaRPr lang="es-PE" sz="5900" kern="1200" dirty="0"/>
        </a:p>
      </dsp:txBody>
      <dsp:txXfrm>
        <a:off x="165891" y="2597110"/>
        <a:ext cx="3506046" cy="2933778"/>
      </dsp:txXfrm>
    </dsp:sp>
    <dsp:sp modelId="{B990DA48-5AE3-483A-91A1-E409B347E6F0}">
      <dsp:nvSpPr>
        <dsp:cNvPr id="0" name=""/>
        <dsp:cNvSpPr/>
      </dsp:nvSpPr>
      <dsp:spPr>
        <a:xfrm>
          <a:off x="4184265" y="2438399"/>
          <a:ext cx="3823468" cy="3251200"/>
        </a:xfrm>
        <a:prstGeom prst="roundRect">
          <a:avLst/>
        </a:prstGeom>
        <a:solidFill>
          <a:srgbClr val="60A5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s-MX" sz="5900" kern="1200" dirty="0"/>
            <a:t>Métodos de la ciencia</a:t>
          </a:r>
          <a:endParaRPr lang="es-PE" sz="5900" kern="1200" dirty="0"/>
        </a:p>
      </dsp:txBody>
      <dsp:txXfrm>
        <a:off x="4342976" y="2597110"/>
        <a:ext cx="3506046" cy="2933778"/>
      </dsp:txXfrm>
    </dsp:sp>
    <dsp:sp modelId="{4A6C8BDE-6DD3-41FC-BD79-CC601815AE21}">
      <dsp:nvSpPr>
        <dsp:cNvPr id="0" name=""/>
        <dsp:cNvSpPr/>
      </dsp:nvSpPr>
      <dsp:spPr>
        <a:xfrm>
          <a:off x="8361350" y="2438399"/>
          <a:ext cx="3823468" cy="3251200"/>
        </a:xfrm>
        <a:prstGeom prst="roundRect">
          <a:avLst/>
        </a:prstGeom>
        <a:solidFill>
          <a:srgbClr val="60A5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s-MX" sz="5900" kern="1200" dirty="0"/>
            <a:t>Trabajo científico</a:t>
          </a:r>
          <a:endParaRPr lang="es-PE" sz="5900" kern="1200" dirty="0"/>
        </a:p>
      </dsp:txBody>
      <dsp:txXfrm>
        <a:off x="8520061" y="2597110"/>
        <a:ext cx="3506046" cy="29337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B080-15B9-4DAF-8A72-05794511E67A}">
      <dsp:nvSpPr>
        <dsp:cNvPr id="0" name=""/>
        <dsp:cNvSpPr/>
      </dsp:nvSpPr>
      <dsp:spPr>
        <a:xfrm>
          <a:off x="392831" y="1806"/>
          <a:ext cx="3659634" cy="2521487"/>
        </a:xfrm>
        <a:prstGeom prst="round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004B6-672D-4B88-842C-4F677A93382B}">
      <dsp:nvSpPr>
        <dsp:cNvPr id="0" name=""/>
        <dsp:cNvSpPr/>
      </dsp:nvSpPr>
      <dsp:spPr>
        <a:xfrm>
          <a:off x="392831" y="2523294"/>
          <a:ext cx="3659634" cy="1357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s-MX" sz="2900" kern="1200" dirty="0"/>
            <a:t>El mundo es comprensible</a:t>
          </a:r>
          <a:endParaRPr lang="es-PE" sz="2900" kern="1200" dirty="0"/>
        </a:p>
      </dsp:txBody>
      <dsp:txXfrm>
        <a:off x="392831" y="2523294"/>
        <a:ext cx="3659634" cy="1357724"/>
      </dsp:txXfrm>
    </dsp:sp>
    <dsp:sp modelId="{64A04154-4845-4D82-ACB4-D88C272766FC}">
      <dsp:nvSpPr>
        <dsp:cNvPr id="0" name=""/>
        <dsp:cNvSpPr/>
      </dsp:nvSpPr>
      <dsp:spPr>
        <a:xfrm>
          <a:off x="4418582" y="1806"/>
          <a:ext cx="3659634" cy="2521487"/>
        </a:xfrm>
        <a:prstGeom prst="roundRect">
          <a:avLst/>
        </a:prstGeom>
        <a:blipFill>
          <a:blip xmlns:r="http://schemas.openxmlformats.org/officeDocument/2006/relationships" r:embed="rId3"/>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949FA9-072A-4CCE-A7A7-0F3B8A40EDEE}">
      <dsp:nvSpPr>
        <dsp:cNvPr id="0" name=""/>
        <dsp:cNvSpPr/>
      </dsp:nvSpPr>
      <dsp:spPr>
        <a:xfrm>
          <a:off x="4418582" y="2523294"/>
          <a:ext cx="3659634" cy="1357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s-MX" sz="2900" kern="1200" dirty="0"/>
            <a:t>Las ideas están sujetas a cambio</a:t>
          </a:r>
          <a:endParaRPr lang="es-PE" sz="2900" kern="1200" dirty="0"/>
        </a:p>
      </dsp:txBody>
      <dsp:txXfrm>
        <a:off x="4418582" y="2523294"/>
        <a:ext cx="3659634" cy="1357724"/>
      </dsp:txXfrm>
    </dsp:sp>
    <dsp:sp modelId="{1801E252-D144-45E0-B519-EB8ACF11396B}">
      <dsp:nvSpPr>
        <dsp:cNvPr id="0" name=""/>
        <dsp:cNvSpPr/>
      </dsp:nvSpPr>
      <dsp:spPr>
        <a:xfrm>
          <a:off x="8444334" y="1806"/>
          <a:ext cx="3659634" cy="2521487"/>
        </a:xfrm>
        <a:prstGeom prst="roundRect">
          <a:avLst/>
        </a:prstGeom>
        <a:blipFill>
          <a:blip xmlns:r="http://schemas.openxmlformats.org/officeDocument/2006/relationships" r:embed="rId4"/>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F5DD11-7C36-4BC3-9707-D0EEB13A712C}">
      <dsp:nvSpPr>
        <dsp:cNvPr id="0" name=""/>
        <dsp:cNvSpPr/>
      </dsp:nvSpPr>
      <dsp:spPr>
        <a:xfrm>
          <a:off x="8444334" y="2523294"/>
          <a:ext cx="3659634" cy="1357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s-MX" sz="2900" kern="1200" dirty="0"/>
            <a:t>El conocimiento es durable</a:t>
          </a:r>
          <a:endParaRPr lang="es-PE" sz="2900" kern="1200" dirty="0"/>
        </a:p>
      </dsp:txBody>
      <dsp:txXfrm>
        <a:off x="8444334" y="2523294"/>
        <a:ext cx="3659634" cy="1357724"/>
      </dsp:txXfrm>
    </dsp:sp>
    <dsp:sp modelId="{329043F2-502A-4748-8B2B-54EF9EC4CB40}">
      <dsp:nvSpPr>
        <dsp:cNvPr id="0" name=""/>
        <dsp:cNvSpPr/>
      </dsp:nvSpPr>
      <dsp:spPr>
        <a:xfrm>
          <a:off x="4418582" y="4246981"/>
          <a:ext cx="3659634" cy="2521487"/>
        </a:xfrm>
        <a:prstGeom prst="roundRect">
          <a:avLst/>
        </a:prstGeom>
        <a:blipFill>
          <a:blip xmlns:r="http://schemas.openxmlformats.org/officeDocument/2006/relationships" r:embed="rId5"/>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1EE5D-1654-4F4E-BCC9-62D4EE005591}">
      <dsp:nvSpPr>
        <dsp:cNvPr id="0" name=""/>
        <dsp:cNvSpPr/>
      </dsp:nvSpPr>
      <dsp:spPr>
        <a:xfrm>
          <a:off x="3350372" y="6768469"/>
          <a:ext cx="5796055" cy="1357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es-MX" sz="2900" kern="1200" dirty="0"/>
            <a:t>La ciencia no puede dar respuestas</a:t>
          </a:r>
          <a:endParaRPr lang="es-PE" sz="2900" kern="1200" dirty="0"/>
        </a:p>
        <a:p>
          <a:pPr marL="0" lvl="0" indent="0" algn="ctr" defTabSz="1289050">
            <a:lnSpc>
              <a:spcPct val="90000"/>
            </a:lnSpc>
            <a:spcBef>
              <a:spcPct val="0"/>
            </a:spcBef>
            <a:spcAft>
              <a:spcPct val="35000"/>
            </a:spcAft>
            <a:buNone/>
          </a:pPr>
          <a:r>
            <a:rPr lang="es-MX" sz="2900" kern="1200" dirty="0"/>
            <a:t>completas a todas las preguntas</a:t>
          </a:r>
          <a:endParaRPr lang="es-PE" sz="2900" kern="1200" dirty="0"/>
        </a:p>
      </dsp:txBody>
      <dsp:txXfrm>
        <a:off x="3350372" y="6768469"/>
        <a:ext cx="5796055" cy="1357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B080-15B9-4DAF-8A72-05794511E67A}">
      <dsp:nvSpPr>
        <dsp:cNvPr id="0" name=""/>
        <dsp:cNvSpPr/>
      </dsp:nvSpPr>
      <dsp:spPr>
        <a:xfrm>
          <a:off x="2625" y="1204506"/>
          <a:ext cx="4165437" cy="2869986"/>
        </a:xfrm>
        <a:prstGeom prst="roundRect">
          <a:avLst/>
        </a:prstGeom>
        <a:blipFill>
          <a:blip xmlns:r="http://schemas.openxmlformats.org/officeDocument/2006/relationships" r:embed="rId1"/>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004B6-672D-4B88-842C-4F677A93382B}">
      <dsp:nvSpPr>
        <dsp:cNvPr id="0" name=""/>
        <dsp:cNvSpPr/>
      </dsp:nvSpPr>
      <dsp:spPr>
        <a:xfrm>
          <a:off x="2625" y="4074492"/>
          <a:ext cx="4165437" cy="154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r>
            <a:rPr lang="es-MX" sz="3600" kern="1200" dirty="0"/>
            <a:t>Relación entre ciencia y tecnología</a:t>
          </a:r>
          <a:endParaRPr lang="es-PE" sz="3600" kern="1200" dirty="0"/>
        </a:p>
      </dsp:txBody>
      <dsp:txXfrm>
        <a:off x="2625" y="4074492"/>
        <a:ext cx="4165437" cy="1545377"/>
      </dsp:txXfrm>
    </dsp:sp>
    <dsp:sp modelId="{64A04154-4845-4D82-ACB4-D88C272766FC}">
      <dsp:nvSpPr>
        <dsp:cNvPr id="0" name=""/>
        <dsp:cNvSpPr/>
      </dsp:nvSpPr>
      <dsp:spPr>
        <a:xfrm>
          <a:off x="4584781" y="1204506"/>
          <a:ext cx="4165437" cy="2869986"/>
        </a:xfrm>
        <a:prstGeom prst="roundRect">
          <a:avLst/>
        </a:prstGeom>
        <a:blipFill>
          <a:blip xmlns:r="http://schemas.openxmlformats.org/officeDocument/2006/relationships" r:embed="rId2"/>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949FA9-072A-4CCE-A7A7-0F3B8A40EDEE}">
      <dsp:nvSpPr>
        <dsp:cNvPr id="0" name=""/>
        <dsp:cNvSpPr/>
      </dsp:nvSpPr>
      <dsp:spPr>
        <a:xfrm>
          <a:off x="4584781" y="4074492"/>
          <a:ext cx="4165437" cy="154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r>
            <a:rPr lang="es-MX" sz="3600" kern="1200" dirty="0"/>
            <a:t>Diseño y sistemas</a:t>
          </a:r>
          <a:endParaRPr lang="es-PE" sz="3600" kern="1200" dirty="0"/>
        </a:p>
      </dsp:txBody>
      <dsp:txXfrm>
        <a:off x="4584781" y="4074492"/>
        <a:ext cx="4165437" cy="1545377"/>
      </dsp:txXfrm>
    </dsp:sp>
    <dsp:sp modelId="{1801E252-D144-45E0-B519-EB8ACF11396B}">
      <dsp:nvSpPr>
        <dsp:cNvPr id="0" name=""/>
        <dsp:cNvSpPr/>
      </dsp:nvSpPr>
      <dsp:spPr>
        <a:xfrm>
          <a:off x="9166937" y="1204506"/>
          <a:ext cx="4165437" cy="2869986"/>
        </a:xfrm>
        <a:prstGeom prst="roundRect">
          <a:avLst/>
        </a:prstGeom>
        <a:blipFill>
          <a:blip xmlns:r="http://schemas.openxmlformats.org/officeDocument/2006/relationships" r:embed="rId3"/>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F5DD11-7C36-4BC3-9707-D0EEB13A712C}">
      <dsp:nvSpPr>
        <dsp:cNvPr id="0" name=""/>
        <dsp:cNvSpPr/>
      </dsp:nvSpPr>
      <dsp:spPr>
        <a:xfrm>
          <a:off x="9166937" y="4074492"/>
          <a:ext cx="4165437" cy="154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r>
            <a:rPr lang="es-MX" sz="3600" kern="1200" dirty="0"/>
            <a:t>Consecuencias de la tecnología</a:t>
          </a:r>
          <a:endParaRPr lang="es-PE" sz="3600" kern="1200" dirty="0"/>
        </a:p>
      </dsp:txBody>
      <dsp:txXfrm>
        <a:off x="9166937" y="4074492"/>
        <a:ext cx="4165437" cy="15453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88E9C-B41B-4F10-B398-57CA90860CBA}">
      <dsp:nvSpPr>
        <dsp:cNvPr id="0" name=""/>
        <dsp:cNvSpPr/>
      </dsp:nvSpPr>
      <dsp:spPr>
        <a:xfrm>
          <a:off x="2213477" y="1108271"/>
          <a:ext cx="8001065" cy="4302699"/>
        </a:xfrm>
        <a:prstGeom prst="round2DiagRect">
          <a:avLst>
            <a:gd name="adj1" fmla="val 0"/>
            <a:gd name="adj2" fmla="val 16670"/>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73A8EA-6145-47B8-8C26-5572406EF933}">
      <dsp:nvSpPr>
        <dsp:cNvPr id="0" name=""/>
        <dsp:cNvSpPr/>
      </dsp:nvSpPr>
      <dsp:spPr>
        <a:xfrm>
          <a:off x="6214010" y="1564618"/>
          <a:ext cx="1066" cy="3390005"/>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ADA200-7B20-46F2-9084-DAFDE2321A8B}">
      <dsp:nvSpPr>
        <dsp:cNvPr id="0" name=""/>
        <dsp:cNvSpPr/>
      </dsp:nvSpPr>
      <dsp:spPr>
        <a:xfrm>
          <a:off x="2480179" y="1434233"/>
          <a:ext cx="3467128" cy="36507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ctr" defTabSz="2089150">
            <a:lnSpc>
              <a:spcPct val="90000"/>
            </a:lnSpc>
            <a:spcBef>
              <a:spcPct val="0"/>
            </a:spcBef>
            <a:spcAft>
              <a:spcPct val="35000"/>
            </a:spcAft>
            <a:buNone/>
          </a:pPr>
          <a:r>
            <a:rPr lang="es-MX" sz="4700" kern="1200" dirty="0"/>
            <a:t>¿Las estamos abordando en la escuela?</a:t>
          </a:r>
          <a:endParaRPr lang="es-PE" sz="4700" kern="1200" dirty="0"/>
        </a:p>
      </dsp:txBody>
      <dsp:txXfrm>
        <a:off x="2480179" y="1434233"/>
        <a:ext cx="3467128" cy="3650775"/>
      </dsp:txXfrm>
    </dsp:sp>
    <dsp:sp modelId="{DED1B51E-470E-4EEE-925C-768D16234262}">
      <dsp:nvSpPr>
        <dsp:cNvPr id="0" name=""/>
        <dsp:cNvSpPr/>
      </dsp:nvSpPr>
      <dsp:spPr>
        <a:xfrm>
          <a:off x="6480712" y="1434233"/>
          <a:ext cx="3467128" cy="36507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ctr" defTabSz="2089150">
            <a:lnSpc>
              <a:spcPct val="90000"/>
            </a:lnSpc>
            <a:spcBef>
              <a:spcPct val="0"/>
            </a:spcBef>
            <a:spcAft>
              <a:spcPct val="35000"/>
            </a:spcAft>
            <a:buNone/>
          </a:pPr>
          <a:endParaRPr lang="es-MX" sz="4700" kern="1200" dirty="0"/>
        </a:p>
        <a:p>
          <a:pPr marL="0" lvl="0" indent="0" algn="ctr" defTabSz="2089150">
            <a:lnSpc>
              <a:spcPct val="90000"/>
            </a:lnSpc>
            <a:spcBef>
              <a:spcPct val="0"/>
            </a:spcBef>
            <a:spcAft>
              <a:spcPct val="35000"/>
            </a:spcAft>
            <a:buNone/>
          </a:pPr>
          <a:r>
            <a:rPr lang="es-MX" sz="4700" kern="1200" dirty="0"/>
            <a:t>¿De qué manera?</a:t>
          </a:r>
          <a:endParaRPr lang="es-PE" sz="4700" kern="1200" dirty="0"/>
        </a:p>
      </dsp:txBody>
      <dsp:txXfrm>
        <a:off x="6480712" y="1434233"/>
        <a:ext cx="3467128" cy="3650775"/>
      </dsp:txXfrm>
    </dsp:sp>
    <dsp:sp modelId="{BDD3A0C8-3232-40C9-BD74-70D46A251C33}">
      <dsp:nvSpPr>
        <dsp:cNvPr id="0" name=""/>
        <dsp:cNvSpPr/>
      </dsp:nvSpPr>
      <dsp:spPr>
        <a:xfrm rot="16200000">
          <a:off x="-800204" y="1680171"/>
          <a:ext cx="4693854" cy="1333510"/>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r" defTabSz="1333500">
            <a:lnSpc>
              <a:spcPct val="90000"/>
            </a:lnSpc>
            <a:spcBef>
              <a:spcPct val="0"/>
            </a:spcBef>
            <a:spcAft>
              <a:spcPct val="35000"/>
            </a:spcAft>
            <a:buNone/>
          </a:pPr>
          <a:endParaRPr lang="es-PE" sz="3000" kern="1200" dirty="0"/>
        </a:p>
      </dsp:txBody>
      <dsp:txXfrm>
        <a:off x="-598665" y="2216221"/>
        <a:ext cx="4290776" cy="664488"/>
      </dsp:txXfrm>
    </dsp:sp>
    <dsp:sp modelId="{60C2A465-CC03-4F09-B849-29B567C9554A}">
      <dsp:nvSpPr>
        <dsp:cNvPr id="0" name=""/>
        <dsp:cNvSpPr/>
      </dsp:nvSpPr>
      <dsp:spPr>
        <a:xfrm rot="5400000">
          <a:off x="8534371" y="3505559"/>
          <a:ext cx="4693854" cy="1333510"/>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r" defTabSz="1333500">
            <a:lnSpc>
              <a:spcPct val="90000"/>
            </a:lnSpc>
            <a:spcBef>
              <a:spcPct val="0"/>
            </a:spcBef>
            <a:spcAft>
              <a:spcPct val="35000"/>
            </a:spcAft>
            <a:buNone/>
          </a:pPr>
          <a:endParaRPr lang="es-PE" sz="3000" kern="1200" dirty="0"/>
        </a:p>
      </dsp:txBody>
      <dsp:txXfrm>
        <a:off x="8735910" y="3638531"/>
        <a:ext cx="4290776" cy="6644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D944C-3120-4E93-B287-D38784B793CF}">
      <dsp:nvSpPr>
        <dsp:cNvPr id="0" name=""/>
        <dsp:cNvSpPr/>
      </dsp:nvSpPr>
      <dsp:spPr>
        <a:xfrm>
          <a:off x="9095555" y="4969"/>
          <a:ext cx="7074781" cy="528117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29540" rIns="43180" bIns="43180" numCol="1" spcCol="1270" anchor="t" anchorCtr="0">
          <a:noAutofit/>
        </a:bodyPr>
        <a:lstStyle/>
        <a:p>
          <a:pPr marL="285750" lvl="1" indent="-285750" algn="l" defTabSz="1511300">
            <a:lnSpc>
              <a:spcPct val="90000"/>
            </a:lnSpc>
            <a:spcBef>
              <a:spcPct val="0"/>
            </a:spcBef>
            <a:spcAft>
              <a:spcPct val="15000"/>
            </a:spcAft>
            <a:buChar char="•"/>
          </a:pPr>
          <a:r>
            <a:rPr lang="es-PE" sz="3400" kern="1200" dirty="0"/>
            <a:t>Es usar el conocimiento científico y tecnológico en la vida cotidiana para comprender el mundo que los rodea. </a:t>
          </a:r>
        </a:p>
        <a:p>
          <a:pPr marL="285750" lvl="1" indent="-285750" algn="l" defTabSz="1511300">
            <a:lnSpc>
              <a:spcPct val="90000"/>
            </a:lnSpc>
            <a:spcBef>
              <a:spcPct val="0"/>
            </a:spcBef>
            <a:spcAft>
              <a:spcPct val="15000"/>
            </a:spcAft>
            <a:buChar char="•"/>
          </a:pPr>
          <a:r>
            <a:rPr lang="es-PE" sz="3400" kern="1200" dirty="0"/>
            <a:t>Proponer soluciones tecnológicas que satisfagan las necesidades. </a:t>
          </a:r>
        </a:p>
        <a:p>
          <a:pPr marL="285750" lvl="1" indent="-285750" algn="l" defTabSz="1511300">
            <a:lnSpc>
              <a:spcPct val="90000"/>
            </a:lnSpc>
            <a:spcBef>
              <a:spcPct val="0"/>
            </a:spcBef>
            <a:spcAft>
              <a:spcPct val="15000"/>
            </a:spcAft>
            <a:buChar char="•"/>
          </a:pPr>
          <a:r>
            <a:rPr lang="es-PE" sz="3400" kern="1200" dirty="0"/>
            <a:t>Ciudadanos con capacidad de influir en la calidad de vida y del ambiente en su comunidad o país.  </a:t>
          </a:r>
        </a:p>
      </dsp:txBody>
      <dsp:txXfrm>
        <a:off x="9219299" y="128713"/>
        <a:ext cx="6827293" cy="5157431"/>
      </dsp:txXfrm>
    </dsp:sp>
    <dsp:sp modelId="{FD40B3BE-A269-4F2B-89FA-F87F5E120CEF}">
      <dsp:nvSpPr>
        <dsp:cNvPr id="0" name=""/>
        <dsp:cNvSpPr/>
      </dsp:nvSpPr>
      <dsp:spPr>
        <a:xfrm>
          <a:off x="9095555" y="5286144"/>
          <a:ext cx="7074781" cy="22709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0" rIns="68580" bIns="0" numCol="1" spcCol="1270" anchor="ctr" anchorCtr="0">
          <a:noAutofit/>
        </a:bodyPr>
        <a:lstStyle/>
        <a:p>
          <a:pPr marL="0" lvl="0" indent="0" algn="r" defTabSz="2400300">
            <a:lnSpc>
              <a:spcPct val="90000"/>
            </a:lnSpc>
            <a:spcBef>
              <a:spcPct val="0"/>
            </a:spcBef>
            <a:spcAft>
              <a:spcPct val="35000"/>
            </a:spcAft>
            <a:buNone/>
          </a:pPr>
          <a:r>
            <a:rPr lang="es-PE" sz="5400" b="1" kern="1200" dirty="0"/>
            <a:t>Alfabetización científica y tecnológica </a:t>
          </a:r>
        </a:p>
      </dsp:txBody>
      <dsp:txXfrm>
        <a:off x="11188097" y="5286144"/>
        <a:ext cx="4982240" cy="2270905"/>
      </dsp:txXfrm>
    </dsp:sp>
    <dsp:sp modelId="{8C66B369-C4D1-4F2D-AACA-FA219B68C55C}">
      <dsp:nvSpPr>
        <dsp:cNvPr id="0" name=""/>
        <dsp:cNvSpPr/>
      </dsp:nvSpPr>
      <dsp:spPr>
        <a:xfrm>
          <a:off x="8511789" y="5646857"/>
          <a:ext cx="2476173" cy="2476173"/>
        </a:xfrm>
        <a:prstGeom prst="ellipse">
          <a:avLst/>
        </a:prstGeom>
        <a:blipFill rotWithShape="1">
          <a:blip xmlns:r="http://schemas.openxmlformats.org/officeDocument/2006/relationships" r:embed="rId1"/>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FB748-767E-4A59-8297-1447F550AFCD}">
      <dsp:nvSpPr>
        <dsp:cNvPr id="0" name=""/>
        <dsp:cNvSpPr/>
      </dsp:nvSpPr>
      <dsp:spPr>
        <a:xfrm>
          <a:off x="823550" y="4969"/>
          <a:ext cx="7074781" cy="528117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29540" rIns="43180" bIns="43180" numCol="1" spcCol="1270" anchor="t" anchorCtr="0">
          <a:noAutofit/>
        </a:bodyPr>
        <a:lstStyle/>
        <a:p>
          <a:pPr marL="285750" lvl="1" indent="-285750" algn="l" defTabSz="1511300">
            <a:lnSpc>
              <a:spcPct val="90000"/>
            </a:lnSpc>
            <a:spcBef>
              <a:spcPct val="0"/>
            </a:spcBef>
            <a:spcAft>
              <a:spcPct val="15000"/>
            </a:spcAft>
            <a:buChar char="•"/>
          </a:pPr>
          <a:r>
            <a:rPr lang="es-PE" sz="3400" kern="1200" dirty="0"/>
            <a:t>Es conocer, comprender y usar los procedimientos de la ciencia para construir o reconstruir los conocimientos.</a:t>
          </a:r>
        </a:p>
        <a:p>
          <a:pPr marL="285750" lvl="1" indent="-285750" algn="l" defTabSz="1511300">
            <a:lnSpc>
              <a:spcPct val="90000"/>
            </a:lnSpc>
            <a:spcBef>
              <a:spcPct val="0"/>
            </a:spcBef>
            <a:spcAft>
              <a:spcPct val="15000"/>
            </a:spcAft>
            <a:buChar char="•"/>
          </a:pPr>
          <a:r>
            <a:rPr lang="es-PE" sz="3400" kern="1200" dirty="0"/>
            <a:t>Involucra la reflexión sobre los procesos que se llevan a cabo durante la indagación.</a:t>
          </a:r>
        </a:p>
        <a:p>
          <a:pPr marL="285750" lvl="1" indent="-285750" algn="l" defTabSz="1511300">
            <a:lnSpc>
              <a:spcPct val="90000"/>
            </a:lnSpc>
            <a:spcBef>
              <a:spcPct val="0"/>
            </a:spcBef>
            <a:spcAft>
              <a:spcPct val="15000"/>
            </a:spcAft>
            <a:buChar char="•"/>
          </a:pPr>
          <a:r>
            <a:rPr lang="es-PE" sz="3400" kern="1200" dirty="0"/>
            <a:t>Entender la ciencia como proceso y como producto humano que se construye en colectivo.</a:t>
          </a:r>
        </a:p>
      </dsp:txBody>
      <dsp:txXfrm>
        <a:off x="947294" y="128713"/>
        <a:ext cx="6827293" cy="5157431"/>
      </dsp:txXfrm>
    </dsp:sp>
    <dsp:sp modelId="{3B692057-AF29-4880-9615-E63F60063321}">
      <dsp:nvSpPr>
        <dsp:cNvPr id="0" name=""/>
        <dsp:cNvSpPr/>
      </dsp:nvSpPr>
      <dsp:spPr>
        <a:xfrm>
          <a:off x="823550" y="5286144"/>
          <a:ext cx="7074781" cy="22709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0" rIns="68580" bIns="0" numCol="1" spcCol="1270" anchor="ctr" anchorCtr="0">
          <a:noAutofit/>
        </a:bodyPr>
        <a:lstStyle/>
        <a:p>
          <a:pPr marL="0" lvl="0" indent="0" algn="r" defTabSz="2400300">
            <a:lnSpc>
              <a:spcPct val="90000"/>
            </a:lnSpc>
            <a:spcBef>
              <a:spcPct val="0"/>
            </a:spcBef>
            <a:spcAft>
              <a:spcPct val="35000"/>
            </a:spcAft>
            <a:buNone/>
          </a:pPr>
          <a:r>
            <a:rPr lang="es-PE" sz="5400" b="1" kern="1200" dirty="0"/>
            <a:t>Indagar científicamente </a:t>
          </a:r>
        </a:p>
      </dsp:txBody>
      <dsp:txXfrm>
        <a:off x="2916091" y="5286144"/>
        <a:ext cx="4982240" cy="2270905"/>
      </dsp:txXfrm>
    </dsp:sp>
    <dsp:sp modelId="{BDDCC40B-3A07-474D-BBE8-3FF94A126B9E}">
      <dsp:nvSpPr>
        <dsp:cNvPr id="0" name=""/>
        <dsp:cNvSpPr/>
      </dsp:nvSpPr>
      <dsp:spPr>
        <a:xfrm>
          <a:off x="239784" y="5646857"/>
          <a:ext cx="2476173" cy="2476173"/>
        </a:xfrm>
        <a:prstGeom prst="ellipse">
          <a:avLst/>
        </a:prstGeom>
        <a:blipFill rotWithShape="1">
          <a:blip xmlns:r="http://schemas.openxmlformats.org/officeDocument/2006/relationships" r:embed="rId2"/>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A58AC-C5A6-4FA8-A353-713A5089EB96}">
      <dsp:nvSpPr>
        <dsp:cNvPr id="0" name=""/>
        <dsp:cNvSpPr/>
      </dsp:nvSpPr>
      <dsp:spPr>
        <a:xfrm>
          <a:off x="10686" y="822497"/>
          <a:ext cx="4615697" cy="3445521"/>
        </a:xfrm>
        <a:prstGeom prst="round2SameRect">
          <a:avLst>
            <a:gd name="adj1" fmla="val 8000"/>
            <a:gd name="adj2" fmla="val 0"/>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38101B-5DF2-4117-A45A-97B8E4EC2056}">
      <dsp:nvSpPr>
        <dsp:cNvPr id="0" name=""/>
        <dsp:cNvSpPr/>
      </dsp:nvSpPr>
      <dsp:spPr>
        <a:xfrm>
          <a:off x="10686" y="4268018"/>
          <a:ext cx="4615697" cy="14815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s-PE" sz="3500" kern="1200" dirty="0"/>
            <a:t>Set de laboratorio básico </a:t>
          </a:r>
        </a:p>
      </dsp:txBody>
      <dsp:txXfrm>
        <a:off x="10686" y="4268018"/>
        <a:ext cx="3250491" cy="1481574"/>
      </dsp:txXfrm>
    </dsp:sp>
    <dsp:sp modelId="{B9BE22FC-830A-4032-B778-06AF7929ECAB}">
      <dsp:nvSpPr>
        <dsp:cNvPr id="0" name=""/>
        <dsp:cNvSpPr/>
      </dsp:nvSpPr>
      <dsp:spPr>
        <a:xfrm>
          <a:off x="3391748" y="4503353"/>
          <a:ext cx="1615494" cy="1615494"/>
        </a:xfrm>
        <a:prstGeom prst="ellipse">
          <a:avLst/>
        </a:prstGeom>
        <a:blipFill rotWithShape="1">
          <a:blip xmlns:r="http://schemas.openxmlformats.org/officeDocument/2006/relationships" r:embed="rId2"/>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2A0682-4694-4C3D-99E1-922EF3FBB700}">
      <dsp:nvSpPr>
        <dsp:cNvPr id="0" name=""/>
        <dsp:cNvSpPr/>
      </dsp:nvSpPr>
      <dsp:spPr>
        <a:xfrm>
          <a:off x="5407471" y="564238"/>
          <a:ext cx="4615697" cy="4478557"/>
        </a:xfrm>
        <a:prstGeom prst="round2SameRect">
          <a:avLst>
            <a:gd name="adj1" fmla="val 8000"/>
            <a:gd name="adj2" fmla="val 0"/>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54D31D-D093-4F65-83CE-864D13E77A6D}">
      <dsp:nvSpPr>
        <dsp:cNvPr id="0" name=""/>
        <dsp:cNvSpPr/>
      </dsp:nvSpPr>
      <dsp:spPr>
        <a:xfrm>
          <a:off x="5407471" y="4526277"/>
          <a:ext cx="4615697" cy="14815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s-PE" sz="3500" kern="1200" dirty="0"/>
            <a:t>Torso humano desmontable</a:t>
          </a:r>
        </a:p>
      </dsp:txBody>
      <dsp:txXfrm>
        <a:off x="5407471" y="4526277"/>
        <a:ext cx="3250491" cy="1481574"/>
      </dsp:txXfrm>
    </dsp:sp>
    <dsp:sp modelId="{80B47005-A2CC-478F-9427-554C15EF5043}">
      <dsp:nvSpPr>
        <dsp:cNvPr id="0" name=""/>
        <dsp:cNvSpPr/>
      </dsp:nvSpPr>
      <dsp:spPr>
        <a:xfrm>
          <a:off x="8788533" y="4761612"/>
          <a:ext cx="1615494" cy="1615494"/>
        </a:xfrm>
        <a:prstGeom prst="ellipse">
          <a:avLst/>
        </a:prstGeom>
        <a:blipFill rotWithShape="1">
          <a:blip xmlns:r="http://schemas.openxmlformats.org/officeDocument/2006/relationships" r:embed="rId4"/>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7C7E47-1224-4C95-B60C-C981812382FB}">
      <dsp:nvSpPr>
        <dsp:cNvPr id="0" name=""/>
        <dsp:cNvSpPr/>
      </dsp:nvSpPr>
      <dsp:spPr>
        <a:xfrm>
          <a:off x="10804256" y="635948"/>
          <a:ext cx="4615697" cy="4191717"/>
        </a:xfrm>
        <a:prstGeom prst="round2SameRect">
          <a:avLst>
            <a:gd name="adj1" fmla="val 8000"/>
            <a:gd name="adj2" fmla="val 0"/>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D30577-F948-4CF0-9484-E314F41379FB}">
      <dsp:nvSpPr>
        <dsp:cNvPr id="0" name=""/>
        <dsp:cNvSpPr/>
      </dsp:nvSpPr>
      <dsp:spPr>
        <a:xfrm>
          <a:off x="10804256" y="4454567"/>
          <a:ext cx="4615697" cy="14815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s-PE" sz="3500" kern="1200" dirty="0"/>
            <a:t>Hidroponía</a:t>
          </a:r>
        </a:p>
      </dsp:txBody>
      <dsp:txXfrm>
        <a:off x="10804256" y="4454567"/>
        <a:ext cx="3250491" cy="1481574"/>
      </dsp:txXfrm>
    </dsp:sp>
    <dsp:sp modelId="{3C5B911E-D6DC-4DCF-850D-1872B11B7063}">
      <dsp:nvSpPr>
        <dsp:cNvPr id="0" name=""/>
        <dsp:cNvSpPr/>
      </dsp:nvSpPr>
      <dsp:spPr>
        <a:xfrm>
          <a:off x="14185318" y="4689902"/>
          <a:ext cx="1615494" cy="1615494"/>
        </a:xfrm>
        <a:prstGeom prst="ellipse">
          <a:avLst/>
        </a:prstGeom>
        <a:blipFill rotWithShape="1">
          <a:blip xmlns:r="http://schemas.openxmlformats.org/officeDocument/2006/relationships" r:embed="rId5"/>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BEDEB-56A2-4603-BB8B-005D3DE4B93B}" type="datetimeFigureOut">
              <a:rPr lang="es-PE" smtClean="0"/>
              <a:t>9/04/2026</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3773D-0ABB-4FE2-9308-662E4F806964}" type="slidenum">
              <a:rPr lang="es-PE" smtClean="0"/>
              <a:t>‹Nº›</a:t>
            </a:fld>
            <a:endParaRPr lang="es-PE"/>
          </a:p>
        </p:txBody>
      </p:sp>
    </p:spTree>
    <p:extLst>
      <p:ext uri="{BB962C8B-B14F-4D97-AF65-F5344CB8AC3E}">
        <p14:creationId xmlns:p14="http://schemas.microsoft.com/office/powerpoint/2010/main" val="1106330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2017A0F7-93D1-1A3F-F77A-398E522B423E}"/>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00695241-613F-C411-9FAD-D3D94B5F2C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FD5B7F42-9E41-7114-90FA-C58EC9FDE9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0161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6B367C00-EF99-6ED2-37FA-08F3C3D48E4F}"/>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2AD8D8F2-B3C0-A070-B2B1-0FBB538C40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B817F1F9-D7B9-DC37-BBCD-F80BB7F9D6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6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648D31FD-8001-496A-ACF9-8274AD8282E6}"/>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431B6BF1-10BE-526B-4374-CF14C9BA4F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61078A05-DAC7-AF74-0672-2A52037D36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51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D67C20C7-BF8F-4A82-2DB0-B88F6F1ACC7F}"/>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046E82C2-1867-843C-CE91-1251CAE383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85109CDC-4E74-A1DE-DC5B-D8E39FE16E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283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3DCF66D4-0FF8-0EFC-44DA-9FC65A079489}"/>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892CF829-F0CB-618D-1D8F-2BD4A710DE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232C27AD-34F4-45EF-2D33-37CF049CFA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13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D60E7C74-CD3B-F7D8-755B-857288773F2A}"/>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A2ECDC74-99BB-9ACA-CD83-7E5410FCA4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C5B98673-05AA-D760-C46C-F4FF526E25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0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EB7A0645-686E-C40B-DE19-AEF08DF75F84}"/>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64C4D1DB-FE35-8389-7CB6-0DFC1F44B3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7E4F8B82-F44B-5489-DE09-6CDD55F108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548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86D3DD13-1D9E-E724-E299-362F17011E35}"/>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5F7E898A-BD7E-32AE-89D2-323F87C804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90C41DD9-7F91-EA3B-1E8F-FD79ADB7AC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14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4D62AED5-EA7E-C2CC-5783-638A3480203D}"/>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B351DFBA-0D54-F3FE-97CC-5C835342AE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6363C22F-9E93-4C37-29B8-96B295B625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85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4FDD6D4F-6524-9DDF-5B33-349F82714DB4}"/>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B0D2C894-C645-5688-F200-0C144448FD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08FF723C-5D3D-E0D4-A7A8-FC857AA216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59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69CF1DDF-6541-22EA-866F-7D18A0B3E29F}"/>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A548093A-4FD4-54C3-D0D9-F47AC882DC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5DCFF7E5-1134-3183-3491-23F4122647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1419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3809D1AA-BE0F-FA48-C678-4722B7D661E2}"/>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595C340C-0FBE-4FED-D8EA-673D5DE370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A7CD01E9-840A-F643-5C14-0C955F4916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179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37918FC8-F6A6-32D0-EA1B-F5B0C4AA4D1D}"/>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4AAC26DD-D2B9-6F45-2859-BC88C9277F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0A9B9E16-9575-1A42-2A83-A207B86194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97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00B5A46C-F1AC-EF6D-BEBD-125171760758}"/>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E13FE6E9-FF62-70CD-C5E3-4917D3B8B3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2D4CBD4F-171F-8E33-8831-672BC2DE09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170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A00F0131-D66F-42DD-45CE-1B5E70829114}"/>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0B38C980-2A4D-6A09-C0A0-E920301F80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E121C94A-9387-D76B-172F-15B4D7C392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02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E4EC57AB-07A0-E72B-EADD-09BCD86EB2B5}"/>
            </a:ext>
          </a:extLst>
        </p:cNvPr>
        <p:cNvGrpSpPr/>
        <p:nvPr/>
      </p:nvGrpSpPr>
      <p:grpSpPr>
        <a:xfrm>
          <a:off x="0" y="0"/>
          <a:ext cx="0" cy="0"/>
          <a:chOff x="0" y="0"/>
          <a:chExt cx="0" cy="0"/>
        </a:xfrm>
      </p:grpSpPr>
      <p:sp>
        <p:nvSpPr>
          <p:cNvPr id="64" name="Google Shape;64;g3a7727b50f4_3_6:notes">
            <a:extLst>
              <a:ext uri="{FF2B5EF4-FFF2-40B4-BE49-F238E27FC236}">
                <a16:creationId xmlns:a16="http://schemas.microsoft.com/office/drawing/2014/main" id="{0C8449AB-B305-1B4B-17AF-905679FB0A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a7727b50f4_3_6:notes">
            <a:extLst>
              <a:ext uri="{FF2B5EF4-FFF2-40B4-BE49-F238E27FC236}">
                <a16:creationId xmlns:a16="http://schemas.microsoft.com/office/drawing/2014/main" id="{01DA845D-934B-B744-FE6C-2E475DEF9D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774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F29160-B9E2-5785-84F0-218287C6D28F}"/>
              </a:ext>
            </a:extLst>
          </p:cNvPr>
          <p:cNvSpPr>
            <a:spLocks noGrp="1"/>
          </p:cNvSpPr>
          <p:nvPr>
            <p:ph type="ctrTitle"/>
          </p:nvPr>
        </p:nvSpPr>
        <p:spPr>
          <a:xfrm>
            <a:off x="2286000" y="1683545"/>
            <a:ext cx="13716000" cy="3581400"/>
          </a:xfrm>
        </p:spPr>
        <p:txBody>
          <a:bodyPr anchor="b"/>
          <a:lstStyle>
            <a:lvl1pPr algn="ctr">
              <a:defRPr sz="9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68B0A05C-A986-7E11-C844-6B0775F1040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D5A26125-4C3C-9DF6-F0BE-D69EA70C0ADD}"/>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Marcador de pie de página 4">
            <a:extLst>
              <a:ext uri="{FF2B5EF4-FFF2-40B4-BE49-F238E27FC236}">
                <a16:creationId xmlns:a16="http://schemas.microsoft.com/office/drawing/2014/main" id="{93E4D2E5-023C-E72E-573B-1D96CC195F05}"/>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BF5CABC-44BC-E8A4-E22F-BB7DB87D214D}"/>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87198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1C84A2-42E4-9630-D471-FCD3690D0D2C}"/>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407C05B6-4FBA-D2A6-AE79-9317865FDE8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0C165D9-D47B-58CE-0526-2D59CCFD0B62}"/>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Marcador de pie de página 4">
            <a:extLst>
              <a:ext uri="{FF2B5EF4-FFF2-40B4-BE49-F238E27FC236}">
                <a16:creationId xmlns:a16="http://schemas.microsoft.com/office/drawing/2014/main" id="{8C5CDF53-B01A-B34F-8310-13DF885F696F}"/>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EDDF0CC9-5FE8-B758-3871-A637C0BB8D4B}"/>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76638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40DE91-BF19-08DC-3972-B5C8D675253C}"/>
              </a:ext>
            </a:extLst>
          </p:cNvPr>
          <p:cNvSpPr>
            <a:spLocks noGrp="1"/>
          </p:cNvSpPr>
          <p:nvPr>
            <p:ph type="title" orient="vert"/>
          </p:nvPr>
        </p:nvSpPr>
        <p:spPr>
          <a:xfrm>
            <a:off x="13087350" y="547688"/>
            <a:ext cx="3943350" cy="8717757"/>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62E0EED7-CE9F-F69C-31C7-9E452629050A}"/>
              </a:ext>
            </a:extLst>
          </p:cNvPr>
          <p:cNvSpPr>
            <a:spLocks noGrp="1"/>
          </p:cNvSpPr>
          <p:nvPr>
            <p:ph type="body" orient="vert" idx="1"/>
          </p:nvPr>
        </p:nvSpPr>
        <p:spPr>
          <a:xfrm>
            <a:off x="1257300" y="547688"/>
            <a:ext cx="11601450" cy="871775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F2E62C83-7744-F612-1E5D-B1A44C3D0CDF}"/>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Marcador de pie de página 4">
            <a:extLst>
              <a:ext uri="{FF2B5EF4-FFF2-40B4-BE49-F238E27FC236}">
                <a16:creationId xmlns:a16="http://schemas.microsoft.com/office/drawing/2014/main" id="{7E121D54-4DB2-2FE1-B28D-B97E5464EA9A}"/>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18718AFA-E6DC-F492-A317-817F659F56E6}"/>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872511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‹Nº›</a:t>
            </a:fld>
            <a:endParaRPr lang="es-419"/>
          </a:p>
        </p:txBody>
      </p:sp>
    </p:spTree>
    <p:extLst>
      <p:ext uri="{BB962C8B-B14F-4D97-AF65-F5344CB8AC3E}">
        <p14:creationId xmlns:p14="http://schemas.microsoft.com/office/powerpoint/2010/main" val="111847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566212-A7AB-24DA-7C20-A17938F56F0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143A6E4-1AB4-A8C4-CEBA-7C0761A0D16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448404F-C97F-B8C1-BC32-A1BC1B372F49}"/>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Marcador de pie de página 4">
            <a:extLst>
              <a:ext uri="{FF2B5EF4-FFF2-40B4-BE49-F238E27FC236}">
                <a16:creationId xmlns:a16="http://schemas.microsoft.com/office/drawing/2014/main" id="{F4C7972A-EEF4-164F-BB37-8D25B0C6874C}"/>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2E65E85E-E471-BEC8-F180-10C6EA5F53E1}"/>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25924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7F9A8B-7DBE-420B-7A6C-CC47BDC9A209}"/>
              </a:ext>
            </a:extLst>
          </p:cNvPr>
          <p:cNvSpPr>
            <a:spLocks noGrp="1"/>
          </p:cNvSpPr>
          <p:nvPr>
            <p:ph type="title"/>
          </p:nvPr>
        </p:nvSpPr>
        <p:spPr>
          <a:xfrm>
            <a:off x="1247775" y="2564608"/>
            <a:ext cx="15773400" cy="4279106"/>
          </a:xfrm>
        </p:spPr>
        <p:txBody>
          <a:bodyPr anchor="b"/>
          <a:lstStyle>
            <a:lvl1pPr>
              <a:defRPr sz="9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493B4725-49A1-C966-2127-E0CA3203088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48FE03-2BCF-6859-A54A-2094E3E148B7}"/>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Marcador de pie de página 4">
            <a:extLst>
              <a:ext uri="{FF2B5EF4-FFF2-40B4-BE49-F238E27FC236}">
                <a16:creationId xmlns:a16="http://schemas.microsoft.com/office/drawing/2014/main" id="{28CC852B-03D3-10BE-1F0C-69579FA3F73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0B3B0E94-E2B7-C45F-9965-EB672048135D}"/>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90331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D02682-04E8-FAB2-B9DB-998326BD299C}"/>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78422BE-71A9-79F8-E372-430C23F6EBA3}"/>
              </a:ext>
            </a:extLst>
          </p:cNvPr>
          <p:cNvSpPr>
            <a:spLocks noGrp="1"/>
          </p:cNvSpPr>
          <p:nvPr>
            <p:ph sz="half" idx="1"/>
          </p:nvPr>
        </p:nvSpPr>
        <p:spPr>
          <a:xfrm>
            <a:off x="1257300" y="2738438"/>
            <a:ext cx="7772400" cy="65270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8B516DEE-67B1-85FE-3340-3F56E3347614}"/>
              </a:ext>
            </a:extLst>
          </p:cNvPr>
          <p:cNvSpPr>
            <a:spLocks noGrp="1"/>
          </p:cNvSpPr>
          <p:nvPr>
            <p:ph sz="half" idx="2"/>
          </p:nvPr>
        </p:nvSpPr>
        <p:spPr>
          <a:xfrm>
            <a:off x="9258300" y="2738438"/>
            <a:ext cx="7772400" cy="65270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AFF3CC6D-455B-09FB-76BB-88F21926DEDA}"/>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Marcador de pie de página 5">
            <a:extLst>
              <a:ext uri="{FF2B5EF4-FFF2-40B4-BE49-F238E27FC236}">
                <a16:creationId xmlns:a16="http://schemas.microsoft.com/office/drawing/2014/main" id="{25470C43-A32B-B46E-B770-59C4EDAC25F9}"/>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5A022D29-D9B9-4A5C-3A39-2F589DB3854D}"/>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51892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77367A-ACCE-D1B9-20C7-4497E61CAE1A}"/>
              </a:ext>
            </a:extLst>
          </p:cNvPr>
          <p:cNvSpPr>
            <a:spLocks noGrp="1"/>
          </p:cNvSpPr>
          <p:nvPr>
            <p:ph type="title"/>
          </p:nvPr>
        </p:nvSpPr>
        <p:spPr>
          <a:xfrm>
            <a:off x="1259682" y="547688"/>
            <a:ext cx="15773400" cy="1988345"/>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344328C2-D957-E346-A5D2-CADC2D6DBA4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E1E3AE3-C4A0-C22D-BDC0-D41CB649A89B}"/>
              </a:ext>
            </a:extLst>
          </p:cNvPr>
          <p:cNvSpPr>
            <a:spLocks noGrp="1"/>
          </p:cNvSpPr>
          <p:nvPr>
            <p:ph sz="half" idx="2"/>
          </p:nvPr>
        </p:nvSpPr>
        <p:spPr>
          <a:xfrm>
            <a:off x="1259683" y="3757613"/>
            <a:ext cx="7736681" cy="55268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32D216D4-BD9F-F410-6150-0F340AF33FE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73CAA05-C44A-9DFA-5BC5-B27B1967AE5C}"/>
              </a:ext>
            </a:extLst>
          </p:cNvPr>
          <p:cNvSpPr>
            <a:spLocks noGrp="1"/>
          </p:cNvSpPr>
          <p:nvPr>
            <p:ph sz="quarter" idx="4"/>
          </p:nvPr>
        </p:nvSpPr>
        <p:spPr>
          <a:xfrm>
            <a:off x="9258300" y="3757613"/>
            <a:ext cx="7774782" cy="55268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A70BCE83-A047-7D9C-8E27-7F89A768E727}"/>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8" name="Marcador de pie de página 7">
            <a:extLst>
              <a:ext uri="{FF2B5EF4-FFF2-40B4-BE49-F238E27FC236}">
                <a16:creationId xmlns:a16="http://schemas.microsoft.com/office/drawing/2014/main" id="{B0266A6E-128D-AC15-072C-B0CEAB245BF3}"/>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18FFE539-CCCE-2E27-F1C6-9D5775FB5307}"/>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49741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BDE69F-DBC2-CE61-D96A-144C63F9C9A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9CBB8CE1-4809-8A35-EB94-613AC40ED2DE}"/>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4" name="Marcador de pie de página 3">
            <a:extLst>
              <a:ext uri="{FF2B5EF4-FFF2-40B4-BE49-F238E27FC236}">
                <a16:creationId xmlns:a16="http://schemas.microsoft.com/office/drawing/2014/main" id="{6FB6F246-F8DA-AEDE-B9DD-DC5A563D24E1}"/>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A60B57F4-6192-9DC0-CF59-BAB991E133C9}"/>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258464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1F85157-8EB4-2918-C788-7532B3FF6139}"/>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3" name="Marcador de pie de página 2">
            <a:extLst>
              <a:ext uri="{FF2B5EF4-FFF2-40B4-BE49-F238E27FC236}">
                <a16:creationId xmlns:a16="http://schemas.microsoft.com/office/drawing/2014/main" id="{BE774C59-C241-2CAE-A0E2-798025119338}"/>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E544D2DA-CDBB-9AF0-B644-826FE45636FD}"/>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2672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542DD8-8AAD-AA53-3614-F06ED47153A5}"/>
              </a:ext>
            </a:extLst>
          </p:cNvPr>
          <p:cNvSpPr>
            <a:spLocks noGrp="1"/>
          </p:cNvSpPr>
          <p:nvPr>
            <p:ph type="title"/>
          </p:nvPr>
        </p:nvSpPr>
        <p:spPr>
          <a:xfrm>
            <a:off x="1259683" y="685800"/>
            <a:ext cx="5898356" cy="2400300"/>
          </a:xfrm>
        </p:spPr>
        <p:txBody>
          <a:bodyPr anchor="b"/>
          <a:lstStyle>
            <a:lvl1pPr>
              <a:defRPr sz="48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730652DA-3C9F-0E6E-408D-3FFCE852A4D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B4416995-5568-6AD9-87C9-042A0E39AAC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ABDEB0-6CB3-C237-8EFB-71176340DDC7}"/>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Marcador de pie de página 5">
            <a:extLst>
              <a:ext uri="{FF2B5EF4-FFF2-40B4-BE49-F238E27FC236}">
                <a16:creationId xmlns:a16="http://schemas.microsoft.com/office/drawing/2014/main" id="{3162DFE0-1BBF-BA05-E37A-4D671AB346B5}"/>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8CA25846-E731-1814-73E6-A4ED4E9733AF}"/>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56702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539931-68EF-C2FB-13AF-67CA5B2AEBA4}"/>
              </a:ext>
            </a:extLst>
          </p:cNvPr>
          <p:cNvSpPr>
            <a:spLocks noGrp="1"/>
          </p:cNvSpPr>
          <p:nvPr>
            <p:ph type="title"/>
          </p:nvPr>
        </p:nvSpPr>
        <p:spPr>
          <a:xfrm>
            <a:off x="1259683" y="685800"/>
            <a:ext cx="5898356" cy="2400300"/>
          </a:xfrm>
        </p:spPr>
        <p:txBody>
          <a:bodyPr anchor="b"/>
          <a:lstStyle>
            <a:lvl1pPr>
              <a:defRPr sz="48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7D975F59-70CC-EC49-3736-FD60F172487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s-PE"/>
          </a:p>
        </p:txBody>
      </p:sp>
      <p:sp>
        <p:nvSpPr>
          <p:cNvPr id="4" name="Marcador de texto 3">
            <a:extLst>
              <a:ext uri="{FF2B5EF4-FFF2-40B4-BE49-F238E27FC236}">
                <a16:creationId xmlns:a16="http://schemas.microsoft.com/office/drawing/2014/main" id="{C8C4705B-11AB-F093-3827-02FBEC9109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611D4D3-FDD1-C134-CAE2-EDDA029938A4}"/>
              </a:ext>
            </a:extLst>
          </p:cNvPr>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Marcador de pie de página 5">
            <a:extLst>
              <a:ext uri="{FF2B5EF4-FFF2-40B4-BE49-F238E27FC236}">
                <a16:creationId xmlns:a16="http://schemas.microsoft.com/office/drawing/2014/main" id="{597325ED-1D9B-744D-6DF3-739F906E4193}"/>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3F06B8B2-2400-33DF-E199-7AA54D97A608}"/>
              </a:ext>
            </a:extLst>
          </p:cNvPr>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392117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2E9E16-1015-0838-11A0-DCFA421AF3D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9AA4A5A-8FF7-6C61-0F17-0C6B40B29B1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73BB235-66EC-924E-5EA1-405E4767C71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4/9/2026</a:t>
            </a:fld>
            <a:endParaRPr lang="en-US"/>
          </a:p>
        </p:txBody>
      </p:sp>
      <p:sp>
        <p:nvSpPr>
          <p:cNvPr id="5" name="Marcador de pie de página 4">
            <a:extLst>
              <a:ext uri="{FF2B5EF4-FFF2-40B4-BE49-F238E27FC236}">
                <a16:creationId xmlns:a16="http://schemas.microsoft.com/office/drawing/2014/main" id="{53DB024E-65BA-2BDC-04F2-883FF5F9F9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EA3BD92B-F294-DB4C-E05C-7A585A2EDCC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366279409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s-P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jpe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jpeg"/><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png"/><Relationship Id="rId7" Type="http://schemas.openxmlformats.org/officeDocument/2006/relationships/diagramQuickStyle" Target="../diagrams/quickStyle6.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jpe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4.png"/><Relationship Id="rId7" Type="http://schemas.openxmlformats.org/officeDocument/2006/relationships/diagramLayout" Target="../diagrams/layout7.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Data" Target="../diagrams/data7.xml"/><Relationship Id="rId5" Type="http://schemas.openxmlformats.org/officeDocument/2006/relationships/image" Target="../media/image17.png"/><Relationship Id="rId10" Type="http://schemas.microsoft.com/office/2007/relationships/diagramDrawing" Target="../diagrams/drawing7.xml"/><Relationship Id="rId4" Type="http://schemas.openxmlformats.org/officeDocument/2006/relationships/image" Target="../media/image2.jpeg"/><Relationship Id="rId9" Type="http://schemas.openxmlformats.org/officeDocument/2006/relationships/diagramColors" Target="../diagrams/colors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jpe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jpeg"/><Relationship Id="rId9" Type="http://schemas.microsoft.com/office/2007/relationships/diagramDrawing" Target="../diagrams/drawing1.xml"/><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4037356-D77B-F729-10C8-D81C6AF5C40E}"/>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7" name="TextBox 7"/>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9" name="Imagen 8">
            <a:extLst>
              <a:ext uri="{FF2B5EF4-FFF2-40B4-BE49-F238E27FC236}">
                <a16:creationId xmlns:a16="http://schemas.microsoft.com/office/drawing/2014/main" id="{4C717FD9-C4CB-4DB5-9B8E-3574E7558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2" name="Google Shape;60;p13">
            <a:extLst>
              <a:ext uri="{FF2B5EF4-FFF2-40B4-BE49-F238E27FC236}">
                <a16:creationId xmlns:a16="http://schemas.microsoft.com/office/drawing/2014/main" id="{BD9F2DCD-A748-310D-DEF8-1C8265D2CBC5}"/>
              </a:ext>
            </a:extLst>
          </p:cNvPr>
          <p:cNvSpPr txBox="1"/>
          <p:nvPr/>
        </p:nvSpPr>
        <p:spPr>
          <a:xfrm>
            <a:off x="2590800" y="2564841"/>
            <a:ext cx="13716000" cy="3874059"/>
          </a:xfrm>
          <a:prstGeom prst="rect">
            <a:avLst/>
          </a:prstGeom>
          <a:noFill/>
          <a:ln>
            <a:noFill/>
          </a:ln>
        </p:spPr>
        <p:txBody>
          <a:bodyPr spcFirstLastPara="1" wrap="square" lIns="91425" tIns="91425" rIns="91425" bIns="91425" anchor="t" anchorCtr="0">
            <a:noAutofit/>
          </a:bodyPr>
          <a:lstStyle/>
          <a:p>
            <a:pPr algn="ctr"/>
            <a:r>
              <a:rPr lang="es-PE" sz="7200" b="1" dirty="0">
                <a:solidFill>
                  <a:srgbClr val="FF0000"/>
                </a:solidFill>
                <a:latin typeface="Arial" panose="020B0604020202020204" pitchFamily="34" charset="0"/>
                <a:cs typeface="Arial" panose="020B0604020202020204" pitchFamily="34" charset="0"/>
              </a:rPr>
              <a:t>El Enfoque Indagación y Alfabetización Científica y Tecnológica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31290-7374-28FC-A25B-59DA24F53B81}"/>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F656ECCF-297D-4AC5-F039-4102B812D612}"/>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8A099645-E787-F847-5223-6038B790AA86}"/>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9" name="Imagen 8">
            <a:extLst>
              <a:ext uri="{FF2B5EF4-FFF2-40B4-BE49-F238E27FC236}">
                <a16:creationId xmlns:a16="http://schemas.microsoft.com/office/drawing/2014/main" id="{6A1C216B-F89C-21C7-7DE5-F7B3EE5A8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graphicFrame>
        <p:nvGraphicFramePr>
          <p:cNvPr id="2" name="Diagrama 1">
            <a:extLst>
              <a:ext uri="{FF2B5EF4-FFF2-40B4-BE49-F238E27FC236}">
                <a16:creationId xmlns:a16="http://schemas.microsoft.com/office/drawing/2014/main" id="{0A30F22C-1961-3F83-C4EB-805FC50847DA}"/>
              </a:ext>
            </a:extLst>
          </p:cNvPr>
          <p:cNvGraphicFramePr/>
          <p:nvPr>
            <p:extLst>
              <p:ext uri="{D42A27DB-BD31-4B8C-83A1-F6EECF244321}">
                <p14:modId xmlns:p14="http://schemas.microsoft.com/office/powerpoint/2010/main" val="677984377"/>
              </p:ext>
            </p:extLst>
          </p:nvPr>
        </p:nvGraphicFramePr>
        <p:xfrm>
          <a:off x="30889" y="2082059"/>
          <a:ext cx="12192000" cy="7547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1C358520-85F2-F2A9-311A-01E8B90D9420}"/>
              </a:ext>
            </a:extLst>
          </p:cNvPr>
          <p:cNvSpPr txBox="1"/>
          <p:nvPr/>
        </p:nvSpPr>
        <p:spPr>
          <a:xfrm>
            <a:off x="3657600" y="179512"/>
            <a:ext cx="10972800" cy="1569660"/>
          </a:xfrm>
          <a:prstGeom prst="rect">
            <a:avLst/>
          </a:prstGeom>
          <a:noFill/>
        </p:spPr>
        <p:txBody>
          <a:bodyPr wrap="square">
            <a:spAutoFit/>
          </a:bodyPr>
          <a:lstStyle/>
          <a:p>
            <a:pPr algn="ctr"/>
            <a:r>
              <a:rPr lang="es-ES" sz="4800" b="1" dirty="0">
                <a:solidFill>
                  <a:srgbClr val="FF0000"/>
                </a:solidFill>
                <a:latin typeface="Arial" panose="020B0604020202020204" pitchFamily="34" charset="0"/>
                <a:cs typeface="Arial" panose="020B0604020202020204" pitchFamily="34" charset="0"/>
              </a:rPr>
              <a:t>El quehacer </a:t>
            </a:r>
          </a:p>
          <a:p>
            <a:pPr algn="ctr"/>
            <a:r>
              <a:rPr lang="es-ES" sz="4800" b="1" dirty="0">
                <a:solidFill>
                  <a:srgbClr val="FF0000"/>
                </a:solidFill>
                <a:latin typeface="Arial" panose="020B0604020202020204" pitchFamily="34" charset="0"/>
                <a:cs typeface="Arial" panose="020B0604020202020204" pitchFamily="34" charset="0"/>
              </a:rPr>
              <a:t>científico y tecnológico se orienta… </a:t>
            </a:r>
          </a:p>
        </p:txBody>
      </p:sp>
      <p:sp>
        <p:nvSpPr>
          <p:cNvPr id="10" name="CuadroTexto 9">
            <a:extLst>
              <a:ext uri="{FF2B5EF4-FFF2-40B4-BE49-F238E27FC236}">
                <a16:creationId xmlns:a16="http://schemas.microsoft.com/office/drawing/2014/main" id="{3C4EE082-334F-E353-4E58-011C2C14E419}"/>
              </a:ext>
            </a:extLst>
          </p:cNvPr>
          <p:cNvSpPr txBox="1"/>
          <p:nvPr/>
        </p:nvSpPr>
        <p:spPr>
          <a:xfrm>
            <a:off x="10515600" y="2082059"/>
            <a:ext cx="6614977" cy="1464231"/>
          </a:xfrm>
          <a:prstGeom prst="roundRect">
            <a:avLst/>
          </a:prstGeom>
          <a:solidFill>
            <a:srgbClr val="9CD960"/>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sz="2000" b="1" dirty="0">
                <a:ln w="0"/>
                <a:solidFill>
                  <a:schemeClr val="tx1"/>
                </a:solidFill>
              </a:rPr>
              <a:t>La fotosíntesis como transformación energética</a:t>
            </a:r>
          </a:p>
          <a:p>
            <a:pPr algn="ctr"/>
            <a:r>
              <a:rPr lang="es-MX" sz="2000" dirty="0">
                <a:ln w="0"/>
                <a:solidFill>
                  <a:schemeClr val="tx1"/>
                </a:solidFill>
                <a:effectLst>
                  <a:outerShdw blurRad="38100" dist="19050" dir="2700000" algn="tl" rotWithShape="0">
                    <a:schemeClr val="dk1">
                      <a:alpha val="40000"/>
                    </a:schemeClr>
                  </a:outerShdw>
                </a:effectLst>
              </a:rPr>
              <a:t> </a:t>
            </a:r>
            <a:r>
              <a:rPr lang="es-MX" sz="2000" dirty="0">
                <a:ln w="0"/>
                <a:solidFill>
                  <a:schemeClr val="tx1"/>
                </a:solidFill>
              </a:rPr>
              <a:t>Comprender cómo la energía lumínica se convierte en energía química. Es el hecho fundamental que sostiene la </a:t>
            </a:r>
          </a:p>
          <a:p>
            <a:pPr algn="ctr"/>
            <a:r>
              <a:rPr lang="es-MX" sz="2000" dirty="0">
                <a:ln w="0"/>
                <a:solidFill>
                  <a:schemeClr val="tx1"/>
                </a:solidFill>
              </a:rPr>
              <a:t>red trófica del planeta</a:t>
            </a:r>
            <a:r>
              <a:rPr lang="es-MX" sz="2000" dirty="0">
                <a:solidFill>
                  <a:schemeClr val="bg2">
                    <a:lumMod val="25000"/>
                  </a:schemeClr>
                </a:solidFill>
              </a:rPr>
              <a:t>.</a:t>
            </a:r>
            <a:endParaRPr lang="es-PE" sz="2000" dirty="0">
              <a:solidFill>
                <a:schemeClr val="bg2">
                  <a:lumMod val="25000"/>
                </a:schemeClr>
              </a:solidFill>
            </a:endParaRPr>
          </a:p>
        </p:txBody>
      </p:sp>
      <p:sp>
        <p:nvSpPr>
          <p:cNvPr id="11" name="CuadroTexto 10">
            <a:extLst>
              <a:ext uri="{FF2B5EF4-FFF2-40B4-BE49-F238E27FC236}">
                <a16:creationId xmlns:a16="http://schemas.microsoft.com/office/drawing/2014/main" id="{3932B731-78BB-D48D-727C-36EA0319BEBF}"/>
              </a:ext>
            </a:extLst>
          </p:cNvPr>
          <p:cNvSpPr txBox="1"/>
          <p:nvPr/>
        </p:nvSpPr>
        <p:spPr>
          <a:xfrm>
            <a:off x="10495156" y="4250403"/>
            <a:ext cx="6614977" cy="1804749"/>
          </a:xfrm>
          <a:prstGeom prst="roundRect">
            <a:avLst/>
          </a:prstGeom>
          <a:solidFill>
            <a:srgbClr val="9CD960"/>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sz="2000" b="1" dirty="0"/>
              <a:t>Estudio de biodiversidad local</a:t>
            </a:r>
          </a:p>
          <a:p>
            <a:pPr algn="ctr"/>
            <a:r>
              <a:rPr lang="es-MX" sz="2000" dirty="0"/>
              <a:t>En un parque se utiliza cuadrantes  para contar cuántas especies de insectos hay por metro cuadrado. Los registros fotográficos y los conteos son la </a:t>
            </a:r>
            <a:r>
              <a:rPr lang="es-MX" sz="2000" b="1" dirty="0"/>
              <a:t>evidencia</a:t>
            </a:r>
            <a:r>
              <a:rPr lang="es-MX" sz="2000" dirty="0"/>
              <a:t> para determinar la salud de ese ecosistema.</a:t>
            </a:r>
            <a:r>
              <a:rPr lang="es-MX" sz="2000" b="1" dirty="0">
                <a:solidFill>
                  <a:schemeClr val="bg2">
                    <a:lumMod val="25000"/>
                  </a:schemeClr>
                </a:solidFill>
              </a:rPr>
              <a:t>.</a:t>
            </a:r>
            <a:endParaRPr lang="es-PE" sz="2000" b="1" dirty="0">
              <a:solidFill>
                <a:schemeClr val="bg2">
                  <a:lumMod val="25000"/>
                </a:schemeClr>
              </a:solidFill>
            </a:endParaRPr>
          </a:p>
        </p:txBody>
      </p:sp>
      <p:sp>
        <p:nvSpPr>
          <p:cNvPr id="12" name="CuadroTexto 11">
            <a:extLst>
              <a:ext uri="{FF2B5EF4-FFF2-40B4-BE49-F238E27FC236}">
                <a16:creationId xmlns:a16="http://schemas.microsoft.com/office/drawing/2014/main" id="{1AA4490B-3DEA-ECD6-60B2-4D5AFC600598}"/>
              </a:ext>
            </a:extLst>
          </p:cNvPr>
          <p:cNvSpPr txBox="1"/>
          <p:nvPr/>
        </p:nvSpPr>
        <p:spPr>
          <a:xfrm>
            <a:off x="10515600" y="7429500"/>
            <a:ext cx="6614977" cy="1804749"/>
          </a:xfrm>
          <a:prstGeom prst="roundRect">
            <a:avLst/>
          </a:prstGeom>
          <a:solidFill>
            <a:srgbClr val="9CD960"/>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sz="2000" b="1" dirty="0"/>
              <a:t>Desalinizador Solar por Evaporación</a:t>
            </a:r>
          </a:p>
          <a:p>
            <a:pPr algn="ctr"/>
            <a:r>
              <a:rPr lang="es-MX" sz="2000" dirty="0"/>
              <a:t> Para lugares con acceso a agua de mar pero no potable, se genera una solución basada en una cámara negra que absorbe calor, evapora el agua (dejando la sal) y la condensa en una superficie fría para obtener agua dulce.</a:t>
            </a:r>
            <a:endParaRPr lang="es-PE" sz="2000" b="1" dirty="0">
              <a:solidFill>
                <a:schemeClr val="bg2">
                  <a:lumMod val="25000"/>
                </a:schemeClr>
              </a:solidFill>
            </a:endParaRPr>
          </a:p>
        </p:txBody>
      </p:sp>
    </p:spTree>
    <p:extLst>
      <p:ext uri="{BB962C8B-B14F-4D97-AF65-F5344CB8AC3E}">
        <p14:creationId xmlns:p14="http://schemas.microsoft.com/office/powerpoint/2010/main" val="427636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B3DD3B36-CAC2-0DD4-952B-217C49BCB1C7}"/>
            </a:ext>
          </a:extLst>
        </p:cNvPr>
        <p:cNvGrpSpPr/>
        <p:nvPr/>
      </p:nvGrpSpPr>
      <p:grpSpPr>
        <a:xfrm>
          <a:off x="0" y="0"/>
          <a:ext cx="0" cy="0"/>
          <a:chOff x="0" y="0"/>
          <a:chExt cx="0" cy="0"/>
        </a:xfrm>
      </p:grpSpPr>
      <p:pic>
        <p:nvPicPr>
          <p:cNvPr id="70" name="Google Shape;70;p14" hidden="1">
            <a:extLst>
              <a:ext uri="{FF2B5EF4-FFF2-40B4-BE49-F238E27FC236}">
                <a16:creationId xmlns:a16="http://schemas.microsoft.com/office/drawing/2014/main" id="{8C03329F-3A6D-2AE8-EA1A-E0F5F8DA5881}"/>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23" name="Marcador de contenido 2">
            <a:extLst>
              <a:ext uri="{FF2B5EF4-FFF2-40B4-BE49-F238E27FC236}">
                <a16:creationId xmlns:a16="http://schemas.microsoft.com/office/drawing/2014/main" id="{560368CA-FB2E-45DA-8591-86D109202D35}"/>
              </a:ext>
            </a:extLst>
          </p:cNvPr>
          <p:cNvSpPr txBox="1">
            <a:spLocks/>
          </p:cNvSpPr>
          <p:nvPr/>
        </p:nvSpPr>
        <p:spPr>
          <a:xfrm>
            <a:off x="956398" y="1874674"/>
            <a:ext cx="5292700" cy="208137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buNone/>
            </a:pPr>
            <a:r>
              <a:rPr lang="es-ES" sz="2700" b="1" dirty="0">
                <a:solidFill>
                  <a:srgbClr val="000000"/>
                </a:solidFill>
                <a:latin typeface="Arial" panose="020B0604020202020204" pitchFamily="34" charset="0"/>
                <a:cs typeface="Arial" panose="020B0604020202020204" pitchFamily="34" charset="0"/>
              </a:rPr>
              <a:t>Inciden en diversos ámbitos </a:t>
            </a:r>
            <a:r>
              <a:rPr lang="es-ES" sz="2700" dirty="0">
                <a:solidFill>
                  <a:srgbClr val="000000"/>
                </a:solidFill>
                <a:latin typeface="Arial" panose="020B0604020202020204" pitchFamily="34" charset="0"/>
                <a:cs typeface="Arial" panose="020B0604020202020204" pitchFamily="34" charset="0"/>
              </a:rPr>
              <a:t>sociales y ambientales.</a:t>
            </a:r>
          </a:p>
          <a:p>
            <a:pPr marL="0" indent="0" algn="ctr">
              <a:buNone/>
            </a:pPr>
            <a:r>
              <a:rPr lang="es-ES" sz="2700" dirty="0">
                <a:solidFill>
                  <a:srgbClr val="000000"/>
                </a:solidFill>
                <a:latin typeface="Arial" panose="020B0604020202020204" pitchFamily="34" charset="0"/>
                <a:cs typeface="Arial" panose="020B0604020202020204" pitchFamily="34" charset="0"/>
              </a:rPr>
              <a:t>Contribuyen al </a:t>
            </a:r>
            <a:r>
              <a:rPr lang="es-ES" sz="2700" b="1" dirty="0">
                <a:solidFill>
                  <a:srgbClr val="000000"/>
                </a:solidFill>
                <a:latin typeface="Arial" panose="020B0604020202020204" pitchFamily="34" charset="0"/>
                <a:cs typeface="Arial" panose="020B0604020202020204" pitchFamily="34" charset="0"/>
              </a:rPr>
              <a:t>desarrollo.</a:t>
            </a:r>
            <a:endParaRPr lang="es-ES" sz="2700" dirty="0">
              <a:solidFill>
                <a:srgbClr val="000000"/>
              </a:solidFill>
              <a:latin typeface="Arial" panose="020B0604020202020204" pitchFamily="34" charset="0"/>
              <a:cs typeface="Arial" panose="020B0604020202020204" pitchFamily="34" charset="0"/>
            </a:endParaRPr>
          </a:p>
        </p:txBody>
      </p:sp>
      <p:sp>
        <p:nvSpPr>
          <p:cNvPr id="24" name="Marcador de contenido 2">
            <a:extLst>
              <a:ext uri="{FF2B5EF4-FFF2-40B4-BE49-F238E27FC236}">
                <a16:creationId xmlns:a16="http://schemas.microsoft.com/office/drawing/2014/main" id="{58EB9DAB-F068-476C-911A-90F0DB677AC4}"/>
              </a:ext>
            </a:extLst>
          </p:cNvPr>
          <p:cNvSpPr txBox="1">
            <a:spLocks/>
          </p:cNvSpPr>
          <p:nvPr/>
        </p:nvSpPr>
        <p:spPr>
          <a:xfrm>
            <a:off x="12102825" y="2095932"/>
            <a:ext cx="6165948" cy="1556006"/>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700" dirty="0">
                <a:solidFill>
                  <a:srgbClr val="000000"/>
                </a:solidFill>
                <a:latin typeface="Arial" panose="020B0604020202020204" pitchFamily="34" charset="0"/>
                <a:cs typeface="Arial" panose="020B0604020202020204" pitchFamily="34" charset="0"/>
              </a:rPr>
              <a:t>Pero también son </a:t>
            </a:r>
            <a:r>
              <a:rPr lang="es-ES" sz="2700" b="1" dirty="0">
                <a:solidFill>
                  <a:srgbClr val="000000"/>
                </a:solidFill>
                <a:latin typeface="Arial" panose="020B0604020202020204" pitchFamily="34" charset="0"/>
                <a:cs typeface="Arial" panose="020B0604020202020204" pitchFamily="34" charset="0"/>
              </a:rPr>
              <a:t>cuestionadas por la sociedad</a:t>
            </a:r>
            <a:r>
              <a:rPr lang="es-ES" sz="2700" dirty="0">
                <a:solidFill>
                  <a:srgbClr val="000000"/>
                </a:solidFill>
                <a:latin typeface="Arial" panose="020B0604020202020204" pitchFamily="34" charset="0"/>
                <a:cs typeface="Arial" panose="020B0604020202020204" pitchFamily="34" charset="0"/>
              </a:rPr>
              <a:t> cuando considera que afectan al ambiente y a ella misma. </a:t>
            </a:r>
          </a:p>
        </p:txBody>
      </p:sp>
      <p:sp>
        <p:nvSpPr>
          <p:cNvPr id="25" name="Marcador de contenido 2">
            <a:extLst>
              <a:ext uri="{FF2B5EF4-FFF2-40B4-BE49-F238E27FC236}">
                <a16:creationId xmlns:a16="http://schemas.microsoft.com/office/drawing/2014/main" id="{4C9E1C54-D089-4CBE-9E38-05248BE3C1A1}"/>
              </a:ext>
            </a:extLst>
          </p:cNvPr>
          <p:cNvSpPr txBox="1">
            <a:spLocks/>
          </p:cNvSpPr>
          <p:nvPr/>
        </p:nvSpPr>
        <p:spPr>
          <a:xfrm>
            <a:off x="2868085" y="5210169"/>
            <a:ext cx="12077266" cy="1705362"/>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700" dirty="0">
                <a:solidFill>
                  <a:srgbClr val="000000"/>
                </a:solidFill>
                <a:latin typeface="Arial" panose="020B0604020202020204" pitchFamily="34" charset="0"/>
                <a:cs typeface="Arial" panose="020B0604020202020204" pitchFamily="34" charset="0"/>
              </a:rPr>
              <a:t>Muchas veces los conocimientos obtenidos por la ciencia y la tecnología </a:t>
            </a:r>
            <a:r>
              <a:rPr lang="es-ES" sz="2700" b="1" dirty="0">
                <a:solidFill>
                  <a:srgbClr val="000000"/>
                </a:solidFill>
                <a:latin typeface="Arial" panose="020B0604020202020204" pitchFamily="34" charset="0"/>
                <a:cs typeface="Arial" panose="020B0604020202020204" pitchFamily="34" charset="0"/>
              </a:rPr>
              <a:t>generan cambios culturales </a:t>
            </a:r>
            <a:r>
              <a:rPr lang="es-ES" sz="2700" dirty="0">
                <a:solidFill>
                  <a:srgbClr val="000000"/>
                </a:solidFill>
                <a:latin typeface="Arial" panose="020B0604020202020204" pitchFamily="34" charset="0"/>
                <a:cs typeface="Arial" panose="020B0604020202020204" pitchFamily="34" charset="0"/>
              </a:rPr>
              <a:t>pues las personas a la luz de las evidencias que respaldan esos conocimientos modifican sus concepciones acerca del mundo y sus formas de vivir. </a:t>
            </a:r>
            <a:endParaRPr lang="es-PE" sz="2700" dirty="0">
              <a:solidFill>
                <a:schemeClr val="accent1"/>
              </a:solidFill>
              <a:latin typeface="Arial" panose="020B0604020202020204" pitchFamily="34" charset="0"/>
              <a:cs typeface="Arial" panose="020B0604020202020204" pitchFamily="34" charset="0"/>
            </a:endParaRPr>
          </a:p>
        </p:txBody>
      </p:sp>
      <p:grpSp>
        <p:nvGrpSpPr>
          <p:cNvPr id="26" name="Grupo 25">
            <a:extLst>
              <a:ext uri="{FF2B5EF4-FFF2-40B4-BE49-F238E27FC236}">
                <a16:creationId xmlns:a16="http://schemas.microsoft.com/office/drawing/2014/main" id="{C99BEFF0-705C-46B8-B6CE-C65C383D842C}"/>
              </a:ext>
            </a:extLst>
          </p:cNvPr>
          <p:cNvGrpSpPr/>
          <p:nvPr/>
        </p:nvGrpSpPr>
        <p:grpSpPr>
          <a:xfrm>
            <a:off x="6826994" y="1181100"/>
            <a:ext cx="4159449" cy="3432392"/>
            <a:chOff x="4709517" y="2381697"/>
            <a:chExt cx="2772965" cy="2288262"/>
          </a:xfrm>
        </p:grpSpPr>
        <p:sp>
          <p:nvSpPr>
            <p:cNvPr id="27" name="CuadroTexto 26">
              <a:extLst>
                <a:ext uri="{FF2B5EF4-FFF2-40B4-BE49-F238E27FC236}">
                  <a16:creationId xmlns:a16="http://schemas.microsoft.com/office/drawing/2014/main" id="{19386920-5A91-4782-A465-3DDACCADD819}"/>
                </a:ext>
              </a:extLst>
            </p:cNvPr>
            <p:cNvSpPr txBox="1"/>
            <p:nvPr/>
          </p:nvSpPr>
          <p:spPr>
            <a:xfrm rot="18306452">
              <a:off x="4491630" y="2973498"/>
              <a:ext cx="1371599" cy="430887"/>
            </a:xfrm>
            <a:prstGeom prst="rect">
              <a:avLst/>
            </a:prstGeom>
            <a:noFill/>
          </p:spPr>
          <p:txBody>
            <a:bodyPr wrap="square" rtlCol="0">
              <a:spAutoFit/>
            </a:bodyPr>
            <a:lstStyle/>
            <a:p>
              <a:r>
                <a:rPr lang="es-ES" sz="3600" b="1" dirty="0">
                  <a:solidFill>
                    <a:srgbClr val="FF0000"/>
                  </a:solidFill>
                  <a:latin typeface="Arial" panose="020B0604020202020204" pitchFamily="34" charset="0"/>
                  <a:cs typeface="Arial" panose="020B0604020202020204" pitchFamily="34" charset="0"/>
                </a:rPr>
                <a:t>Ciencia</a:t>
              </a:r>
              <a:endParaRPr lang="es-PE" sz="3600" b="1" dirty="0">
                <a:solidFill>
                  <a:srgbClr val="FF0000"/>
                </a:solidFill>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A25CDEA8-63DE-4503-A288-54C70817FB1F}"/>
                </a:ext>
              </a:extLst>
            </p:cNvPr>
            <p:cNvSpPr txBox="1"/>
            <p:nvPr/>
          </p:nvSpPr>
          <p:spPr>
            <a:xfrm rot="3070237">
              <a:off x="6134694" y="3133037"/>
              <a:ext cx="1924050" cy="430887"/>
            </a:xfrm>
            <a:prstGeom prst="rect">
              <a:avLst/>
            </a:prstGeom>
            <a:noFill/>
          </p:spPr>
          <p:txBody>
            <a:bodyPr wrap="square" rtlCol="0">
              <a:spAutoFit/>
            </a:bodyPr>
            <a:lstStyle/>
            <a:p>
              <a:r>
                <a:rPr lang="es-ES" sz="3600" b="1" dirty="0">
                  <a:solidFill>
                    <a:srgbClr val="FF0000"/>
                  </a:solidFill>
                  <a:latin typeface="Arial" panose="020B0604020202020204" pitchFamily="34" charset="0"/>
                  <a:cs typeface="Arial" panose="020B0604020202020204" pitchFamily="34" charset="0"/>
                </a:rPr>
                <a:t>Tecnología</a:t>
              </a:r>
              <a:endParaRPr lang="es-PE" sz="3600" b="1" dirty="0">
                <a:solidFill>
                  <a:srgbClr val="FF0000"/>
                </a:solidFill>
                <a:latin typeface="Arial" panose="020B0604020202020204" pitchFamily="34" charset="0"/>
                <a:cs typeface="Arial" panose="020B0604020202020204" pitchFamily="34" charset="0"/>
              </a:endParaRPr>
            </a:p>
          </p:txBody>
        </p:sp>
        <p:sp>
          <p:nvSpPr>
            <p:cNvPr id="29" name="CuadroTexto 28">
              <a:extLst>
                <a:ext uri="{FF2B5EF4-FFF2-40B4-BE49-F238E27FC236}">
                  <a16:creationId xmlns:a16="http://schemas.microsoft.com/office/drawing/2014/main" id="{7A891CF9-2127-474C-8A1F-5F4AC115569D}"/>
                </a:ext>
              </a:extLst>
            </p:cNvPr>
            <p:cNvSpPr txBox="1"/>
            <p:nvPr/>
          </p:nvSpPr>
          <p:spPr>
            <a:xfrm>
              <a:off x="5351680" y="4239072"/>
              <a:ext cx="1566032" cy="430887"/>
            </a:xfrm>
            <a:prstGeom prst="rect">
              <a:avLst/>
            </a:prstGeom>
            <a:noFill/>
          </p:spPr>
          <p:txBody>
            <a:bodyPr wrap="square" rtlCol="0">
              <a:spAutoFit/>
            </a:bodyPr>
            <a:lstStyle/>
            <a:p>
              <a:r>
                <a:rPr lang="es-ES" sz="3600" b="1" dirty="0">
                  <a:solidFill>
                    <a:srgbClr val="FF0000"/>
                  </a:solidFill>
                  <a:latin typeface="Arial" panose="020B0604020202020204" pitchFamily="34" charset="0"/>
                  <a:cs typeface="Arial" panose="020B0604020202020204" pitchFamily="34" charset="0"/>
                </a:rPr>
                <a:t>Sociedad</a:t>
              </a:r>
              <a:endParaRPr lang="es-PE" sz="3600" b="1" dirty="0">
                <a:solidFill>
                  <a:srgbClr val="FF0000"/>
                </a:solidFill>
                <a:latin typeface="Arial" panose="020B0604020202020204" pitchFamily="34" charset="0"/>
                <a:cs typeface="Arial" panose="020B0604020202020204" pitchFamily="34" charset="0"/>
              </a:endParaRPr>
            </a:p>
          </p:txBody>
        </p:sp>
        <p:sp>
          <p:nvSpPr>
            <p:cNvPr id="30" name="Triángulo isósceles 29">
              <a:extLst>
                <a:ext uri="{FF2B5EF4-FFF2-40B4-BE49-F238E27FC236}">
                  <a16:creationId xmlns:a16="http://schemas.microsoft.com/office/drawing/2014/main" id="{91E382C9-8874-47B8-8E72-D60D9F65ECBE}"/>
                </a:ext>
              </a:extLst>
            </p:cNvPr>
            <p:cNvSpPr/>
            <p:nvPr/>
          </p:nvSpPr>
          <p:spPr>
            <a:xfrm>
              <a:off x="4709517" y="2381697"/>
              <a:ext cx="2772965" cy="1933569"/>
            </a:xfrm>
            <a:prstGeom prst="triangl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2100">
                <a:ln w="0"/>
                <a:solidFill>
                  <a:schemeClr val="tx1"/>
                </a:solidFill>
                <a:effectLst>
                  <a:outerShdw blurRad="38100" dist="19050" dir="2700000" algn="tl" rotWithShape="0">
                    <a:schemeClr val="dk1">
                      <a:alpha val="40000"/>
                    </a:schemeClr>
                  </a:outerShdw>
                </a:effectLst>
              </a:endParaRPr>
            </a:p>
          </p:txBody>
        </p:sp>
      </p:grpSp>
      <p:sp>
        <p:nvSpPr>
          <p:cNvPr id="14" name="CuadroTexto 13">
            <a:extLst>
              <a:ext uri="{FF2B5EF4-FFF2-40B4-BE49-F238E27FC236}">
                <a16:creationId xmlns:a16="http://schemas.microsoft.com/office/drawing/2014/main" id="{B6F7EDCA-3917-4407-B41A-4DFB43269F48}"/>
              </a:ext>
            </a:extLst>
          </p:cNvPr>
          <p:cNvSpPr txBox="1"/>
          <p:nvPr/>
        </p:nvSpPr>
        <p:spPr>
          <a:xfrm>
            <a:off x="-17897"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4" name="TextBox 7">
            <a:extLst>
              <a:ext uri="{FF2B5EF4-FFF2-40B4-BE49-F238E27FC236}">
                <a16:creationId xmlns:a16="http://schemas.microsoft.com/office/drawing/2014/main" id="{D181CCE8-E80F-CDE7-81D1-1F14664D70C8}"/>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5" name="Imagen 4">
            <a:extLst>
              <a:ext uri="{FF2B5EF4-FFF2-40B4-BE49-F238E27FC236}">
                <a16:creationId xmlns:a16="http://schemas.microsoft.com/office/drawing/2014/main" id="{D9238D1D-1640-5F36-E9BF-A4884A424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Tree>
    <p:extLst>
      <p:ext uri="{BB962C8B-B14F-4D97-AF65-F5344CB8AC3E}">
        <p14:creationId xmlns:p14="http://schemas.microsoft.com/office/powerpoint/2010/main" val="1396667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61470946-8272-7BFF-E1AD-4FA160439C3B}"/>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A199D95C-C8B0-B6E7-E3ED-C0193DD8B25B}"/>
              </a:ext>
            </a:extLst>
          </p:cNvPr>
          <p:cNvSpPr txBox="1"/>
          <p:nvPr/>
        </p:nvSpPr>
        <p:spPr>
          <a:xfrm>
            <a:off x="7394" y="10002176"/>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E46DA156-82D8-141F-0456-26BD93B9BDDF}"/>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6A86D84B-CF4A-E6FF-AA03-E9FE54581D91}"/>
              </a:ext>
            </a:extLst>
          </p:cNvPr>
          <p:cNvSpPr txBox="1"/>
          <p:nvPr/>
        </p:nvSpPr>
        <p:spPr>
          <a:xfrm>
            <a:off x="-105578" y="9891867"/>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5CEB0109-5C56-B9EE-6CDC-12A2DCF45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2169042" cy="876300"/>
          </a:xfrm>
          <a:prstGeom prst="rect">
            <a:avLst/>
          </a:prstGeom>
        </p:spPr>
      </p:pic>
      <p:sp>
        <p:nvSpPr>
          <p:cNvPr id="2" name="Marcador de contenido 2">
            <a:extLst>
              <a:ext uri="{FF2B5EF4-FFF2-40B4-BE49-F238E27FC236}">
                <a16:creationId xmlns:a16="http://schemas.microsoft.com/office/drawing/2014/main" id="{F0EA8949-7E54-31CE-B115-89A5EBDA8F30}"/>
              </a:ext>
            </a:extLst>
          </p:cNvPr>
          <p:cNvSpPr txBox="1">
            <a:spLocks/>
          </p:cNvSpPr>
          <p:nvPr/>
        </p:nvSpPr>
        <p:spPr>
          <a:xfrm>
            <a:off x="5572762" y="368714"/>
            <a:ext cx="8564850" cy="999961"/>
          </a:xfrm>
          <a:prstGeom prst="rect">
            <a:avLst/>
          </a:prstGeom>
        </p:spPr>
        <p:txBody>
          <a:bodyPr spcFirstLastPara="1" vert="horz" wrap="square" lIns="91425" tIns="91425" rIns="91425" bIns="91425" rtlCol="0" anchor="t" anchorCtr="0">
            <a:noAutofit/>
          </a:bodyPr>
          <a:lstStyle>
            <a:lvl1pPr marL="914400" lvl="0" indent="-685800" algn="l" defTabSz="1371600" rtl="0" eaLnBrk="1" latinLnBrk="0" hangingPunct="1">
              <a:lnSpc>
                <a:spcPct val="90000"/>
              </a:lnSpc>
              <a:spcBef>
                <a:spcPts val="0"/>
              </a:spcBef>
              <a:spcAft>
                <a:spcPts val="0"/>
              </a:spcAft>
              <a:buSzPts val="1800"/>
              <a:buFont typeface="Arial" panose="020B0604020202020204" pitchFamily="34" charset="0"/>
              <a:buChar char="●"/>
              <a:defRPr sz="4200" kern="1200">
                <a:solidFill>
                  <a:schemeClr val="tx1"/>
                </a:solidFill>
                <a:latin typeface="+mn-lt"/>
                <a:ea typeface="+mn-ea"/>
                <a:cs typeface="+mn-cs"/>
              </a:defRPr>
            </a:lvl1pPr>
            <a:lvl2pPr marL="1828800" lvl="1" indent="-635000" algn="l" defTabSz="1371600" rtl="0" eaLnBrk="1" latinLnBrk="0" hangingPunct="1">
              <a:lnSpc>
                <a:spcPct val="90000"/>
              </a:lnSpc>
              <a:spcBef>
                <a:spcPts val="0"/>
              </a:spcBef>
              <a:spcAft>
                <a:spcPts val="0"/>
              </a:spcAft>
              <a:buSzPts val="1400"/>
              <a:buFont typeface="Arial" panose="020B0604020202020204" pitchFamily="34" charset="0"/>
              <a:buChar char="○"/>
              <a:defRPr sz="3600" kern="1200">
                <a:solidFill>
                  <a:schemeClr val="tx1"/>
                </a:solidFill>
                <a:latin typeface="+mn-lt"/>
                <a:ea typeface="+mn-ea"/>
                <a:cs typeface="+mn-cs"/>
              </a:defRPr>
            </a:lvl2pPr>
            <a:lvl3pPr marL="2743200" lvl="2" indent="-635000" algn="l" defTabSz="1371600" rtl="0" eaLnBrk="1" latinLnBrk="0" hangingPunct="1">
              <a:lnSpc>
                <a:spcPct val="90000"/>
              </a:lnSpc>
              <a:spcBef>
                <a:spcPts val="0"/>
              </a:spcBef>
              <a:spcAft>
                <a:spcPts val="0"/>
              </a:spcAft>
              <a:buSzPts val="1400"/>
              <a:buFont typeface="Arial" panose="020B0604020202020204" pitchFamily="34" charset="0"/>
              <a:buChar char="■"/>
              <a:defRPr sz="3000" kern="1200">
                <a:solidFill>
                  <a:schemeClr val="tx1"/>
                </a:solidFill>
                <a:latin typeface="+mn-lt"/>
                <a:ea typeface="+mn-ea"/>
                <a:cs typeface="+mn-cs"/>
              </a:defRPr>
            </a:lvl3pPr>
            <a:lvl4pPr marL="3657600" lvl="3"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4pPr>
            <a:lvl5pPr marL="4572000" lvl="4"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5pPr>
            <a:lvl6pPr marL="5486400" lvl="5"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6pPr>
            <a:lvl7pPr marL="6400800" lvl="6"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7pPr>
            <a:lvl8pPr marL="7315200" lvl="7"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8pPr>
            <a:lvl9pPr marL="8229600" lvl="8"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s-ES" sz="4400" b="1" dirty="0">
                <a:solidFill>
                  <a:srgbClr val="FF0000"/>
                </a:solidFill>
                <a:latin typeface="Arial" panose="020B0604020202020204" pitchFamily="34" charset="0"/>
                <a:cs typeface="Arial" panose="020B0604020202020204" pitchFamily="34" charset="0"/>
              </a:rPr>
              <a:t>Naturaleza de la ciencia </a:t>
            </a:r>
          </a:p>
          <a:p>
            <a:pPr marL="0" indent="0">
              <a:buFont typeface="Arial" panose="020B0604020202020204" pitchFamily="34" charset="0"/>
              <a:buNone/>
            </a:pPr>
            <a:endParaRPr lang="es-ES" dirty="0">
              <a:solidFill>
                <a:srgbClr val="0070C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s-ES" dirty="0">
                <a:solidFill>
                  <a:srgbClr val="0070C0"/>
                </a:solidFill>
                <a:latin typeface="Arial" panose="020B0604020202020204" pitchFamily="34" charset="0"/>
                <a:cs typeface="Arial" panose="020B0604020202020204" pitchFamily="34" charset="0"/>
              </a:rPr>
              <a:t> </a:t>
            </a:r>
          </a:p>
        </p:txBody>
      </p:sp>
      <p:sp>
        <p:nvSpPr>
          <p:cNvPr id="3" name="CuadroTexto 2">
            <a:extLst>
              <a:ext uri="{FF2B5EF4-FFF2-40B4-BE49-F238E27FC236}">
                <a16:creationId xmlns:a16="http://schemas.microsoft.com/office/drawing/2014/main" id="{44D293B1-960A-5CC6-71BC-1AA6F7EC2A1F}"/>
              </a:ext>
            </a:extLst>
          </p:cNvPr>
          <p:cNvSpPr txBox="1"/>
          <p:nvPr/>
        </p:nvSpPr>
        <p:spPr>
          <a:xfrm>
            <a:off x="5307644" y="1737540"/>
            <a:ext cx="9095086" cy="1200329"/>
          </a:xfrm>
          <a:prstGeom prst="rect">
            <a:avLst/>
          </a:prstGeom>
          <a:solidFill>
            <a:srgbClr val="92D050"/>
          </a:solidFill>
        </p:spPr>
        <p:txBody>
          <a:bodyPr wrap="square">
            <a:spAutoFit/>
          </a:bodyPr>
          <a:lstStyle/>
          <a:p>
            <a:pPr algn="ctr"/>
            <a:r>
              <a:rPr lang="es-ES" sz="2400" b="1" dirty="0">
                <a:latin typeface="Arial" panose="020B0604020202020204" pitchFamily="34" charset="0"/>
                <a:cs typeface="Arial" panose="020B0604020202020204" pitchFamily="34" charset="0"/>
              </a:rPr>
              <a:t>Se refiere a su esencia, sus principios y procedimientos o modos del quehacer en ciencia y las características del desarrollo del conocimiento científico.</a:t>
            </a:r>
            <a:endParaRPr lang="es-PE" sz="2400" b="1"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65341BC0-0AF5-5E89-63DE-28361D33FD24}"/>
              </a:ext>
            </a:extLst>
          </p:cNvPr>
          <p:cNvSpPr txBox="1"/>
          <p:nvPr/>
        </p:nvSpPr>
        <p:spPr>
          <a:xfrm>
            <a:off x="550578" y="4376623"/>
            <a:ext cx="5302535" cy="4224426"/>
          </a:xfrm>
          <a:prstGeom prst="rect">
            <a:avLst/>
          </a:prstGeom>
          <a:noFill/>
        </p:spPr>
        <p:txBody>
          <a:bodyPr wrap="square">
            <a:spAutoFit/>
          </a:bodyPr>
          <a:lstStyle/>
          <a:p>
            <a:pPr algn="just">
              <a:lnSpc>
                <a:spcPct val="114000"/>
              </a:lnSpc>
            </a:pPr>
            <a:r>
              <a:rPr lang="es-ES" sz="2200" dirty="0">
                <a:solidFill>
                  <a:srgbClr val="002060"/>
                </a:solidFill>
                <a:latin typeface="Arial" panose="020B0604020202020204" pitchFamily="34" charset="0"/>
                <a:cs typeface="Arial" panose="020B0604020202020204" pitchFamily="34" charset="0"/>
              </a:rPr>
              <a:t>Campo de conocimiento que mezcla aspectos de epistemología, la historia de la ciencia y la sociología de la ciencia; y de las ciencias cognitivas como la psicología. Implica los valores y creencias que conforman la visión del mundo científico, el cómo los científicos desarrollan su trabajo y la cultura general de la empresa científica.</a:t>
            </a:r>
          </a:p>
          <a:p>
            <a:pPr algn="just">
              <a:lnSpc>
                <a:spcPct val="114000"/>
              </a:lnSpc>
            </a:pPr>
            <a:r>
              <a:rPr lang="es-ES" sz="2000" dirty="0">
                <a:solidFill>
                  <a:srgbClr val="002060"/>
                </a:solidFill>
                <a:latin typeface="Arial" panose="020B0604020202020204" pitchFamily="34" charset="0"/>
                <a:cs typeface="Arial" panose="020B0604020202020204" pitchFamily="34" charset="0"/>
              </a:rPr>
              <a:t> </a:t>
            </a:r>
          </a:p>
          <a:p>
            <a:pPr algn="r"/>
            <a:r>
              <a:rPr lang="es-ES" sz="2000" dirty="0">
                <a:solidFill>
                  <a:srgbClr val="002060"/>
                </a:solidFill>
                <a:latin typeface="Arial" panose="020B0604020202020204" pitchFamily="34" charset="0"/>
                <a:cs typeface="Arial" panose="020B0604020202020204" pitchFamily="34" charset="0"/>
              </a:rPr>
              <a:t>(AAAS,1989)</a:t>
            </a:r>
            <a:r>
              <a:rPr lang="es-ES" sz="2000" i="1" dirty="0">
                <a:solidFill>
                  <a:srgbClr val="002060"/>
                </a:solidFill>
                <a:latin typeface="Arial" panose="020B0604020202020204" pitchFamily="34" charset="0"/>
                <a:cs typeface="Arial" panose="020B0604020202020204" pitchFamily="34" charset="0"/>
              </a:rPr>
              <a:t>.</a:t>
            </a:r>
            <a:endParaRPr lang="es-PE" sz="2000" dirty="0">
              <a:solidFill>
                <a:srgbClr val="002060"/>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880B1AD8-B473-ABE7-2C90-7A968109C06C}"/>
              </a:ext>
            </a:extLst>
          </p:cNvPr>
          <p:cNvSpPr txBox="1"/>
          <p:nvPr/>
        </p:nvSpPr>
        <p:spPr>
          <a:xfrm>
            <a:off x="7696200" y="3714904"/>
            <a:ext cx="4932922" cy="1661993"/>
          </a:xfrm>
          <a:prstGeom prst="rect">
            <a:avLst/>
          </a:prstGeom>
          <a:noFill/>
        </p:spPr>
        <p:txBody>
          <a:bodyPr wrap="square">
            <a:spAutoFit/>
          </a:bodyPr>
          <a:lstStyle/>
          <a:p>
            <a:pPr algn="just"/>
            <a:r>
              <a:rPr lang="es-ES" sz="2200" dirty="0">
                <a:solidFill>
                  <a:srgbClr val="002060"/>
                </a:solidFill>
                <a:latin typeface="Arial" panose="020B0604020202020204" pitchFamily="34" charset="0"/>
                <a:cs typeface="Arial" panose="020B0604020202020204" pitchFamily="34" charset="0"/>
              </a:rPr>
              <a:t>Es de gran interés en las comunidades de enseñanza y aprendizaje de las ciencias.</a:t>
            </a:r>
          </a:p>
          <a:p>
            <a:endParaRPr lang="es-ES" sz="2200" dirty="0">
              <a:solidFill>
                <a:srgbClr val="002060"/>
              </a:solidFill>
              <a:latin typeface="Arial" panose="020B0604020202020204" pitchFamily="34" charset="0"/>
              <a:cs typeface="Arial" panose="020B0604020202020204" pitchFamily="34" charset="0"/>
            </a:endParaRPr>
          </a:p>
          <a:p>
            <a:pPr algn="r"/>
            <a:r>
              <a:rPr lang="es-ES" sz="1400" dirty="0">
                <a:solidFill>
                  <a:srgbClr val="002060"/>
                </a:solidFill>
                <a:latin typeface="Arial" panose="020B0604020202020204" pitchFamily="34" charset="0"/>
                <a:cs typeface="Arial" panose="020B0604020202020204" pitchFamily="34" charset="0"/>
              </a:rPr>
              <a:t>(</a:t>
            </a:r>
            <a:r>
              <a:rPr lang="es-ES" sz="1400" dirty="0" err="1">
                <a:solidFill>
                  <a:srgbClr val="002060"/>
                </a:solidFill>
                <a:latin typeface="Arial" panose="020B0604020202020204" pitchFamily="34" charset="0"/>
                <a:cs typeface="Arial" panose="020B0604020202020204" pitchFamily="34" charset="0"/>
              </a:rPr>
              <a:t>McComas</a:t>
            </a:r>
            <a:r>
              <a:rPr lang="es-ES" sz="1400" dirty="0">
                <a:solidFill>
                  <a:srgbClr val="002060"/>
                </a:solidFill>
                <a:latin typeface="Arial" panose="020B0604020202020204" pitchFamily="34" charset="0"/>
                <a:cs typeface="Arial" panose="020B0604020202020204" pitchFamily="34" charset="0"/>
              </a:rPr>
              <a:t>, 1998) y </a:t>
            </a:r>
            <a:r>
              <a:rPr lang="es-ES" sz="1400" dirty="0" err="1">
                <a:solidFill>
                  <a:srgbClr val="002060"/>
                </a:solidFill>
                <a:latin typeface="Arial" panose="020B0604020202020204" pitchFamily="34" charset="0"/>
                <a:cs typeface="Arial" panose="020B0604020202020204" pitchFamily="34" charset="0"/>
              </a:rPr>
              <a:t>McComas</a:t>
            </a:r>
            <a:r>
              <a:rPr lang="es-ES" sz="1400" dirty="0">
                <a:solidFill>
                  <a:srgbClr val="002060"/>
                </a:solidFill>
                <a:latin typeface="Arial" panose="020B0604020202020204" pitchFamily="34" charset="0"/>
                <a:cs typeface="Arial" panose="020B0604020202020204" pitchFamily="34" charset="0"/>
              </a:rPr>
              <a:t> </a:t>
            </a:r>
            <a:r>
              <a:rPr lang="es-ES" sz="1400" dirty="0" err="1">
                <a:solidFill>
                  <a:srgbClr val="002060"/>
                </a:solidFill>
                <a:latin typeface="Arial" panose="020B0604020202020204" pitchFamily="34" charset="0"/>
                <a:cs typeface="Arial" panose="020B0604020202020204" pitchFamily="34" charset="0"/>
              </a:rPr>
              <a:t>Clough</a:t>
            </a:r>
            <a:r>
              <a:rPr lang="es-ES" sz="1400" dirty="0">
                <a:solidFill>
                  <a:srgbClr val="002060"/>
                </a:solidFill>
                <a:latin typeface="Arial" panose="020B0604020202020204" pitchFamily="34" charset="0"/>
                <a:cs typeface="Arial" panose="020B0604020202020204" pitchFamily="34" charset="0"/>
              </a:rPr>
              <a:t>, 2020)</a:t>
            </a:r>
            <a:endParaRPr lang="es-PE" sz="1400" dirty="0">
              <a:solidFill>
                <a:srgbClr val="002060"/>
              </a:solidFill>
              <a:latin typeface="Arial" panose="020B0604020202020204" pitchFamily="34" charset="0"/>
              <a:cs typeface="Arial" panose="020B0604020202020204" pitchFamily="34" charset="0"/>
            </a:endParaRPr>
          </a:p>
        </p:txBody>
      </p:sp>
      <p:sp>
        <p:nvSpPr>
          <p:cNvPr id="8" name="Flecha: a la derecha 7">
            <a:extLst>
              <a:ext uri="{FF2B5EF4-FFF2-40B4-BE49-F238E27FC236}">
                <a16:creationId xmlns:a16="http://schemas.microsoft.com/office/drawing/2014/main" id="{094CE47F-2E5B-9601-669E-F18D5886FED6}"/>
              </a:ext>
            </a:extLst>
          </p:cNvPr>
          <p:cNvSpPr/>
          <p:nvPr/>
        </p:nvSpPr>
        <p:spPr>
          <a:xfrm rot="20197122">
            <a:off x="6361437" y="4502563"/>
            <a:ext cx="1046741" cy="60092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a:p>
        </p:txBody>
      </p:sp>
      <p:sp>
        <p:nvSpPr>
          <p:cNvPr id="9" name="CuadroTexto 8">
            <a:extLst>
              <a:ext uri="{FF2B5EF4-FFF2-40B4-BE49-F238E27FC236}">
                <a16:creationId xmlns:a16="http://schemas.microsoft.com/office/drawing/2014/main" id="{1568C07E-1C32-DF4B-C84C-7C609A8D01C5}"/>
              </a:ext>
            </a:extLst>
          </p:cNvPr>
          <p:cNvSpPr txBox="1"/>
          <p:nvPr/>
        </p:nvSpPr>
        <p:spPr>
          <a:xfrm>
            <a:off x="13020262" y="4930516"/>
            <a:ext cx="4932922" cy="2308324"/>
          </a:xfrm>
          <a:prstGeom prst="rect">
            <a:avLst/>
          </a:prstGeom>
          <a:noFill/>
        </p:spPr>
        <p:txBody>
          <a:bodyPr wrap="square">
            <a:spAutoFit/>
          </a:bodyPr>
          <a:lstStyle/>
          <a:p>
            <a:pPr algn="just"/>
            <a:r>
              <a:rPr lang="es-ES" sz="2200" dirty="0">
                <a:solidFill>
                  <a:srgbClr val="002060"/>
                </a:solidFill>
                <a:latin typeface="Arial" panose="020B0604020202020204" pitchFamily="34" charset="0"/>
                <a:cs typeface="Arial" panose="020B0604020202020204" pitchFamily="34" charset="0"/>
              </a:rPr>
              <a:t>Actualmente la perspectiva es  integradora de los conceptos de ciencia y tecnología: Naturaleza de la ciencia y de la tecnología.</a:t>
            </a:r>
          </a:p>
          <a:p>
            <a:endParaRPr lang="es-ES" sz="2200" dirty="0">
              <a:solidFill>
                <a:srgbClr val="002060"/>
              </a:solidFill>
              <a:latin typeface="Arial" panose="020B0604020202020204" pitchFamily="34" charset="0"/>
              <a:cs typeface="Arial" panose="020B0604020202020204" pitchFamily="34" charset="0"/>
            </a:endParaRPr>
          </a:p>
          <a:p>
            <a:pPr algn="r"/>
            <a:r>
              <a:rPr lang="es-ES" sz="1400" dirty="0">
                <a:latin typeface="Arial" panose="020B0604020202020204" pitchFamily="34" charset="0"/>
                <a:cs typeface="Arial" panose="020B0604020202020204" pitchFamily="34" charset="0"/>
              </a:rPr>
              <a:t>(García, Vázquez-Alonso y Manassero,2012)  </a:t>
            </a:r>
          </a:p>
          <a:p>
            <a:endParaRPr lang="es-PE" sz="2000" dirty="0"/>
          </a:p>
        </p:txBody>
      </p:sp>
      <p:sp>
        <p:nvSpPr>
          <p:cNvPr id="10" name="Flecha: a la derecha 9">
            <a:extLst>
              <a:ext uri="{FF2B5EF4-FFF2-40B4-BE49-F238E27FC236}">
                <a16:creationId xmlns:a16="http://schemas.microsoft.com/office/drawing/2014/main" id="{3555B455-3ABD-372E-0914-06F699D2ACB6}"/>
              </a:ext>
            </a:extLst>
          </p:cNvPr>
          <p:cNvSpPr/>
          <p:nvPr/>
        </p:nvSpPr>
        <p:spPr>
          <a:xfrm>
            <a:off x="10536957" y="5698706"/>
            <a:ext cx="265922" cy="3732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a:p>
        </p:txBody>
      </p:sp>
      <p:sp>
        <p:nvSpPr>
          <p:cNvPr id="12" name="CuadroTexto 11">
            <a:extLst>
              <a:ext uri="{FF2B5EF4-FFF2-40B4-BE49-F238E27FC236}">
                <a16:creationId xmlns:a16="http://schemas.microsoft.com/office/drawing/2014/main" id="{1116571C-078C-34E9-D499-2D617D9FC553}"/>
              </a:ext>
            </a:extLst>
          </p:cNvPr>
          <p:cNvSpPr txBox="1"/>
          <p:nvPr/>
        </p:nvSpPr>
        <p:spPr>
          <a:xfrm>
            <a:off x="7491874" y="6700128"/>
            <a:ext cx="5302535" cy="1969770"/>
          </a:xfrm>
          <a:prstGeom prst="rect">
            <a:avLst/>
          </a:prstGeom>
          <a:noFill/>
        </p:spPr>
        <p:txBody>
          <a:bodyPr wrap="square">
            <a:spAutoFit/>
          </a:bodyPr>
          <a:lstStyle/>
          <a:p>
            <a:pPr algn="just"/>
            <a:r>
              <a:rPr lang="es-ES" sz="2200" dirty="0">
                <a:solidFill>
                  <a:srgbClr val="002060"/>
                </a:solidFill>
                <a:latin typeface="Arial" panose="020B0604020202020204" pitchFamily="34" charset="0"/>
                <a:cs typeface="Arial" panose="020B0604020202020204" pitchFamily="34" charset="0"/>
              </a:rPr>
              <a:t>Conjunto de ideas </a:t>
            </a:r>
            <a:r>
              <a:rPr lang="es-ES" sz="2200" dirty="0" err="1">
                <a:solidFill>
                  <a:srgbClr val="002060"/>
                </a:solidFill>
                <a:latin typeface="Arial" panose="020B0604020202020204" pitchFamily="34" charset="0"/>
                <a:cs typeface="Arial" panose="020B0604020202020204" pitchFamily="34" charset="0"/>
              </a:rPr>
              <a:t>metacientíficas</a:t>
            </a:r>
            <a:r>
              <a:rPr lang="es-ES" sz="2200" dirty="0">
                <a:solidFill>
                  <a:srgbClr val="002060"/>
                </a:solidFill>
                <a:latin typeface="Arial" panose="020B0604020202020204" pitchFamily="34" charset="0"/>
                <a:cs typeface="Arial" panose="020B0604020202020204" pitchFamily="34" charset="0"/>
              </a:rPr>
              <a:t> con valor para la enseñanza de las ciencias naturales.</a:t>
            </a:r>
          </a:p>
          <a:p>
            <a:r>
              <a:rPr lang="es-ES" sz="2200" dirty="0">
                <a:solidFill>
                  <a:srgbClr val="002060"/>
                </a:solidFill>
                <a:latin typeface="Arial" panose="020B0604020202020204" pitchFamily="34" charset="0"/>
                <a:cs typeface="Arial" panose="020B0604020202020204" pitchFamily="34" charset="0"/>
              </a:rPr>
              <a:t> </a:t>
            </a:r>
          </a:p>
          <a:p>
            <a:pPr algn="r"/>
            <a:r>
              <a:rPr lang="es-PE" sz="1400" dirty="0">
                <a:cs typeface="Arial" panose="020B0604020202020204" pitchFamily="34" charset="0"/>
              </a:rPr>
              <a:t>(Adúriz – Bravo, 2005)</a:t>
            </a:r>
          </a:p>
          <a:p>
            <a:endParaRPr lang="es-PE" sz="2000" dirty="0"/>
          </a:p>
        </p:txBody>
      </p:sp>
      <p:sp>
        <p:nvSpPr>
          <p:cNvPr id="13" name="Flecha: a la derecha 12">
            <a:extLst>
              <a:ext uri="{FF2B5EF4-FFF2-40B4-BE49-F238E27FC236}">
                <a16:creationId xmlns:a16="http://schemas.microsoft.com/office/drawing/2014/main" id="{C7A75C1A-CAE3-D7B3-9B0A-B0DAA6254826}"/>
              </a:ext>
            </a:extLst>
          </p:cNvPr>
          <p:cNvSpPr/>
          <p:nvPr/>
        </p:nvSpPr>
        <p:spPr>
          <a:xfrm rot="1542485">
            <a:off x="6293360" y="6273853"/>
            <a:ext cx="877145" cy="64353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a:p>
        </p:txBody>
      </p:sp>
    </p:spTree>
    <p:extLst>
      <p:ext uri="{BB962C8B-B14F-4D97-AF65-F5344CB8AC3E}">
        <p14:creationId xmlns:p14="http://schemas.microsoft.com/office/powerpoint/2010/main" val="2907690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0E4545C3-B1D3-384E-8E06-BD47A88545AE}"/>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4B333B4F-7B25-E5FD-E41E-79872E73C069}"/>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8C13CA8F-8652-E50C-F65E-1A2F237F363A}"/>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E5B7DC74-A01C-2472-9107-F6AA66FECCAB}"/>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00495B61-20CF-7C31-A614-0706AF8E9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graphicFrame>
        <p:nvGraphicFramePr>
          <p:cNvPr id="2" name="Diagrama 1">
            <a:extLst>
              <a:ext uri="{FF2B5EF4-FFF2-40B4-BE49-F238E27FC236}">
                <a16:creationId xmlns:a16="http://schemas.microsoft.com/office/drawing/2014/main" id="{7C831CC8-690D-4886-84EB-B79C9F434866}"/>
              </a:ext>
            </a:extLst>
          </p:cNvPr>
          <p:cNvGraphicFramePr/>
          <p:nvPr>
            <p:extLst>
              <p:ext uri="{D42A27DB-BD31-4B8C-83A1-F6EECF244321}">
                <p14:modId xmlns:p14="http://schemas.microsoft.com/office/powerpoint/2010/main" val="2447820621"/>
              </p:ext>
            </p:extLst>
          </p:nvPr>
        </p:nvGraphicFramePr>
        <p:xfrm>
          <a:off x="2743200" y="1444376"/>
          <a:ext cx="121920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Marcador de contenido 2">
            <a:extLst>
              <a:ext uri="{FF2B5EF4-FFF2-40B4-BE49-F238E27FC236}">
                <a16:creationId xmlns:a16="http://schemas.microsoft.com/office/drawing/2014/main" id="{140FA990-EEA3-8E29-A1F8-0477CC5320E3}"/>
              </a:ext>
            </a:extLst>
          </p:cNvPr>
          <p:cNvSpPr txBox="1">
            <a:spLocks/>
          </p:cNvSpPr>
          <p:nvPr/>
        </p:nvSpPr>
        <p:spPr>
          <a:xfrm>
            <a:off x="5572762" y="368714"/>
            <a:ext cx="8564850" cy="999961"/>
          </a:xfrm>
          <a:prstGeom prst="rect">
            <a:avLst/>
          </a:prstGeom>
        </p:spPr>
        <p:txBody>
          <a:bodyPr spcFirstLastPara="1" vert="horz" wrap="square" lIns="91425" tIns="91425" rIns="91425" bIns="91425" rtlCol="0" anchor="t" anchorCtr="0">
            <a:noAutofit/>
          </a:bodyPr>
          <a:lstStyle>
            <a:lvl1pPr marL="914400" lvl="0" indent="-685800" algn="l" defTabSz="1371600" rtl="0" eaLnBrk="1" latinLnBrk="0" hangingPunct="1">
              <a:lnSpc>
                <a:spcPct val="90000"/>
              </a:lnSpc>
              <a:spcBef>
                <a:spcPts val="0"/>
              </a:spcBef>
              <a:spcAft>
                <a:spcPts val="0"/>
              </a:spcAft>
              <a:buSzPts val="1800"/>
              <a:buFont typeface="Arial" panose="020B0604020202020204" pitchFamily="34" charset="0"/>
              <a:buChar char="●"/>
              <a:defRPr sz="4200" kern="1200">
                <a:solidFill>
                  <a:schemeClr val="tx1"/>
                </a:solidFill>
                <a:latin typeface="+mn-lt"/>
                <a:ea typeface="+mn-ea"/>
                <a:cs typeface="+mn-cs"/>
              </a:defRPr>
            </a:lvl1pPr>
            <a:lvl2pPr marL="1828800" lvl="1" indent="-635000" algn="l" defTabSz="1371600" rtl="0" eaLnBrk="1" latinLnBrk="0" hangingPunct="1">
              <a:lnSpc>
                <a:spcPct val="90000"/>
              </a:lnSpc>
              <a:spcBef>
                <a:spcPts val="0"/>
              </a:spcBef>
              <a:spcAft>
                <a:spcPts val="0"/>
              </a:spcAft>
              <a:buSzPts val="1400"/>
              <a:buFont typeface="Arial" panose="020B0604020202020204" pitchFamily="34" charset="0"/>
              <a:buChar char="○"/>
              <a:defRPr sz="3600" kern="1200">
                <a:solidFill>
                  <a:schemeClr val="tx1"/>
                </a:solidFill>
                <a:latin typeface="+mn-lt"/>
                <a:ea typeface="+mn-ea"/>
                <a:cs typeface="+mn-cs"/>
              </a:defRPr>
            </a:lvl2pPr>
            <a:lvl3pPr marL="2743200" lvl="2" indent="-635000" algn="l" defTabSz="1371600" rtl="0" eaLnBrk="1" latinLnBrk="0" hangingPunct="1">
              <a:lnSpc>
                <a:spcPct val="90000"/>
              </a:lnSpc>
              <a:spcBef>
                <a:spcPts val="0"/>
              </a:spcBef>
              <a:spcAft>
                <a:spcPts val="0"/>
              </a:spcAft>
              <a:buSzPts val="1400"/>
              <a:buFont typeface="Arial" panose="020B0604020202020204" pitchFamily="34" charset="0"/>
              <a:buChar char="■"/>
              <a:defRPr sz="3000" kern="1200">
                <a:solidFill>
                  <a:schemeClr val="tx1"/>
                </a:solidFill>
                <a:latin typeface="+mn-lt"/>
                <a:ea typeface="+mn-ea"/>
                <a:cs typeface="+mn-cs"/>
              </a:defRPr>
            </a:lvl3pPr>
            <a:lvl4pPr marL="3657600" lvl="3"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4pPr>
            <a:lvl5pPr marL="4572000" lvl="4"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5pPr>
            <a:lvl6pPr marL="5486400" lvl="5"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6pPr>
            <a:lvl7pPr marL="6400800" lvl="6"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7pPr>
            <a:lvl8pPr marL="7315200" lvl="7"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8pPr>
            <a:lvl9pPr marL="8229600" lvl="8"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s-ES" sz="4400" b="1" dirty="0">
                <a:solidFill>
                  <a:srgbClr val="FF0000"/>
                </a:solidFill>
                <a:latin typeface="Arial" panose="020B0604020202020204" pitchFamily="34" charset="0"/>
                <a:cs typeface="Arial" panose="020B0604020202020204" pitchFamily="34" charset="0"/>
              </a:rPr>
              <a:t>Aspectos de la naturaleza de la ciencia</a:t>
            </a:r>
            <a:endParaRPr lang="es-E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313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051543E1-BA59-DADE-B7F5-50744EEE6F4A}"/>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68469BEA-5A6D-35AC-A80A-2968D68CC1D3}"/>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B3393D45-258B-F95C-5798-12E0FFBB1997}"/>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90B8631E-A803-B908-C832-749B519F40F1}"/>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20ABC919-BB51-3B50-6428-76F2A06E9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2473842" cy="1028700"/>
          </a:xfrm>
          <a:prstGeom prst="rect">
            <a:avLst/>
          </a:prstGeom>
        </p:spPr>
      </p:pic>
      <p:pic>
        <p:nvPicPr>
          <p:cNvPr id="3" name="Imagen 2">
            <a:extLst>
              <a:ext uri="{FF2B5EF4-FFF2-40B4-BE49-F238E27FC236}">
                <a16:creationId xmlns:a16="http://schemas.microsoft.com/office/drawing/2014/main" id="{547DC7A4-2EC5-5EB9-4D21-6EDB25228AF5}"/>
              </a:ext>
            </a:extLst>
          </p:cNvPr>
          <p:cNvPicPr>
            <a:picLocks noChangeAspect="1"/>
          </p:cNvPicPr>
          <p:nvPr/>
        </p:nvPicPr>
        <p:blipFill>
          <a:blip r:embed="rId5"/>
          <a:stretch>
            <a:fillRect/>
          </a:stretch>
        </p:blipFill>
        <p:spPr>
          <a:xfrm>
            <a:off x="5257800" y="190500"/>
            <a:ext cx="12496799" cy="9079469"/>
          </a:xfrm>
          <a:prstGeom prst="rect">
            <a:avLst/>
          </a:prstGeom>
        </p:spPr>
      </p:pic>
      <p:sp>
        <p:nvSpPr>
          <p:cNvPr id="4" name="CuadroTexto 3">
            <a:extLst>
              <a:ext uri="{FF2B5EF4-FFF2-40B4-BE49-F238E27FC236}">
                <a16:creationId xmlns:a16="http://schemas.microsoft.com/office/drawing/2014/main" id="{606D04FA-4B56-AAE5-8647-B4F53CF1C4FA}"/>
              </a:ext>
            </a:extLst>
          </p:cNvPr>
          <p:cNvSpPr txBox="1"/>
          <p:nvPr/>
        </p:nvSpPr>
        <p:spPr>
          <a:xfrm>
            <a:off x="5259296" y="9325123"/>
            <a:ext cx="7818863" cy="369332"/>
          </a:xfrm>
          <a:prstGeom prst="rect">
            <a:avLst/>
          </a:prstGeom>
          <a:solidFill>
            <a:srgbClr val="FF7474"/>
          </a:solidFill>
        </p:spPr>
        <p:txBody>
          <a:bodyPr wrap="square" rtlCol="0">
            <a:spAutoFit/>
          </a:bodyPr>
          <a:lstStyle/>
          <a:p>
            <a:r>
              <a:rPr lang="es-MX" b="1" dirty="0"/>
              <a:t>Fuente: Fascículo Enfoque Indagación y Alfabetización Científica y Tecnológica</a:t>
            </a:r>
            <a:endParaRPr lang="es-PE" b="1" dirty="0"/>
          </a:p>
        </p:txBody>
      </p:sp>
      <p:sp>
        <p:nvSpPr>
          <p:cNvPr id="7" name="AutoShape 4" descr="La Importancia De La Visión Del Mundo De Una Persona: Perspectivas Y  Reflexiones | Elemental Quantum Transformation">
            <a:extLst>
              <a:ext uri="{FF2B5EF4-FFF2-40B4-BE49-F238E27FC236}">
                <a16:creationId xmlns:a16="http://schemas.microsoft.com/office/drawing/2014/main" id="{CFA713ED-B0A1-BA7A-A5F4-36114EE681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030" name="Picture 6" descr="La Importancia De La Visión Del Mundo De Una Persona: Perspectivas Y  Reflexiones | Elemental Quantum Transformation">
            <a:extLst>
              <a:ext uri="{FF2B5EF4-FFF2-40B4-BE49-F238E27FC236}">
                <a16:creationId xmlns:a16="http://schemas.microsoft.com/office/drawing/2014/main" id="{48DBF5B4-7AAB-B6D0-BCCF-3DB44D76C3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25234"/>
            <a:ext cx="5029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6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506F4599-584D-B5C7-FA5A-A0E6F06FBA7D}"/>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218C1FA2-AB31-2421-887F-3BF5D515493B}"/>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CCEE377B-DFD4-59D4-815D-99A1097EF181}"/>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DDE33E73-132C-707F-4D21-8799FDC5F385}"/>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AFF2580C-D020-A31A-D676-AA37527B0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graphicFrame>
        <p:nvGraphicFramePr>
          <p:cNvPr id="2" name="Diagrama 1">
            <a:extLst>
              <a:ext uri="{FF2B5EF4-FFF2-40B4-BE49-F238E27FC236}">
                <a16:creationId xmlns:a16="http://schemas.microsoft.com/office/drawing/2014/main" id="{236092CD-03E3-B973-3051-A35D67AF2095}"/>
              </a:ext>
            </a:extLst>
          </p:cNvPr>
          <p:cNvGraphicFramePr/>
          <p:nvPr>
            <p:extLst>
              <p:ext uri="{D42A27DB-BD31-4B8C-83A1-F6EECF244321}">
                <p14:modId xmlns:p14="http://schemas.microsoft.com/office/powerpoint/2010/main" val="2588845021"/>
              </p:ext>
            </p:extLst>
          </p:nvPr>
        </p:nvGraphicFramePr>
        <p:xfrm>
          <a:off x="5105400" y="712871"/>
          <a:ext cx="124968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Marcador de contenido 2">
            <a:extLst>
              <a:ext uri="{FF2B5EF4-FFF2-40B4-BE49-F238E27FC236}">
                <a16:creationId xmlns:a16="http://schemas.microsoft.com/office/drawing/2014/main" id="{A61BB78A-8F34-494A-E8C0-1AFC736E5EB7}"/>
              </a:ext>
            </a:extLst>
          </p:cNvPr>
          <p:cNvSpPr txBox="1">
            <a:spLocks/>
          </p:cNvSpPr>
          <p:nvPr/>
        </p:nvSpPr>
        <p:spPr>
          <a:xfrm>
            <a:off x="-75548" y="3462419"/>
            <a:ext cx="5501625" cy="1681081"/>
          </a:xfrm>
          <a:prstGeom prst="rect">
            <a:avLst/>
          </a:prstGeom>
        </p:spPr>
        <p:txBody>
          <a:bodyPr spcFirstLastPara="1" vert="horz" wrap="square" lIns="91425" tIns="91425" rIns="91425" bIns="91425" rtlCol="0" anchor="t" anchorCtr="0">
            <a:noAutofit/>
          </a:bodyPr>
          <a:lstStyle>
            <a:lvl1pPr marL="914400" lvl="0" indent="-685800" algn="l" defTabSz="1371600" rtl="0" eaLnBrk="1" latinLnBrk="0" hangingPunct="1">
              <a:lnSpc>
                <a:spcPct val="90000"/>
              </a:lnSpc>
              <a:spcBef>
                <a:spcPts val="0"/>
              </a:spcBef>
              <a:spcAft>
                <a:spcPts val="0"/>
              </a:spcAft>
              <a:buSzPts val="1800"/>
              <a:buFont typeface="Arial" panose="020B0604020202020204" pitchFamily="34" charset="0"/>
              <a:buChar char="●"/>
              <a:defRPr sz="4200" kern="1200">
                <a:solidFill>
                  <a:schemeClr val="tx1"/>
                </a:solidFill>
                <a:latin typeface="+mn-lt"/>
                <a:ea typeface="+mn-ea"/>
                <a:cs typeface="+mn-cs"/>
              </a:defRPr>
            </a:lvl1pPr>
            <a:lvl2pPr marL="1828800" lvl="1" indent="-635000" algn="l" defTabSz="1371600" rtl="0" eaLnBrk="1" latinLnBrk="0" hangingPunct="1">
              <a:lnSpc>
                <a:spcPct val="90000"/>
              </a:lnSpc>
              <a:spcBef>
                <a:spcPts val="0"/>
              </a:spcBef>
              <a:spcAft>
                <a:spcPts val="0"/>
              </a:spcAft>
              <a:buSzPts val="1400"/>
              <a:buFont typeface="Arial" panose="020B0604020202020204" pitchFamily="34" charset="0"/>
              <a:buChar char="○"/>
              <a:defRPr sz="3600" kern="1200">
                <a:solidFill>
                  <a:schemeClr val="tx1"/>
                </a:solidFill>
                <a:latin typeface="+mn-lt"/>
                <a:ea typeface="+mn-ea"/>
                <a:cs typeface="+mn-cs"/>
              </a:defRPr>
            </a:lvl2pPr>
            <a:lvl3pPr marL="2743200" lvl="2" indent="-635000" algn="l" defTabSz="1371600" rtl="0" eaLnBrk="1" latinLnBrk="0" hangingPunct="1">
              <a:lnSpc>
                <a:spcPct val="90000"/>
              </a:lnSpc>
              <a:spcBef>
                <a:spcPts val="0"/>
              </a:spcBef>
              <a:spcAft>
                <a:spcPts val="0"/>
              </a:spcAft>
              <a:buSzPts val="1400"/>
              <a:buFont typeface="Arial" panose="020B0604020202020204" pitchFamily="34" charset="0"/>
              <a:buChar char="■"/>
              <a:defRPr sz="3000" kern="1200">
                <a:solidFill>
                  <a:schemeClr val="tx1"/>
                </a:solidFill>
                <a:latin typeface="+mn-lt"/>
                <a:ea typeface="+mn-ea"/>
                <a:cs typeface="+mn-cs"/>
              </a:defRPr>
            </a:lvl3pPr>
            <a:lvl4pPr marL="3657600" lvl="3"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4pPr>
            <a:lvl5pPr marL="4572000" lvl="4"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5pPr>
            <a:lvl6pPr marL="5486400" lvl="5"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6pPr>
            <a:lvl7pPr marL="6400800" lvl="6"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7pPr>
            <a:lvl8pPr marL="7315200" lvl="7"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8pPr>
            <a:lvl9pPr marL="8229600" lvl="8"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s-ES" sz="4400" b="1" dirty="0">
                <a:solidFill>
                  <a:srgbClr val="FF0000"/>
                </a:solidFill>
                <a:latin typeface="Arial" panose="020B0604020202020204" pitchFamily="34" charset="0"/>
                <a:cs typeface="Arial" panose="020B0604020202020204" pitchFamily="34" charset="0"/>
              </a:rPr>
              <a:t>Ejemplifiquemos y dialoguemos</a:t>
            </a:r>
            <a:endParaRPr lang="es-E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389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BE5C5DAF-29BB-CDC3-C695-506FDFDE1F53}"/>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69072A70-0998-E21C-9A64-B74CD2822447}"/>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FC015A04-CCBC-2B2E-534B-5F0C4045BE9E}"/>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3C20C341-BAB9-B30F-15D2-67C24DC53E1A}"/>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BBA31589-347B-3475-0B0F-3CD71F22F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1940442" cy="800100"/>
          </a:xfrm>
          <a:prstGeom prst="rect">
            <a:avLst/>
          </a:prstGeom>
        </p:spPr>
      </p:pic>
      <p:sp>
        <p:nvSpPr>
          <p:cNvPr id="95" name="CuadroTexto 94">
            <a:extLst>
              <a:ext uri="{FF2B5EF4-FFF2-40B4-BE49-F238E27FC236}">
                <a16:creationId xmlns:a16="http://schemas.microsoft.com/office/drawing/2014/main" id="{F51496A9-EE65-760D-6535-5E886FE90AD8}"/>
              </a:ext>
            </a:extLst>
          </p:cNvPr>
          <p:cNvSpPr txBox="1"/>
          <p:nvPr/>
        </p:nvSpPr>
        <p:spPr>
          <a:xfrm>
            <a:off x="1282028" y="2197508"/>
            <a:ext cx="15773400" cy="4924425"/>
          </a:xfrm>
          <a:prstGeom prst="rect">
            <a:avLst/>
          </a:prstGeom>
          <a:noFill/>
        </p:spPr>
        <p:txBody>
          <a:bodyPr wrap="square">
            <a:spAutoFit/>
          </a:bodyPr>
          <a:lstStyle/>
          <a:p>
            <a:endParaRPr lang="es-ES" sz="1800" b="1" dirty="0">
              <a:solidFill>
                <a:schemeClr val="accent1"/>
              </a:solidFill>
              <a:latin typeface="Arial" panose="020B0604020202020204" pitchFamily="34" charset="0"/>
              <a:cs typeface="Arial" panose="020B0604020202020204" pitchFamily="34" charset="0"/>
            </a:endParaRPr>
          </a:p>
          <a:p>
            <a:endParaRPr lang="es-ES" sz="1800" b="1" dirty="0">
              <a:solidFill>
                <a:schemeClr val="accent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s-ES" sz="4400" b="1" dirty="0">
                <a:latin typeface="Arial" panose="020B0604020202020204" pitchFamily="34" charset="0"/>
                <a:cs typeface="Arial" panose="020B0604020202020204" pitchFamily="34" charset="0"/>
              </a:rPr>
              <a:t>La ciencia avanza con distintos métodos.</a:t>
            </a:r>
          </a:p>
          <a:p>
            <a:pPr marL="571500" indent="-571500">
              <a:buFont typeface="Arial" panose="020B0604020202020204" pitchFamily="34" charset="0"/>
              <a:buChar char="•"/>
            </a:pPr>
            <a:r>
              <a:rPr lang="es-PE" sz="4400" b="1" dirty="0">
                <a:latin typeface="Arial" panose="020B0604020202020204" pitchFamily="34" charset="0"/>
                <a:cs typeface="Arial" panose="020B0604020202020204" pitchFamily="34" charset="0"/>
              </a:rPr>
              <a:t>La ciencia exige evidencia.</a:t>
            </a:r>
          </a:p>
          <a:p>
            <a:pPr marL="571500" indent="-571500">
              <a:buFont typeface="Arial" panose="020B0604020202020204" pitchFamily="34" charset="0"/>
              <a:buChar char="•"/>
            </a:pPr>
            <a:r>
              <a:rPr lang="es-PE" sz="4400" b="1" dirty="0">
                <a:latin typeface="Arial" panose="020B0604020202020204" pitchFamily="34" charset="0"/>
                <a:cs typeface="Arial" panose="020B0604020202020204" pitchFamily="34" charset="0"/>
              </a:rPr>
              <a:t>La ciencia es una mezcla de lógica  e imaginación.</a:t>
            </a:r>
          </a:p>
          <a:p>
            <a:pPr marL="571500" indent="-571500">
              <a:buFont typeface="Arial" panose="020B0604020202020204" pitchFamily="34" charset="0"/>
              <a:buChar char="•"/>
            </a:pPr>
            <a:r>
              <a:rPr lang="es-PE" sz="4400" b="1" dirty="0">
                <a:latin typeface="Arial" panose="020B0604020202020204" pitchFamily="34" charset="0"/>
                <a:cs typeface="Arial" panose="020B0604020202020204" pitchFamily="34" charset="0"/>
              </a:rPr>
              <a:t>La ciencia explica y predice.</a:t>
            </a:r>
          </a:p>
          <a:p>
            <a:pPr marL="571500" indent="-571500">
              <a:buFont typeface="Arial" panose="020B0604020202020204" pitchFamily="34" charset="0"/>
              <a:buChar char="•"/>
            </a:pPr>
            <a:r>
              <a:rPr lang="es-ES" sz="4400" b="1" dirty="0">
                <a:latin typeface="Arial" panose="020B0604020202020204" pitchFamily="34" charset="0"/>
                <a:cs typeface="Arial" panose="020B0604020202020204" pitchFamily="34" charset="0"/>
              </a:rPr>
              <a:t>Los científicos tratan de identificar y evitar prejuicios.</a:t>
            </a:r>
          </a:p>
          <a:p>
            <a:pPr marL="571500" indent="-571500">
              <a:buFont typeface="Arial" panose="020B0604020202020204" pitchFamily="34" charset="0"/>
              <a:buChar char="•"/>
            </a:pPr>
            <a:r>
              <a:rPr lang="es-PE" sz="4400" b="1" dirty="0">
                <a:latin typeface="Arial" panose="020B0604020202020204" pitchFamily="34" charset="0"/>
                <a:cs typeface="Arial" panose="020B0604020202020204" pitchFamily="34" charset="0"/>
              </a:rPr>
              <a:t>La ciencia no es autoritaria.</a:t>
            </a:r>
          </a:p>
          <a:p>
            <a:endParaRPr lang="es-ES" sz="1400" b="1" dirty="0">
              <a:latin typeface="Arial" panose="020B0604020202020204" pitchFamily="34" charset="0"/>
              <a:cs typeface="Arial" panose="020B0604020202020204" pitchFamily="34" charset="0"/>
            </a:endParaRPr>
          </a:p>
        </p:txBody>
      </p:sp>
      <p:sp>
        <p:nvSpPr>
          <p:cNvPr id="2081" name="CuadroTexto 2080">
            <a:extLst>
              <a:ext uri="{FF2B5EF4-FFF2-40B4-BE49-F238E27FC236}">
                <a16:creationId xmlns:a16="http://schemas.microsoft.com/office/drawing/2014/main" id="{4899D428-9B5D-851E-0B10-43857DAD6816}"/>
              </a:ext>
            </a:extLst>
          </p:cNvPr>
          <p:cNvSpPr txBox="1"/>
          <p:nvPr/>
        </p:nvSpPr>
        <p:spPr>
          <a:xfrm>
            <a:off x="3124200" y="622711"/>
            <a:ext cx="14401800" cy="1046440"/>
          </a:xfrm>
          <a:prstGeom prst="rect">
            <a:avLst/>
          </a:prstGeom>
          <a:noFill/>
        </p:spPr>
        <p:txBody>
          <a:bodyPr wrap="square">
            <a:spAutoFit/>
          </a:bodyPr>
          <a:lstStyle/>
          <a:p>
            <a:r>
              <a:rPr lang="es-ES" sz="4400" b="1" dirty="0">
                <a:solidFill>
                  <a:srgbClr val="FF0000"/>
                </a:solidFill>
                <a:latin typeface="Arial" panose="020B0604020202020204" pitchFamily="34" charset="0"/>
                <a:cs typeface="Arial" panose="020B0604020202020204" pitchFamily="34" charset="0"/>
              </a:rPr>
              <a:t>Los métodos de la ciencia o investigación científica </a:t>
            </a:r>
          </a:p>
          <a:p>
            <a:r>
              <a:rPr lang="es-ES" sz="1800" b="1"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7312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6243FC20-7169-ABE6-244D-6C1495C92B7D}"/>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B406BFF2-246B-B743-F825-CB4333FF4E48}"/>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19BD48B3-75CE-89CD-9DF6-186F072D2601}"/>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C31A8442-112B-0333-49B6-74F40F439E12}"/>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6124332F-4B30-D530-8B46-C0CC958C9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2245242" cy="758619"/>
          </a:xfrm>
          <a:prstGeom prst="rect">
            <a:avLst/>
          </a:prstGeom>
        </p:spPr>
      </p:pic>
      <p:sp>
        <p:nvSpPr>
          <p:cNvPr id="8" name="Rectángulo: esquinas redondeadas 7">
            <a:extLst>
              <a:ext uri="{FF2B5EF4-FFF2-40B4-BE49-F238E27FC236}">
                <a16:creationId xmlns:a16="http://schemas.microsoft.com/office/drawing/2014/main" id="{0A56A05D-2C55-111D-4AFC-BE8F1DA8D13C}"/>
              </a:ext>
            </a:extLst>
          </p:cNvPr>
          <p:cNvSpPr/>
          <p:nvPr/>
        </p:nvSpPr>
        <p:spPr>
          <a:xfrm>
            <a:off x="433789" y="808435"/>
            <a:ext cx="8148737" cy="280272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s-MX" sz="2000" b="1" dirty="0">
                <a:solidFill>
                  <a:schemeClr val="tx1"/>
                </a:solidFill>
              </a:rPr>
              <a:t>La ciencia avanza con distintos métodos</a:t>
            </a:r>
          </a:p>
          <a:p>
            <a:pPr lvl="0" algn="ctr"/>
            <a:endParaRPr lang="es-MX" sz="2000" b="1" dirty="0">
              <a:solidFill>
                <a:schemeClr val="tx1"/>
              </a:solidFill>
            </a:endParaRPr>
          </a:p>
          <a:p>
            <a:pPr lvl="0" algn="just"/>
            <a:r>
              <a:rPr lang="es-MX" sz="2000" b="1" dirty="0">
                <a:solidFill>
                  <a:schemeClr val="tx1"/>
                </a:solidFill>
              </a:rPr>
              <a:t>Jane Goodall</a:t>
            </a:r>
            <a:r>
              <a:rPr lang="es-MX" sz="2000" dirty="0">
                <a:solidFill>
                  <a:schemeClr val="tx1"/>
                </a:solidFill>
              </a:rPr>
              <a:t> no hizo experimentos en un laboratorio con tubos de ensayo para entender a los chimpancés; ella usó la </a:t>
            </a:r>
            <a:r>
              <a:rPr lang="es-MX" sz="2000" b="1" dirty="0">
                <a:solidFill>
                  <a:schemeClr val="tx1"/>
                </a:solidFill>
              </a:rPr>
              <a:t>observación descriptiva</a:t>
            </a:r>
            <a:r>
              <a:rPr lang="es-MX" sz="2000" dirty="0">
                <a:solidFill>
                  <a:schemeClr val="tx1"/>
                </a:solidFill>
              </a:rPr>
              <a:t> y sistemática durante años. Por otro lado, </a:t>
            </a:r>
            <a:r>
              <a:rPr lang="es-MX" sz="2000" b="1" dirty="0">
                <a:solidFill>
                  <a:schemeClr val="tx1"/>
                </a:solidFill>
              </a:rPr>
              <a:t>Marie Curie</a:t>
            </a:r>
            <a:r>
              <a:rPr lang="es-MX" sz="2000" dirty="0">
                <a:solidFill>
                  <a:schemeClr val="tx1"/>
                </a:solidFill>
              </a:rPr>
              <a:t> usó la </a:t>
            </a:r>
            <a:r>
              <a:rPr lang="es-MX" sz="2000" b="1" dirty="0">
                <a:solidFill>
                  <a:schemeClr val="tx1"/>
                </a:solidFill>
              </a:rPr>
              <a:t>experimentación controlada</a:t>
            </a:r>
            <a:r>
              <a:rPr lang="es-MX" sz="2000" dirty="0">
                <a:solidFill>
                  <a:schemeClr val="tx1"/>
                </a:solidFill>
              </a:rPr>
              <a:t> para aislar el radio. Ambos son métodos científicos válidos.</a:t>
            </a:r>
          </a:p>
          <a:p>
            <a:pPr algn="ctr"/>
            <a:endParaRPr lang="es-PE" dirty="0"/>
          </a:p>
        </p:txBody>
      </p:sp>
      <p:sp>
        <p:nvSpPr>
          <p:cNvPr id="9" name="Rectángulo: esquinas redondeadas 8">
            <a:extLst>
              <a:ext uri="{FF2B5EF4-FFF2-40B4-BE49-F238E27FC236}">
                <a16:creationId xmlns:a16="http://schemas.microsoft.com/office/drawing/2014/main" id="{777B1629-6971-CCB7-9CDC-5960BAB2D2AA}"/>
              </a:ext>
            </a:extLst>
          </p:cNvPr>
          <p:cNvSpPr/>
          <p:nvPr/>
        </p:nvSpPr>
        <p:spPr>
          <a:xfrm>
            <a:off x="465873" y="3844382"/>
            <a:ext cx="8168790" cy="280272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s-MX" sz="2000" b="1" dirty="0">
                <a:solidFill>
                  <a:schemeClr val="tx1"/>
                </a:solidFill>
              </a:rPr>
              <a:t>La ciencia exige evidencia</a:t>
            </a:r>
          </a:p>
          <a:p>
            <a:pPr lvl="0" algn="ctr"/>
            <a:endParaRPr lang="es-MX" sz="2000" b="1" dirty="0">
              <a:solidFill>
                <a:schemeClr val="tx1"/>
              </a:solidFill>
            </a:endParaRPr>
          </a:p>
          <a:p>
            <a:pPr lvl="0" algn="just" eaLnBrk="0" fontAlgn="base" hangingPunct="0">
              <a:spcBef>
                <a:spcPct val="0"/>
              </a:spcBef>
              <a:spcAft>
                <a:spcPct val="0"/>
              </a:spcAft>
            </a:pPr>
            <a:r>
              <a:rPr lang="es-PE" altLang="es-PE" sz="2000" dirty="0">
                <a:solidFill>
                  <a:schemeClr val="tx1"/>
                </a:solidFill>
              </a:rPr>
              <a:t>Un estudiante afirma que "las plantas crecen más rápido con música clásica".  No basta con verlo una vez. Se requiere un </a:t>
            </a:r>
            <a:r>
              <a:rPr lang="es-PE" altLang="es-PE" sz="2000" b="1" dirty="0">
                <a:solidFill>
                  <a:schemeClr val="tx1"/>
                </a:solidFill>
              </a:rPr>
              <a:t>grupo control</a:t>
            </a:r>
            <a:r>
              <a:rPr lang="es-PE" altLang="es-PE" sz="2000" dirty="0">
                <a:solidFill>
                  <a:schemeClr val="tx1"/>
                </a:solidFill>
              </a:rPr>
              <a:t> (plantas en silencio) y un </a:t>
            </a:r>
            <a:r>
              <a:rPr lang="es-PE" altLang="es-PE" sz="2000" b="1" dirty="0">
                <a:solidFill>
                  <a:schemeClr val="tx1"/>
                </a:solidFill>
              </a:rPr>
              <a:t>grupo experimental</a:t>
            </a:r>
            <a:r>
              <a:rPr lang="es-PE" altLang="es-PE" sz="2000" dirty="0">
                <a:solidFill>
                  <a:schemeClr val="tx1"/>
                </a:solidFill>
              </a:rPr>
              <a:t> (plantas con música), manteniendo constantes la luz, el agua y el suelo. La evidencia será la medición semanal del tallo (datos cuantitativos), no solo la percepción visual.</a:t>
            </a:r>
            <a:endParaRPr lang="es-MX" sz="2000" b="1" dirty="0">
              <a:solidFill>
                <a:schemeClr val="tx1"/>
              </a:solidFill>
            </a:endParaRPr>
          </a:p>
          <a:p>
            <a:pPr algn="ctr"/>
            <a:endParaRPr lang="es-PE" dirty="0">
              <a:solidFill>
                <a:schemeClr val="tx1"/>
              </a:solidFill>
            </a:endParaRPr>
          </a:p>
        </p:txBody>
      </p:sp>
      <p:sp>
        <p:nvSpPr>
          <p:cNvPr id="10" name="Rectángulo: esquinas redondeadas 9">
            <a:extLst>
              <a:ext uri="{FF2B5EF4-FFF2-40B4-BE49-F238E27FC236}">
                <a16:creationId xmlns:a16="http://schemas.microsoft.com/office/drawing/2014/main" id="{722005D9-96E9-940B-FDD8-7EBFDC06D223}"/>
              </a:ext>
            </a:extLst>
          </p:cNvPr>
          <p:cNvSpPr/>
          <p:nvPr/>
        </p:nvSpPr>
        <p:spPr>
          <a:xfrm>
            <a:off x="461863" y="6791159"/>
            <a:ext cx="8168790" cy="2699013"/>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None/>
            </a:pPr>
            <a:r>
              <a:rPr lang="es-MX" b="1" dirty="0"/>
              <a:t> </a:t>
            </a:r>
            <a:r>
              <a:rPr lang="es-MX" sz="2000" b="1" dirty="0">
                <a:solidFill>
                  <a:schemeClr val="tx1"/>
                </a:solidFill>
              </a:rPr>
              <a:t>La ciencia es una mezcla de lógica e imaginación</a:t>
            </a:r>
          </a:p>
          <a:p>
            <a:pPr lvl="0">
              <a:buNone/>
            </a:pPr>
            <a:r>
              <a:rPr lang="es-MX" sz="2000" dirty="0">
                <a:solidFill>
                  <a:schemeClr val="tx1"/>
                </a:solidFill>
              </a:rPr>
              <a:t>Al observar los diferentes picos de los pinzones en las Galápagos, imaginó un árbol genealógico inmenso donde todas las especies estaban conectas. Visualizó un proceso de "selección" similar al que hacen los criadores de perros, pero realizado por la naturaleza.</a:t>
            </a:r>
          </a:p>
          <a:p>
            <a:pPr lvl="0">
              <a:buNone/>
            </a:pPr>
            <a:r>
              <a:rPr lang="es-MX" sz="2000" dirty="0">
                <a:solidFill>
                  <a:schemeClr val="tx1"/>
                </a:solidFill>
              </a:rPr>
              <a:t>Pasó 20 años recolectando datos, analizando fósiles y estudiando la distribución geográfica para construir un argumento lógico e inductivo que sostuviera su visión inicial en </a:t>
            </a:r>
            <a:r>
              <a:rPr lang="es-MX" sz="2000" i="1" dirty="0">
                <a:solidFill>
                  <a:schemeClr val="tx1"/>
                </a:solidFill>
              </a:rPr>
              <a:t>El origen de las especies.</a:t>
            </a:r>
            <a:endParaRPr lang="es-PE" sz="2000" dirty="0">
              <a:solidFill>
                <a:schemeClr val="tx1"/>
              </a:solidFill>
            </a:endParaRPr>
          </a:p>
        </p:txBody>
      </p:sp>
      <p:sp>
        <p:nvSpPr>
          <p:cNvPr id="12" name="Rectángulo: esquinas redondeadas 11">
            <a:extLst>
              <a:ext uri="{FF2B5EF4-FFF2-40B4-BE49-F238E27FC236}">
                <a16:creationId xmlns:a16="http://schemas.microsoft.com/office/drawing/2014/main" id="{FE0C4866-CC80-5261-AEFE-BA700C64D316}"/>
              </a:ext>
            </a:extLst>
          </p:cNvPr>
          <p:cNvSpPr/>
          <p:nvPr/>
        </p:nvSpPr>
        <p:spPr>
          <a:xfrm>
            <a:off x="9082505" y="6906547"/>
            <a:ext cx="7620000" cy="238956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None/>
            </a:pPr>
            <a:r>
              <a:rPr lang="es-MX" b="1" dirty="0"/>
              <a:t>. </a:t>
            </a:r>
            <a:r>
              <a:rPr lang="es-MX" sz="2000" b="1" dirty="0">
                <a:solidFill>
                  <a:schemeClr val="tx1"/>
                </a:solidFill>
              </a:rPr>
              <a:t>La ciencia explica y predice</a:t>
            </a:r>
          </a:p>
          <a:p>
            <a:pPr lvl="0" algn="ctr">
              <a:buNone/>
            </a:pPr>
            <a:endParaRPr lang="es-MX" sz="2000" b="1" dirty="0">
              <a:solidFill>
                <a:schemeClr val="tx1"/>
              </a:solidFill>
            </a:endParaRPr>
          </a:p>
          <a:p>
            <a:pPr lvl="0" algn="just">
              <a:buNone/>
            </a:pPr>
            <a:r>
              <a:rPr lang="es-MX" sz="2000" b="1" dirty="0">
                <a:solidFill>
                  <a:schemeClr val="tx1"/>
                </a:solidFill>
              </a:rPr>
              <a:t>La Tabla Periódica de Mendeléyev.</a:t>
            </a:r>
            <a:r>
              <a:rPr lang="es-MX" sz="2000" dirty="0">
                <a:solidFill>
                  <a:schemeClr val="tx1"/>
                </a:solidFill>
              </a:rPr>
              <a:t> Cuando la creó, dejó huecos vacíos. Usando la lógica de su tabla, </a:t>
            </a:r>
            <a:r>
              <a:rPr lang="es-MX" sz="2000" b="1" dirty="0">
                <a:solidFill>
                  <a:schemeClr val="tx1"/>
                </a:solidFill>
              </a:rPr>
              <a:t>predijo</a:t>
            </a:r>
            <a:r>
              <a:rPr lang="es-MX" sz="2000" dirty="0">
                <a:solidFill>
                  <a:schemeClr val="tx1"/>
                </a:solidFill>
              </a:rPr>
              <a:t> la existencia de elementos que aún no se descubrían (como el Galio) y describió exactamente cómo serían sus propiedades. Años después, se descubrieron tal cual él dijo.</a:t>
            </a:r>
            <a:endParaRPr lang="es-PE" sz="2000" dirty="0">
              <a:solidFill>
                <a:schemeClr val="tx1"/>
              </a:solidFill>
            </a:endParaRPr>
          </a:p>
          <a:p>
            <a:pPr algn="ctr"/>
            <a:endParaRPr lang="es-PE" dirty="0"/>
          </a:p>
        </p:txBody>
      </p:sp>
      <p:sp>
        <p:nvSpPr>
          <p:cNvPr id="13" name="Rectángulo: esquinas redondeadas 12">
            <a:extLst>
              <a:ext uri="{FF2B5EF4-FFF2-40B4-BE49-F238E27FC236}">
                <a16:creationId xmlns:a16="http://schemas.microsoft.com/office/drawing/2014/main" id="{E9B7C275-C353-A91E-E87B-6605284A1130}"/>
              </a:ext>
            </a:extLst>
          </p:cNvPr>
          <p:cNvSpPr/>
          <p:nvPr/>
        </p:nvSpPr>
        <p:spPr>
          <a:xfrm>
            <a:off x="9168728" y="3650338"/>
            <a:ext cx="7620000" cy="2996772"/>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 </a:t>
            </a:r>
            <a:r>
              <a:rPr lang="es-MX" sz="2000" b="1" dirty="0">
                <a:solidFill>
                  <a:schemeClr val="tx1"/>
                </a:solidFill>
              </a:rPr>
              <a:t>La ciencia no es autoritaria</a:t>
            </a:r>
          </a:p>
          <a:p>
            <a:pPr algn="ctr"/>
            <a:endParaRPr lang="es-MX" sz="2000" b="1" dirty="0">
              <a:solidFill>
                <a:schemeClr val="tx1"/>
              </a:solidFill>
            </a:endParaRPr>
          </a:p>
          <a:p>
            <a:pPr algn="just"/>
            <a:r>
              <a:rPr lang="es-MX" sz="2000" dirty="0">
                <a:solidFill>
                  <a:schemeClr val="tx1"/>
                </a:solidFill>
              </a:rPr>
              <a:t>Durante siglos se pensó que el átomo era la partícula más pequeña e indivisible. Cuando la tecnología permitió ver más allá, la ciencia aceptó la existencia de electrones, protones, neutrones y luego quarks. La ciencia no se aferró a la "autoridad" de la definición antigua; se adaptó al nuevo descubrimiento</a:t>
            </a:r>
            <a:endParaRPr lang="es-PE" dirty="0">
              <a:solidFill>
                <a:schemeClr val="tx1"/>
              </a:solidFill>
            </a:endParaRPr>
          </a:p>
        </p:txBody>
      </p:sp>
      <p:sp>
        <p:nvSpPr>
          <p:cNvPr id="14" name="Rectángulo: esquinas redondeadas 13">
            <a:extLst>
              <a:ext uri="{FF2B5EF4-FFF2-40B4-BE49-F238E27FC236}">
                <a16:creationId xmlns:a16="http://schemas.microsoft.com/office/drawing/2014/main" id="{F2B254E4-740C-D754-ABC3-0601A5736513}"/>
              </a:ext>
            </a:extLst>
          </p:cNvPr>
          <p:cNvSpPr/>
          <p:nvPr/>
        </p:nvSpPr>
        <p:spPr>
          <a:xfrm>
            <a:off x="9168728" y="419099"/>
            <a:ext cx="7620000" cy="297180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s-MX" sz="2000" b="1" dirty="0">
                <a:solidFill>
                  <a:schemeClr val="tx1"/>
                </a:solidFill>
              </a:rPr>
              <a:t>Los científicos tratan de identificar y evitar prejuicios (sesgos)</a:t>
            </a:r>
          </a:p>
          <a:p>
            <a:pPr lvl="0" algn="ctr"/>
            <a:endParaRPr lang="es-MX" sz="2000" b="1" dirty="0">
              <a:solidFill>
                <a:schemeClr val="tx1"/>
              </a:solidFill>
            </a:endParaRPr>
          </a:p>
          <a:p>
            <a:pPr lvl="0" eaLnBrk="0" fontAlgn="base" hangingPunct="0">
              <a:spcBef>
                <a:spcPct val="0"/>
              </a:spcBef>
              <a:spcAft>
                <a:spcPct val="0"/>
              </a:spcAft>
            </a:pPr>
            <a:r>
              <a:rPr lang="es-PE" altLang="es-PE" sz="2000" dirty="0">
                <a:solidFill>
                  <a:schemeClr val="tx1"/>
                </a:solidFill>
              </a:rPr>
              <a:t>Un investigador cree que una planta medicinal cura el resfriado. Durante su estudio, se enfoca solo en los pacientes que mejoraron, ignorando a los que siguieron enfermos o empeoraron.</a:t>
            </a:r>
          </a:p>
          <a:p>
            <a:pPr lvl="0" eaLnBrk="0" fontAlgn="base" hangingPunct="0">
              <a:spcBef>
                <a:spcPct val="0"/>
              </a:spcBef>
              <a:spcAft>
                <a:spcPct val="0"/>
              </a:spcAft>
            </a:pPr>
            <a:r>
              <a:rPr lang="es-PE" altLang="es-PE" sz="2000" b="1" dirty="0">
                <a:solidFill>
                  <a:schemeClr val="tx1"/>
                </a:solidFill>
              </a:rPr>
              <a:t>Se evita med</a:t>
            </a:r>
            <a:r>
              <a:rPr lang="es-PE" altLang="es-PE" sz="2000" dirty="0">
                <a:solidFill>
                  <a:schemeClr val="tx1"/>
                </a:solidFill>
              </a:rPr>
              <a:t>iante el </a:t>
            </a:r>
            <a:r>
              <a:rPr lang="es-PE" altLang="es-PE" sz="2000" b="1" dirty="0">
                <a:solidFill>
                  <a:schemeClr val="tx1"/>
                </a:solidFill>
              </a:rPr>
              <a:t>falseamiento</a:t>
            </a:r>
            <a:r>
              <a:rPr lang="es-PE" altLang="es-PE" sz="2000" dirty="0">
                <a:solidFill>
                  <a:schemeClr val="tx1"/>
                </a:solidFill>
              </a:rPr>
              <a:t>. En lugar de intentar "probar" que tienen razón, los científicos diseñan experimentos para intentar demostrar que su propia hipótesis es </a:t>
            </a:r>
            <a:r>
              <a:rPr lang="es-PE" altLang="es-PE" sz="2000" b="1" dirty="0">
                <a:solidFill>
                  <a:schemeClr val="tx1"/>
                </a:solidFill>
              </a:rPr>
              <a:t>falsa</a:t>
            </a:r>
            <a:endParaRPr lang="es-MX" sz="2000" b="1" dirty="0">
              <a:solidFill>
                <a:schemeClr val="tx1"/>
              </a:solidFill>
            </a:endParaRPr>
          </a:p>
          <a:p>
            <a:pPr algn="ctr"/>
            <a:endParaRPr lang="es-PE" dirty="0"/>
          </a:p>
        </p:txBody>
      </p:sp>
      <p:sp>
        <p:nvSpPr>
          <p:cNvPr id="15" name="Rectangle 4">
            <a:extLst>
              <a:ext uri="{FF2B5EF4-FFF2-40B4-BE49-F238E27FC236}">
                <a16:creationId xmlns:a16="http://schemas.microsoft.com/office/drawing/2014/main" id="{B4816C04-11D8-0FC8-8C2D-9351DBFC2D80}"/>
              </a:ext>
            </a:extLst>
          </p:cNvPr>
          <p:cNvSpPr>
            <a:spLocks noChangeArrowheads="1"/>
          </p:cNvSpPr>
          <p:nvPr/>
        </p:nvSpPr>
        <p:spPr bwMode="auto">
          <a:xfrm>
            <a:off x="0" y="-184666"/>
            <a:ext cx="3930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PE" altLang="es-PE"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42708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EBF69ACD-D51D-C286-8E77-C30FD34017CE}"/>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54ECAE1B-142E-A853-691E-9F8F2B1AA198}"/>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235E1C66-56AE-5E11-48E1-C655B3AAD041}"/>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28BEA7D8-2349-C2F5-1F41-C20EA1D6D933}"/>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ED855EE0-1AF5-43D7-C856-A4E542FD7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95" name="CuadroTexto 94">
            <a:extLst>
              <a:ext uri="{FF2B5EF4-FFF2-40B4-BE49-F238E27FC236}">
                <a16:creationId xmlns:a16="http://schemas.microsoft.com/office/drawing/2014/main" id="{466AF079-9C93-06BE-D6FB-5AAEA47BE0AC}"/>
              </a:ext>
            </a:extLst>
          </p:cNvPr>
          <p:cNvSpPr txBox="1"/>
          <p:nvPr/>
        </p:nvSpPr>
        <p:spPr>
          <a:xfrm>
            <a:off x="1143000" y="1634309"/>
            <a:ext cx="14935200" cy="2554545"/>
          </a:xfrm>
          <a:prstGeom prst="rect">
            <a:avLst/>
          </a:prstGeom>
          <a:noFill/>
        </p:spPr>
        <p:txBody>
          <a:bodyPr wrap="square">
            <a:spAutoFit/>
          </a:bodyPr>
          <a:lstStyle/>
          <a:p>
            <a:endParaRPr lang="es-ES" sz="1800" b="1" dirty="0">
              <a:solidFill>
                <a:schemeClr val="accent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PE" sz="3200" b="1" dirty="0">
                <a:latin typeface="Arial" panose="020B0604020202020204" pitchFamily="34" charset="0"/>
                <a:cs typeface="Arial" panose="020B0604020202020204" pitchFamily="34" charset="0"/>
              </a:rPr>
              <a:t>La ciencia es una actividad social compleja.</a:t>
            </a:r>
          </a:p>
          <a:p>
            <a:pPr marL="457200" indent="-457200">
              <a:buFont typeface="Arial" panose="020B0604020202020204" pitchFamily="34" charset="0"/>
              <a:buChar char="•"/>
            </a:pPr>
            <a:r>
              <a:rPr lang="es-ES" sz="3200" b="1" dirty="0">
                <a:latin typeface="Arial" panose="020B0604020202020204" pitchFamily="34" charset="0"/>
                <a:cs typeface="Arial" panose="020B0604020202020204" pitchFamily="34" charset="0"/>
              </a:rPr>
              <a:t>Hay principios éticos generalmente aceptados en la práctica científica.</a:t>
            </a:r>
            <a:endParaRPr lang="es-E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ES" sz="3200" b="1" dirty="0">
                <a:latin typeface="Arial" panose="020B0604020202020204" pitchFamily="34" charset="0"/>
                <a:cs typeface="Arial" panose="020B0604020202020204" pitchFamily="34" charset="0"/>
              </a:rPr>
              <a:t>Los científicos intervienen en asuntos públicos como especialistas y como ciudadanos. </a:t>
            </a:r>
            <a:endParaRPr lang="es-PE" sz="3200" b="1" dirty="0">
              <a:latin typeface="Arial" panose="020B0604020202020204" pitchFamily="34" charset="0"/>
              <a:cs typeface="Arial" panose="020B0604020202020204" pitchFamily="34" charset="0"/>
            </a:endParaRPr>
          </a:p>
          <a:p>
            <a:endParaRPr lang="es-ES" sz="1400" b="1" dirty="0">
              <a:latin typeface="Arial" panose="020B0604020202020204" pitchFamily="34" charset="0"/>
              <a:cs typeface="Arial" panose="020B0604020202020204" pitchFamily="34" charset="0"/>
            </a:endParaRPr>
          </a:p>
        </p:txBody>
      </p:sp>
      <p:sp>
        <p:nvSpPr>
          <p:cNvPr id="2081" name="CuadroTexto 2080">
            <a:extLst>
              <a:ext uri="{FF2B5EF4-FFF2-40B4-BE49-F238E27FC236}">
                <a16:creationId xmlns:a16="http://schemas.microsoft.com/office/drawing/2014/main" id="{CD44DABE-1838-665E-2D3A-0E0E16092489}"/>
              </a:ext>
            </a:extLst>
          </p:cNvPr>
          <p:cNvSpPr txBox="1"/>
          <p:nvPr/>
        </p:nvSpPr>
        <p:spPr>
          <a:xfrm>
            <a:off x="4406228" y="548307"/>
            <a:ext cx="9525000" cy="769441"/>
          </a:xfrm>
          <a:prstGeom prst="rect">
            <a:avLst/>
          </a:prstGeom>
          <a:noFill/>
        </p:spPr>
        <p:txBody>
          <a:bodyPr wrap="square">
            <a:spAutoFit/>
          </a:bodyPr>
          <a:lstStyle/>
          <a:p>
            <a:pPr algn="ctr"/>
            <a:r>
              <a:rPr lang="es-ES" sz="4400" b="1" dirty="0">
                <a:solidFill>
                  <a:srgbClr val="FF0000"/>
                </a:solidFill>
                <a:latin typeface="Arial" panose="020B0604020202020204" pitchFamily="34" charset="0"/>
                <a:cs typeface="Arial" panose="020B0604020202020204" pitchFamily="34" charset="0"/>
              </a:rPr>
              <a:t>El trabajo científico</a:t>
            </a:r>
            <a:endParaRPr lang="es-ES" sz="1800" b="1" dirty="0">
              <a:solidFill>
                <a:schemeClr val="accent1"/>
              </a:solidFill>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511C5DEF-3BEA-20CE-CFDA-9CB3ECC101EB}"/>
              </a:ext>
            </a:extLst>
          </p:cNvPr>
          <p:cNvSpPr/>
          <p:nvPr/>
        </p:nvSpPr>
        <p:spPr>
          <a:xfrm>
            <a:off x="719889" y="4188855"/>
            <a:ext cx="5299911" cy="4917046"/>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None/>
            </a:pPr>
            <a:r>
              <a:rPr lang="es-MX" b="1" dirty="0"/>
              <a:t> </a:t>
            </a:r>
          </a:p>
          <a:p>
            <a:pPr lvl="0">
              <a:buNone/>
            </a:pPr>
            <a:r>
              <a:rPr lang="es-MX" sz="2000" b="1" dirty="0">
                <a:solidFill>
                  <a:schemeClr val="tx1"/>
                </a:solidFill>
              </a:rPr>
              <a:t>La ciencia es una actividad social compleja</a:t>
            </a:r>
          </a:p>
          <a:p>
            <a:pPr lvl="0">
              <a:buNone/>
            </a:pPr>
            <a:endParaRPr lang="es-MX" sz="2000" b="1" dirty="0">
              <a:solidFill>
                <a:schemeClr val="tx1"/>
              </a:solidFill>
            </a:endParaRPr>
          </a:p>
          <a:p>
            <a:pPr algn="just"/>
            <a:r>
              <a:rPr lang="es-MX" sz="2000" dirty="0">
                <a:solidFill>
                  <a:schemeClr val="tx1"/>
                </a:solidFill>
              </a:rPr>
              <a:t>La construcción y operación del telescopio James </a:t>
            </a:r>
            <a:r>
              <a:rPr lang="es-MX" sz="2000" dirty="0" err="1">
                <a:solidFill>
                  <a:schemeClr val="tx1"/>
                </a:solidFill>
              </a:rPr>
              <a:t>Webb</a:t>
            </a:r>
            <a:r>
              <a:rPr lang="es-MX" sz="2000" dirty="0">
                <a:solidFill>
                  <a:schemeClr val="tx1"/>
                </a:solidFill>
              </a:rPr>
              <a:t> no fue solo un reto de astronomía. Requirió la convergencia de:</a:t>
            </a:r>
          </a:p>
          <a:p>
            <a:pPr algn="just"/>
            <a:r>
              <a:rPr lang="es-MX" sz="2000" b="1" dirty="0">
                <a:solidFill>
                  <a:schemeClr val="tx1"/>
                </a:solidFill>
              </a:rPr>
              <a:t>Ingeniería criogénica:</a:t>
            </a:r>
            <a:r>
              <a:rPr lang="es-MX" sz="2000" dirty="0">
                <a:solidFill>
                  <a:schemeClr val="tx1"/>
                </a:solidFill>
              </a:rPr>
              <a:t> Para mantener los instrumentos a temperaturas cercanas al cero absoluto.</a:t>
            </a:r>
          </a:p>
          <a:p>
            <a:pPr algn="just"/>
            <a:r>
              <a:rPr lang="es-MX" sz="2000" b="1" dirty="0">
                <a:solidFill>
                  <a:schemeClr val="tx1"/>
                </a:solidFill>
              </a:rPr>
              <a:t>Ciencia de materiales:</a:t>
            </a:r>
            <a:r>
              <a:rPr lang="es-MX" sz="2000" dirty="0">
                <a:solidFill>
                  <a:schemeClr val="tx1"/>
                </a:solidFill>
              </a:rPr>
              <a:t> Para crear espejos de berilio recubiertos de oro que se desplieguen en el espacio.</a:t>
            </a:r>
          </a:p>
          <a:p>
            <a:pPr algn="just"/>
            <a:r>
              <a:rPr lang="es-MX" sz="2000" b="1" dirty="0">
                <a:solidFill>
                  <a:schemeClr val="tx1"/>
                </a:solidFill>
              </a:rPr>
              <a:t>Matemáticas y computación:</a:t>
            </a:r>
            <a:r>
              <a:rPr lang="es-MX" sz="2000" dirty="0">
                <a:solidFill>
                  <a:schemeClr val="tx1"/>
                </a:solidFill>
              </a:rPr>
              <a:t> Para procesar datos a millones de kilómetros de distancia. </a:t>
            </a:r>
            <a:endParaRPr lang="es-PE" dirty="0"/>
          </a:p>
        </p:txBody>
      </p:sp>
      <p:sp>
        <p:nvSpPr>
          <p:cNvPr id="3" name="Rectángulo: esquinas redondeadas 2">
            <a:extLst>
              <a:ext uri="{FF2B5EF4-FFF2-40B4-BE49-F238E27FC236}">
                <a16:creationId xmlns:a16="http://schemas.microsoft.com/office/drawing/2014/main" id="{C11074F8-DFD1-0AB4-3DAB-C07A5DB65F1E}"/>
              </a:ext>
            </a:extLst>
          </p:cNvPr>
          <p:cNvSpPr/>
          <p:nvPr/>
        </p:nvSpPr>
        <p:spPr>
          <a:xfrm>
            <a:off x="6494044" y="3747836"/>
            <a:ext cx="5299911" cy="541019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None/>
            </a:pPr>
            <a:r>
              <a:rPr lang="es-MX" b="1" dirty="0"/>
              <a:t> </a:t>
            </a:r>
          </a:p>
          <a:p>
            <a:pPr algn="ctr"/>
            <a:r>
              <a:rPr lang="es-ES" b="1" dirty="0">
                <a:solidFill>
                  <a:schemeClr val="tx1"/>
                </a:solidFill>
                <a:latin typeface="Arial" panose="020B0604020202020204" pitchFamily="34" charset="0"/>
                <a:cs typeface="Arial" panose="020B0604020202020204" pitchFamily="34" charset="0"/>
              </a:rPr>
              <a:t>Hay principios éticos generalmente aceptados en la práctica científica</a:t>
            </a:r>
          </a:p>
          <a:p>
            <a:pPr algn="ctr"/>
            <a:endParaRPr lang="es-ES" dirty="0">
              <a:solidFill>
                <a:schemeClr val="tx1"/>
              </a:solidFill>
              <a:latin typeface="Arial" panose="020B0604020202020204" pitchFamily="34" charset="0"/>
              <a:cs typeface="Arial" panose="020B0604020202020204" pitchFamily="34" charset="0"/>
            </a:endParaRPr>
          </a:p>
          <a:p>
            <a:pPr algn="just"/>
            <a:r>
              <a:rPr lang="es-MX" dirty="0">
                <a:solidFill>
                  <a:schemeClr val="tx1"/>
                </a:solidFill>
              </a:rPr>
              <a:t>. </a:t>
            </a:r>
            <a:r>
              <a:rPr lang="es-MX" sz="2000" dirty="0">
                <a:solidFill>
                  <a:schemeClr val="tx1"/>
                </a:solidFill>
              </a:rPr>
              <a:t>La ciencia moderna acepta que los animales son seres sintientes y su uso debe estar estrictamente regulado bajo los principios de: </a:t>
            </a:r>
            <a:r>
              <a:rPr lang="es-MX" sz="2000" b="1" dirty="0">
                <a:solidFill>
                  <a:schemeClr val="tx1"/>
                </a:solidFill>
              </a:rPr>
              <a:t>R</a:t>
            </a:r>
            <a:r>
              <a:rPr lang="es-MX" sz="2000" dirty="0">
                <a:solidFill>
                  <a:schemeClr val="tx1"/>
                </a:solidFill>
              </a:rPr>
              <a:t>eemplazo, </a:t>
            </a:r>
            <a:r>
              <a:rPr lang="es-MX" sz="2000" b="1" dirty="0">
                <a:solidFill>
                  <a:schemeClr val="tx1"/>
                </a:solidFill>
              </a:rPr>
              <a:t>R</a:t>
            </a:r>
            <a:r>
              <a:rPr lang="es-MX" sz="2000" dirty="0">
                <a:solidFill>
                  <a:schemeClr val="tx1"/>
                </a:solidFill>
              </a:rPr>
              <a:t>educción y </a:t>
            </a:r>
            <a:r>
              <a:rPr lang="es-MX" sz="2000" b="1" dirty="0">
                <a:solidFill>
                  <a:schemeClr val="tx1"/>
                </a:solidFill>
              </a:rPr>
              <a:t>R</a:t>
            </a:r>
            <a:r>
              <a:rPr lang="es-MX" sz="2000" dirty="0">
                <a:solidFill>
                  <a:schemeClr val="tx1"/>
                </a:solidFill>
              </a:rPr>
              <a:t>efinamiento.</a:t>
            </a:r>
          </a:p>
          <a:p>
            <a:pPr algn="just"/>
            <a:r>
              <a:rPr lang="es-MX" sz="2000" b="1" dirty="0">
                <a:solidFill>
                  <a:schemeClr val="tx1"/>
                </a:solidFill>
              </a:rPr>
              <a:t>Ejemplo:</a:t>
            </a:r>
            <a:r>
              <a:rPr lang="es-MX" sz="2000" dirty="0">
                <a:solidFill>
                  <a:schemeClr val="tx1"/>
                </a:solidFill>
              </a:rPr>
              <a:t> Antes de aprobar un experimento con ratones, un comité de ética evalúa si se puede usar un modelo computacional (</a:t>
            </a:r>
            <a:r>
              <a:rPr lang="es-MX" sz="2000" b="1" dirty="0">
                <a:solidFill>
                  <a:schemeClr val="tx1"/>
                </a:solidFill>
              </a:rPr>
              <a:t>Reemplazo</a:t>
            </a:r>
            <a:r>
              <a:rPr lang="es-MX" sz="2000" dirty="0">
                <a:solidFill>
                  <a:schemeClr val="tx1"/>
                </a:solidFill>
              </a:rPr>
              <a:t>), si se puede usar el menor número de animales posible (</a:t>
            </a:r>
            <a:r>
              <a:rPr lang="es-MX" sz="2000" b="1" dirty="0">
                <a:solidFill>
                  <a:schemeClr val="tx1"/>
                </a:solidFill>
              </a:rPr>
              <a:t>Reducción</a:t>
            </a:r>
            <a:r>
              <a:rPr lang="es-MX" sz="2000" dirty="0">
                <a:solidFill>
                  <a:schemeClr val="tx1"/>
                </a:solidFill>
              </a:rPr>
              <a:t>) y si se están usando analgésicos para minimizar el dolor (</a:t>
            </a:r>
            <a:r>
              <a:rPr lang="es-MX" sz="2000" b="1" dirty="0">
                <a:solidFill>
                  <a:schemeClr val="tx1"/>
                </a:solidFill>
              </a:rPr>
              <a:t>Refinamiento</a:t>
            </a:r>
            <a:r>
              <a:rPr lang="es-MX" sz="2000" dirty="0">
                <a:solidFill>
                  <a:schemeClr val="tx1"/>
                </a:solidFill>
              </a:rPr>
              <a:t>).</a:t>
            </a:r>
          </a:p>
          <a:p>
            <a:pPr lvl="0">
              <a:buNone/>
            </a:pPr>
            <a:endParaRPr lang="es-MX" sz="2000" dirty="0">
              <a:solidFill>
                <a:schemeClr val="tx1"/>
              </a:solidFill>
            </a:endParaRPr>
          </a:p>
          <a:p>
            <a:pPr algn="ctr"/>
            <a:endParaRPr lang="es-PE" dirty="0"/>
          </a:p>
        </p:txBody>
      </p:sp>
      <p:sp>
        <p:nvSpPr>
          <p:cNvPr id="4" name="Rectángulo: esquinas redondeadas 3">
            <a:extLst>
              <a:ext uri="{FF2B5EF4-FFF2-40B4-BE49-F238E27FC236}">
                <a16:creationId xmlns:a16="http://schemas.microsoft.com/office/drawing/2014/main" id="{F330E73F-D891-1EE0-9F2E-F60D9641B7A7}"/>
              </a:ext>
            </a:extLst>
          </p:cNvPr>
          <p:cNvSpPr/>
          <p:nvPr/>
        </p:nvSpPr>
        <p:spPr>
          <a:xfrm>
            <a:off x="12151894" y="3787870"/>
            <a:ext cx="5755106" cy="5410199"/>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None/>
            </a:pPr>
            <a:r>
              <a:rPr lang="es-MX" b="1" dirty="0"/>
              <a:t> </a:t>
            </a:r>
          </a:p>
          <a:p>
            <a:pPr algn="ctr"/>
            <a:endParaRPr lang="es-ES" sz="2000" b="1" dirty="0">
              <a:solidFill>
                <a:schemeClr val="tx1"/>
              </a:solidFill>
              <a:latin typeface="Arial" panose="020B0604020202020204" pitchFamily="34" charset="0"/>
              <a:cs typeface="Arial" panose="020B0604020202020204" pitchFamily="34" charset="0"/>
            </a:endParaRPr>
          </a:p>
          <a:p>
            <a:pPr algn="ctr"/>
            <a:r>
              <a:rPr lang="es-ES" sz="2000" b="1" dirty="0">
                <a:solidFill>
                  <a:schemeClr val="tx1"/>
                </a:solidFill>
                <a:cs typeface="Arial" panose="020B0604020202020204" pitchFamily="34" charset="0"/>
              </a:rPr>
              <a:t>Los científicos intervienen en asuntos públicos como especialistas y como ciudadanos</a:t>
            </a:r>
          </a:p>
          <a:p>
            <a:pPr algn="ctr"/>
            <a:endParaRPr lang="es-ES" sz="2000" b="1" dirty="0">
              <a:solidFill>
                <a:schemeClr val="tx1"/>
              </a:solidFill>
              <a:cs typeface="Arial" panose="020B0604020202020204" pitchFamily="34" charset="0"/>
            </a:endParaRPr>
          </a:p>
          <a:p>
            <a:pPr algn="just"/>
            <a:r>
              <a:rPr lang="es-MX" sz="2000" dirty="0">
                <a:solidFill>
                  <a:schemeClr val="tx1"/>
                </a:solidFill>
              </a:rPr>
              <a:t>Este tema es ideal para desarrollar la capacidad </a:t>
            </a:r>
            <a:r>
              <a:rPr lang="es-MX" sz="2000" b="1" dirty="0">
                <a:solidFill>
                  <a:schemeClr val="tx1"/>
                </a:solidFill>
              </a:rPr>
              <a:t>"Toma posición frente a situaciones </a:t>
            </a:r>
            <a:r>
              <a:rPr lang="es-MX" sz="2000" b="1" dirty="0" err="1">
                <a:solidFill>
                  <a:schemeClr val="tx1"/>
                </a:solidFill>
              </a:rPr>
              <a:t>sociocientíficas</a:t>
            </a:r>
            <a:r>
              <a:rPr lang="es-MX" sz="2000" b="1" dirty="0">
                <a:solidFill>
                  <a:schemeClr val="tx1"/>
                </a:solidFill>
              </a:rPr>
              <a:t>"</a:t>
            </a:r>
            <a:r>
              <a:rPr lang="es-MX" sz="2000" dirty="0">
                <a:solidFill>
                  <a:schemeClr val="tx1"/>
                </a:solidFill>
              </a:rPr>
              <a:t>. Puedes proponer a tus estudiantes el siguiente caso:</a:t>
            </a:r>
          </a:p>
          <a:p>
            <a:pPr algn="just"/>
            <a:r>
              <a:rPr lang="es-MX" sz="2000" b="1" dirty="0">
                <a:solidFill>
                  <a:schemeClr val="tx1"/>
                </a:solidFill>
              </a:rPr>
              <a:t>Reto:</a:t>
            </a:r>
            <a:r>
              <a:rPr lang="es-MX" sz="2000" dirty="0">
                <a:solidFill>
                  <a:schemeClr val="tx1"/>
                </a:solidFill>
              </a:rPr>
              <a:t> Un científico descubre que el agua de un río cercano a una ciudad tiene niveles de plomo ligeramente superiores a lo normal, pero legales.</a:t>
            </a:r>
          </a:p>
          <a:p>
            <a:pPr algn="just"/>
            <a:r>
              <a:rPr lang="es-MX" sz="2000" dirty="0">
                <a:solidFill>
                  <a:schemeClr val="tx1"/>
                </a:solidFill>
              </a:rPr>
              <a:t>Como </a:t>
            </a:r>
            <a:r>
              <a:rPr lang="es-MX" sz="2000" b="1" dirty="0">
                <a:solidFill>
                  <a:schemeClr val="tx1"/>
                </a:solidFill>
              </a:rPr>
              <a:t>especialista</a:t>
            </a:r>
            <a:r>
              <a:rPr lang="es-MX" sz="2000" dirty="0">
                <a:solidFill>
                  <a:schemeClr val="tx1"/>
                </a:solidFill>
              </a:rPr>
              <a:t>: ¿Qué informe debería entregar?</a:t>
            </a:r>
          </a:p>
          <a:p>
            <a:pPr algn="just"/>
            <a:r>
              <a:rPr lang="es-MX" sz="2000" dirty="0">
                <a:solidFill>
                  <a:schemeClr val="tx1"/>
                </a:solidFill>
              </a:rPr>
              <a:t>Como </a:t>
            </a:r>
            <a:r>
              <a:rPr lang="es-MX" sz="2000" b="1" dirty="0">
                <a:solidFill>
                  <a:schemeClr val="tx1"/>
                </a:solidFill>
              </a:rPr>
              <a:t>ciudadano</a:t>
            </a:r>
            <a:r>
              <a:rPr lang="es-MX" sz="2000" dirty="0">
                <a:solidFill>
                  <a:schemeClr val="tx1"/>
                </a:solidFill>
              </a:rPr>
              <a:t>: ¿Debería alertar a los vecinos en una asamblea comunitaria aunque su contrato de investigación sea privado?</a:t>
            </a:r>
          </a:p>
          <a:p>
            <a:pPr marL="457200" indent="-457200">
              <a:buFont typeface="Arial" panose="020B0604020202020204" pitchFamily="34" charset="0"/>
              <a:buChar char="•"/>
            </a:pPr>
            <a:endParaRPr lang="es-PE" sz="2000" b="1" dirty="0">
              <a:solidFill>
                <a:schemeClr val="tx1"/>
              </a:solidFill>
              <a:cs typeface="Arial" panose="020B0604020202020204" pitchFamily="34" charset="0"/>
            </a:endParaRPr>
          </a:p>
          <a:p>
            <a:pPr lvl="0">
              <a:buNone/>
            </a:pPr>
            <a:r>
              <a:rPr lang="es-MX" sz="2000" dirty="0">
                <a:solidFill>
                  <a:schemeClr val="tx1"/>
                </a:solidFill>
              </a:rPr>
              <a:t>.</a:t>
            </a:r>
          </a:p>
          <a:p>
            <a:pPr algn="ctr"/>
            <a:endParaRPr lang="es-PE" dirty="0"/>
          </a:p>
        </p:txBody>
      </p:sp>
    </p:spTree>
    <p:extLst>
      <p:ext uri="{BB962C8B-B14F-4D97-AF65-F5344CB8AC3E}">
        <p14:creationId xmlns:p14="http://schemas.microsoft.com/office/powerpoint/2010/main" val="19005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5CA8C20F-1F7F-ED60-4166-BF66686481D4}"/>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39285342-3F24-632B-4B28-57B89FDFAD03}"/>
              </a:ext>
            </a:extLst>
          </p:cNvPr>
          <p:cNvSpPr txBox="1"/>
          <p:nvPr/>
        </p:nvSpPr>
        <p:spPr>
          <a:xfrm>
            <a:off x="7394" y="10002176"/>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0E0193AB-CEA8-5A28-EDB5-93DECD567EB6}"/>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F703C0B0-A260-BF13-3236-256607D0A22A}"/>
              </a:ext>
            </a:extLst>
          </p:cNvPr>
          <p:cNvSpPr txBox="1"/>
          <p:nvPr/>
        </p:nvSpPr>
        <p:spPr>
          <a:xfrm>
            <a:off x="-105578" y="9891867"/>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2BB82D53-9A20-AB39-3B34-15EA810F8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2169042" cy="876300"/>
          </a:xfrm>
          <a:prstGeom prst="rect">
            <a:avLst/>
          </a:prstGeom>
        </p:spPr>
      </p:pic>
      <p:sp>
        <p:nvSpPr>
          <p:cNvPr id="2" name="Marcador de contenido 2">
            <a:extLst>
              <a:ext uri="{FF2B5EF4-FFF2-40B4-BE49-F238E27FC236}">
                <a16:creationId xmlns:a16="http://schemas.microsoft.com/office/drawing/2014/main" id="{8FC43008-C0C2-68DC-B436-4D72FF088C04}"/>
              </a:ext>
            </a:extLst>
          </p:cNvPr>
          <p:cNvSpPr txBox="1">
            <a:spLocks/>
          </p:cNvSpPr>
          <p:nvPr/>
        </p:nvSpPr>
        <p:spPr>
          <a:xfrm>
            <a:off x="5572762" y="368714"/>
            <a:ext cx="8564850" cy="999961"/>
          </a:xfrm>
          <a:prstGeom prst="rect">
            <a:avLst/>
          </a:prstGeom>
        </p:spPr>
        <p:txBody>
          <a:bodyPr spcFirstLastPara="1" vert="horz" wrap="square" lIns="91425" tIns="91425" rIns="91425" bIns="91425" rtlCol="0" anchor="t" anchorCtr="0">
            <a:noAutofit/>
          </a:bodyPr>
          <a:lstStyle>
            <a:lvl1pPr marL="914400" lvl="0" indent="-685800" algn="l" defTabSz="1371600" rtl="0" eaLnBrk="1" latinLnBrk="0" hangingPunct="1">
              <a:lnSpc>
                <a:spcPct val="90000"/>
              </a:lnSpc>
              <a:spcBef>
                <a:spcPts val="0"/>
              </a:spcBef>
              <a:spcAft>
                <a:spcPts val="0"/>
              </a:spcAft>
              <a:buSzPts val="1800"/>
              <a:buFont typeface="Arial" panose="020B0604020202020204" pitchFamily="34" charset="0"/>
              <a:buChar char="●"/>
              <a:defRPr sz="4200" kern="1200">
                <a:solidFill>
                  <a:schemeClr val="tx1"/>
                </a:solidFill>
                <a:latin typeface="+mn-lt"/>
                <a:ea typeface="+mn-ea"/>
                <a:cs typeface="+mn-cs"/>
              </a:defRPr>
            </a:lvl1pPr>
            <a:lvl2pPr marL="1828800" lvl="1" indent="-635000" algn="l" defTabSz="1371600" rtl="0" eaLnBrk="1" latinLnBrk="0" hangingPunct="1">
              <a:lnSpc>
                <a:spcPct val="90000"/>
              </a:lnSpc>
              <a:spcBef>
                <a:spcPts val="0"/>
              </a:spcBef>
              <a:spcAft>
                <a:spcPts val="0"/>
              </a:spcAft>
              <a:buSzPts val="1400"/>
              <a:buFont typeface="Arial" panose="020B0604020202020204" pitchFamily="34" charset="0"/>
              <a:buChar char="○"/>
              <a:defRPr sz="3600" kern="1200">
                <a:solidFill>
                  <a:schemeClr val="tx1"/>
                </a:solidFill>
                <a:latin typeface="+mn-lt"/>
                <a:ea typeface="+mn-ea"/>
                <a:cs typeface="+mn-cs"/>
              </a:defRPr>
            </a:lvl2pPr>
            <a:lvl3pPr marL="2743200" lvl="2" indent="-635000" algn="l" defTabSz="1371600" rtl="0" eaLnBrk="1" latinLnBrk="0" hangingPunct="1">
              <a:lnSpc>
                <a:spcPct val="90000"/>
              </a:lnSpc>
              <a:spcBef>
                <a:spcPts val="0"/>
              </a:spcBef>
              <a:spcAft>
                <a:spcPts val="0"/>
              </a:spcAft>
              <a:buSzPts val="1400"/>
              <a:buFont typeface="Arial" panose="020B0604020202020204" pitchFamily="34" charset="0"/>
              <a:buChar char="■"/>
              <a:defRPr sz="3000" kern="1200">
                <a:solidFill>
                  <a:schemeClr val="tx1"/>
                </a:solidFill>
                <a:latin typeface="+mn-lt"/>
                <a:ea typeface="+mn-ea"/>
                <a:cs typeface="+mn-cs"/>
              </a:defRPr>
            </a:lvl3pPr>
            <a:lvl4pPr marL="3657600" lvl="3"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4pPr>
            <a:lvl5pPr marL="4572000" lvl="4"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5pPr>
            <a:lvl6pPr marL="5486400" lvl="5"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6pPr>
            <a:lvl7pPr marL="6400800" lvl="6"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7pPr>
            <a:lvl8pPr marL="7315200" lvl="7"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8pPr>
            <a:lvl9pPr marL="8229600" lvl="8" indent="-635000" algn="l" defTabSz="1371600" rtl="0" eaLnBrk="1" latinLnBrk="0" hangingPunct="1">
              <a:lnSpc>
                <a:spcPct val="90000"/>
              </a:lnSpc>
              <a:spcBef>
                <a:spcPts val="0"/>
              </a:spcBef>
              <a:spcAft>
                <a:spcPts val="0"/>
              </a:spcAft>
              <a:buSzPts val="1400"/>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s-ES" sz="4400" b="1" dirty="0">
                <a:solidFill>
                  <a:srgbClr val="FF0000"/>
                </a:solidFill>
                <a:latin typeface="Arial" panose="020B0604020202020204" pitchFamily="34" charset="0"/>
                <a:cs typeface="Arial" panose="020B0604020202020204" pitchFamily="34" charset="0"/>
              </a:rPr>
              <a:t>Naturaleza de la tecnología</a:t>
            </a:r>
          </a:p>
          <a:p>
            <a:pPr marL="0" indent="0" algn="ctr">
              <a:buFont typeface="Arial" panose="020B0604020202020204" pitchFamily="34" charset="0"/>
              <a:buNone/>
            </a:pPr>
            <a:endParaRPr lang="es-ES" dirty="0">
              <a:solidFill>
                <a:srgbClr val="0070C0"/>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9A6BFBBA-DE45-04B8-AF3F-616386664A43}"/>
              </a:ext>
            </a:extLst>
          </p:cNvPr>
          <p:cNvSpPr txBox="1"/>
          <p:nvPr/>
        </p:nvSpPr>
        <p:spPr>
          <a:xfrm>
            <a:off x="2979393" y="1562764"/>
            <a:ext cx="13751588" cy="1200329"/>
          </a:xfrm>
          <a:prstGeom prst="rect">
            <a:avLst/>
          </a:prstGeom>
          <a:noFill/>
        </p:spPr>
        <p:txBody>
          <a:bodyPr wrap="square">
            <a:spAutoFit/>
          </a:bodyPr>
          <a:lstStyle/>
          <a:p>
            <a:pPr algn="ctr"/>
            <a:r>
              <a:rPr lang="es-MX" sz="2400" b="1" i="0" u="none" strike="noStrike" baseline="0" dirty="0">
                <a:solidFill>
                  <a:srgbClr val="1A1A1A"/>
                </a:solidFill>
                <a:latin typeface="Calibri" panose="020F0502020204030204" pitchFamily="34" charset="0"/>
                <a:ea typeface="Calibri" panose="020F0502020204030204" pitchFamily="34" charset="0"/>
                <a:cs typeface="Calibri" panose="020F0502020204030204" pitchFamily="34" charset="0"/>
              </a:rPr>
              <a:t>Las recomendaciones de la AAAS (1989) sobre la naturaleza de la tecnología, refieren a tres grandes aspectos: La relación entre ciencia y tecnología; el diseño y sistemas, y las consecuencias de la tecnología que se refiere a la conexión entre tecnología y sociedad.</a:t>
            </a:r>
            <a:endParaRPr lang="es-PE" sz="24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Diagrama 3">
            <a:extLst>
              <a:ext uri="{FF2B5EF4-FFF2-40B4-BE49-F238E27FC236}">
                <a16:creationId xmlns:a16="http://schemas.microsoft.com/office/drawing/2014/main" id="{F5D223D3-5F5A-0D7F-958E-FBB990F5A719}"/>
              </a:ext>
            </a:extLst>
          </p:cNvPr>
          <p:cNvGraphicFramePr/>
          <p:nvPr>
            <p:extLst>
              <p:ext uri="{D42A27DB-BD31-4B8C-83A1-F6EECF244321}">
                <p14:modId xmlns:p14="http://schemas.microsoft.com/office/powerpoint/2010/main" val="3068802879"/>
              </p:ext>
            </p:extLst>
          </p:nvPr>
        </p:nvGraphicFramePr>
        <p:xfrm>
          <a:off x="2667000" y="2218083"/>
          <a:ext cx="13335000" cy="68243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059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39D22-6AEB-525B-3E3C-89D8938C30E4}"/>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047FA5A-D99D-8030-5690-AA1A7462F212}"/>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CF749290-AEB8-5655-1165-D921813B3C4D}"/>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9" name="Imagen 8">
            <a:extLst>
              <a:ext uri="{FF2B5EF4-FFF2-40B4-BE49-F238E27FC236}">
                <a16:creationId xmlns:a16="http://schemas.microsoft.com/office/drawing/2014/main" id="{5447169E-3F28-3AF6-AC7B-FA35CD7C0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2550042" cy="1015663"/>
          </a:xfrm>
          <a:prstGeom prst="rect">
            <a:avLst/>
          </a:prstGeom>
        </p:spPr>
      </p:pic>
      <p:sp>
        <p:nvSpPr>
          <p:cNvPr id="2" name="CuadroTexto 1">
            <a:extLst>
              <a:ext uri="{FF2B5EF4-FFF2-40B4-BE49-F238E27FC236}">
                <a16:creationId xmlns:a16="http://schemas.microsoft.com/office/drawing/2014/main" id="{7BB69751-0F3D-850E-C808-4D86578DB3C9}"/>
              </a:ext>
            </a:extLst>
          </p:cNvPr>
          <p:cNvSpPr txBox="1"/>
          <p:nvPr/>
        </p:nvSpPr>
        <p:spPr>
          <a:xfrm>
            <a:off x="783392" y="1207207"/>
            <a:ext cx="16687800" cy="7670241"/>
          </a:xfrm>
          <a:prstGeom prst="rect">
            <a:avLst/>
          </a:prstGeom>
          <a:noFill/>
        </p:spPr>
        <p:txBody>
          <a:bodyPr wrap="square">
            <a:spAutoFit/>
          </a:bodyPr>
          <a:lstStyle/>
          <a:p>
            <a:pPr marL="285750" indent="-285750">
              <a:lnSpc>
                <a:spcPct val="115000"/>
              </a:lnSpc>
              <a:spcAft>
                <a:spcPts val="750"/>
              </a:spcAft>
              <a:buFont typeface="Arial" panose="020B0604020202020204" pitchFamily="34" charset="0"/>
              <a:buChar char="•"/>
            </a:pPr>
            <a:r>
              <a:rPr lang="es-MX" sz="4400" dirty="0"/>
              <a:t>Mantén el micrófono silenciado cuando no hables.</a:t>
            </a:r>
          </a:p>
          <a:p>
            <a:pPr marL="285750" indent="-285750">
              <a:lnSpc>
                <a:spcPct val="115000"/>
              </a:lnSpc>
              <a:spcAft>
                <a:spcPts val="750"/>
              </a:spcAft>
              <a:buFont typeface="Arial" panose="020B0604020202020204" pitchFamily="34" charset="0"/>
              <a:buChar char="•"/>
            </a:pPr>
            <a:r>
              <a:rPr lang="es-MX" sz="4400" dirty="0"/>
              <a:t>En la medida de las circunstancias activa tu cámara para fomentar la interacción.</a:t>
            </a:r>
          </a:p>
          <a:p>
            <a:pPr marL="285750" indent="-285750">
              <a:lnSpc>
                <a:spcPct val="115000"/>
              </a:lnSpc>
              <a:spcAft>
                <a:spcPts val="750"/>
              </a:spcAft>
              <a:buFont typeface="Arial" panose="020B0604020202020204" pitchFamily="34" charset="0"/>
              <a:buChar char="•"/>
            </a:pPr>
            <a:r>
              <a:rPr lang="es-MX" sz="4400" dirty="0"/>
              <a:t>Sé puntual, y utiliza el chat para preguntas y aportes.</a:t>
            </a:r>
          </a:p>
          <a:p>
            <a:pPr marL="285750" indent="-285750">
              <a:lnSpc>
                <a:spcPct val="115000"/>
              </a:lnSpc>
              <a:spcAft>
                <a:spcPts val="750"/>
              </a:spcAft>
              <a:buFont typeface="Arial" panose="020B0604020202020204" pitchFamily="34" charset="0"/>
              <a:buChar char="•"/>
            </a:pPr>
            <a:r>
              <a:rPr lang="es-MX" sz="4400" dirty="0"/>
              <a:t>Busca un lugar silencioso y sin distracciones.</a:t>
            </a:r>
          </a:p>
          <a:p>
            <a:pPr marL="285750" indent="-285750">
              <a:lnSpc>
                <a:spcPct val="115000"/>
              </a:lnSpc>
              <a:spcAft>
                <a:spcPts val="750"/>
              </a:spcAft>
              <a:buFont typeface="Arial" panose="020B0604020202020204" pitchFamily="34" charset="0"/>
              <a:buChar char="•"/>
            </a:pPr>
            <a:r>
              <a:rPr lang="es-MX" sz="4400" dirty="0"/>
              <a:t>Respeta los turnos de palabra para asegurar un ambiente respetuoso. </a:t>
            </a:r>
          </a:p>
          <a:p>
            <a:pPr marL="285750" indent="-285750">
              <a:lnSpc>
                <a:spcPct val="115000"/>
              </a:lnSpc>
              <a:spcAft>
                <a:spcPts val="750"/>
              </a:spcAft>
              <a:buFont typeface="Arial" panose="020B0604020202020204" pitchFamily="34" charset="0"/>
              <a:buChar char="•"/>
            </a:pPr>
            <a:r>
              <a:rPr lang="es-PE" sz="4400" dirty="0">
                <a:ea typeface="Arial" panose="020B0604020202020204" pitchFamily="34" charset="0"/>
              </a:rPr>
              <a:t>Registramos nuestra asistencia en el enlace indicado en el chat. </a:t>
            </a:r>
          </a:p>
          <a:p>
            <a:pPr marL="285750" indent="-285750">
              <a:lnSpc>
                <a:spcPct val="115000"/>
              </a:lnSpc>
              <a:spcAft>
                <a:spcPts val="750"/>
              </a:spcAft>
              <a:buFont typeface="Arial" panose="020B0604020202020204" pitchFamily="34" charset="0"/>
              <a:buChar char="•"/>
            </a:pPr>
            <a:r>
              <a:rPr lang="es-PE" sz="4400" dirty="0">
                <a:ea typeface="Arial" panose="020B0604020202020204" pitchFamily="34" charset="0"/>
              </a:rPr>
              <a:t>Respondemos la encuesta de satisfacción en el enlace ubicado en el chat.</a:t>
            </a:r>
            <a:r>
              <a:rPr lang="es-MX" sz="4400" dirty="0"/>
              <a:t> </a:t>
            </a:r>
            <a:endParaRPr lang="es-PE" sz="4400" dirty="0">
              <a:ea typeface="Arial" panose="020B0604020202020204" pitchFamily="34" charset="0"/>
            </a:endParaRPr>
          </a:p>
        </p:txBody>
      </p:sp>
      <p:sp>
        <p:nvSpPr>
          <p:cNvPr id="3" name="CuadroTexto 2">
            <a:extLst>
              <a:ext uri="{FF2B5EF4-FFF2-40B4-BE49-F238E27FC236}">
                <a16:creationId xmlns:a16="http://schemas.microsoft.com/office/drawing/2014/main" id="{41B70002-ED1E-AF6D-EBCB-9D5B4AEC1180}"/>
              </a:ext>
            </a:extLst>
          </p:cNvPr>
          <p:cNvSpPr txBox="1"/>
          <p:nvPr/>
        </p:nvSpPr>
        <p:spPr>
          <a:xfrm>
            <a:off x="3429000" y="177507"/>
            <a:ext cx="7924800" cy="1015663"/>
          </a:xfrm>
          <a:prstGeom prst="rect">
            <a:avLst/>
          </a:prstGeom>
          <a:noFill/>
        </p:spPr>
        <p:txBody>
          <a:bodyPr wrap="square" rtlCol="0">
            <a:spAutoFit/>
          </a:bodyPr>
          <a:lstStyle/>
          <a:p>
            <a:r>
              <a:rPr lang="es-PE" sz="6000" b="1" dirty="0">
                <a:solidFill>
                  <a:srgbClr val="FF0000"/>
                </a:solidFill>
              </a:rPr>
              <a:t>Nos organizamos:</a:t>
            </a:r>
          </a:p>
        </p:txBody>
      </p:sp>
    </p:spTree>
    <p:extLst>
      <p:ext uri="{BB962C8B-B14F-4D97-AF65-F5344CB8AC3E}">
        <p14:creationId xmlns:p14="http://schemas.microsoft.com/office/powerpoint/2010/main" val="1408972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D751A02D-B1A1-56C7-D3DD-FF92CA986BE0}"/>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DA653003-3ACB-0704-5B8D-8D1872977A46}"/>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E5BC16F6-18E8-E4E4-5509-10F448F6BEBC}"/>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A0EB27A3-312C-FF8A-C554-22C2BA723524}"/>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31DF0913-C65F-7D77-AF0D-DBC9040EA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2651448" cy="978554"/>
          </a:xfrm>
          <a:prstGeom prst="rect">
            <a:avLst/>
          </a:prstGeom>
        </p:spPr>
      </p:pic>
      <p:sp>
        <p:nvSpPr>
          <p:cNvPr id="2" name="CuadroTexto 1">
            <a:extLst>
              <a:ext uri="{FF2B5EF4-FFF2-40B4-BE49-F238E27FC236}">
                <a16:creationId xmlns:a16="http://schemas.microsoft.com/office/drawing/2014/main" id="{EFEEDE99-AF2E-17D9-0BBF-8A5994EE0D46}"/>
              </a:ext>
            </a:extLst>
          </p:cNvPr>
          <p:cNvSpPr txBox="1"/>
          <p:nvPr/>
        </p:nvSpPr>
        <p:spPr>
          <a:xfrm>
            <a:off x="599467" y="978556"/>
            <a:ext cx="9459210" cy="2646878"/>
          </a:xfrm>
          <a:prstGeom prst="rect">
            <a:avLst/>
          </a:prstGeom>
          <a:noFill/>
        </p:spPr>
        <p:txBody>
          <a:bodyPr wrap="square" rtlCol="0">
            <a:spAutoFit/>
          </a:bodyPr>
          <a:lstStyle/>
          <a:p>
            <a:pPr algn="ctr"/>
            <a:r>
              <a:rPr lang="es-PE" sz="3200" b="1" dirty="0">
                <a:solidFill>
                  <a:srgbClr val="FF0000"/>
                </a:solidFill>
                <a:latin typeface="Arial" panose="020B0604020202020204" pitchFamily="34" charset="0"/>
                <a:cs typeface="Arial" panose="020B0604020202020204" pitchFamily="34" charset="0"/>
              </a:rPr>
              <a:t>La </a:t>
            </a:r>
            <a:r>
              <a:rPr lang="es-ES" sz="3200" b="1" dirty="0">
                <a:solidFill>
                  <a:srgbClr val="FF0000"/>
                </a:solidFill>
                <a:latin typeface="Arial" panose="020B0604020202020204" pitchFamily="34" charset="0"/>
                <a:cs typeface="Arial" panose="020B0604020202020204" pitchFamily="34" charset="0"/>
              </a:rPr>
              <a:t>comprensión del profesor sobre </a:t>
            </a:r>
          </a:p>
          <a:p>
            <a:pPr algn="ctr"/>
            <a:r>
              <a:rPr lang="es-ES" sz="3200" b="1" dirty="0">
                <a:solidFill>
                  <a:srgbClr val="FF0000"/>
                </a:solidFill>
                <a:latin typeface="Arial" panose="020B0604020202020204" pitchFamily="34" charset="0"/>
                <a:cs typeface="Arial" panose="020B0604020202020204" pitchFamily="34" charset="0"/>
              </a:rPr>
              <a:t>la Naturaleza de la Ciencia y de la Tecnología</a:t>
            </a:r>
          </a:p>
          <a:p>
            <a:endParaRPr lang="es-ES" sz="2100" dirty="0">
              <a:latin typeface="Gotham Rounded Book"/>
            </a:endParaRPr>
          </a:p>
          <a:p>
            <a:endParaRPr lang="es-ES" sz="2700" dirty="0">
              <a:latin typeface="Gotham Rounded Book"/>
            </a:endParaRPr>
          </a:p>
          <a:p>
            <a:endParaRPr lang="es-ES" sz="2700" dirty="0">
              <a:latin typeface="Gotham Rounded Book"/>
            </a:endParaRPr>
          </a:p>
          <a:p>
            <a:r>
              <a:rPr lang="es-ES" sz="2700" dirty="0">
                <a:latin typeface="Gotham Rounded Book"/>
              </a:rPr>
              <a:t>Reflexión sobre qué es enseñar Ciencia y Tecnología</a:t>
            </a:r>
            <a:endParaRPr lang="es-ES" sz="2700"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8B3A23F6-8D1A-A6E3-8A1F-2C95DF7B2223}"/>
              </a:ext>
            </a:extLst>
          </p:cNvPr>
          <p:cNvSpPr txBox="1"/>
          <p:nvPr/>
        </p:nvSpPr>
        <p:spPr>
          <a:xfrm>
            <a:off x="11771802" y="2987651"/>
            <a:ext cx="5686780" cy="923330"/>
          </a:xfrm>
          <a:prstGeom prst="rect">
            <a:avLst/>
          </a:prstGeom>
          <a:noFill/>
        </p:spPr>
        <p:txBody>
          <a:bodyPr wrap="square" rtlCol="0">
            <a:spAutoFit/>
          </a:bodyPr>
          <a:lstStyle/>
          <a:p>
            <a:r>
              <a:rPr lang="es-ES" sz="2700" dirty="0">
                <a:latin typeface="Gotham Rounded Book"/>
              </a:rPr>
              <a:t>Diseñar o planificar una experiencia de aprendizaje para los adolescentes</a:t>
            </a:r>
            <a:endParaRPr lang="es-ES" sz="2700"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0C9383F4-5DD5-2BFF-348D-AAA7ACAE9586}"/>
              </a:ext>
            </a:extLst>
          </p:cNvPr>
          <p:cNvSpPr txBox="1"/>
          <p:nvPr/>
        </p:nvSpPr>
        <p:spPr>
          <a:xfrm>
            <a:off x="475199" y="5681632"/>
            <a:ext cx="8782474" cy="4154984"/>
          </a:xfrm>
          <a:prstGeom prst="rect">
            <a:avLst/>
          </a:prstGeom>
          <a:noFill/>
        </p:spPr>
        <p:txBody>
          <a:bodyPr wrap="square" rtlCol="0">
            <a:spAutoFit/>
          </a:bodyPr>
          <a:lstStyle/>
          <a:p>
            <a:pPr marL="571500" indent="-571500">
              <a:buFont typeface="Arial" panose="020B0604020202020204" pitchFamily="34" charset="0"/>
              <a:buChar char="•"/>
            </a:pPr>
            <a:r>
              <a:rPr lang="es-ES" sz="2700" dirty="0">
                <a:latin typeface="Gotham Rounded Book"/>
              </a:rPr>
              <a:t>Ofrece el andamiaje global que da sentido, inspiración y coherencia a toda la enseñanza para el desarrollo de las competencias en Ciencia y Tecnología, vivenciando el quehacer científico y tecnológico, sus tradiciones y valores (Carreño, 2014, p. 145). </a:t>
            </a:r>
          </a:p>
          <a:p>
            <a:pPr marL="342900" indent="-342900">
              <a:buFont typeface="Arial" panose="020B0604020202020204" pitchFamily="34" charset="0"/>
              <a:buChar char="•"/>
            </a:pPr>
            <a:endParaRPr lang="es-ES" sz="2100" dirty="0">
              <a:latin typeface="Gotham Rounded Book"/>
            </a:endParaRPr>
          </a:p>
          <a:p>
            <a:pPr marL="571500" indent="-571500">
              <a:buFont typeface="Arial" panose="020B0604020202020204" pitchFamily="34" charset="0"/>
              <a:buChar char="•"/>
            </a:pPr>
            <a:r>
              <a:rPr lang="es-ES" sz="2700" dirty="0">
                <a:latin typeface="Gotham Rounded Book"/>
              </a:rPr>
              <a:t>Permite ofrecer experiencias de aprendizaje escolar con gran riqueza y concordancia con la naturaleza de la ciencia y la tecnología (</a:t>
            </a:r>
            <a:r>
              <a:rPr lang="es-ES" sz="2700" dirty="0" err="1">
                <a:latin typeface="Gotham Rounded Book"/>
              </a:rPr>
              <a:t>McComas</a:t>
            </a:r>
            <a:r>
              <a:rPr lang="es-ES" sz="2700" dirty="0">
                <a:latin typeface="Gotham Rounded Book"/>
              </a:rPr>
              <a:t> y </a:t>
            </a:r>
            <a:r>
              <a:rPr lang="es-ES" sz="2700" dirty="0" err="1">
                <a:latin typeface="Gotham Rounded Book"/>
              </a:rPr>
              <a:t>Clough</a:t>
            </a:r>
            <a:r>
              <a:rPr lang="es-ES" sz="2700" dirty="0">
                <a:latin typeface="Gotham Rounded Book"/>
              </a:rPr>
              <a:t>, 2020, p. 8).</a:t>
            </a:r>
          </a:p>
          <a:p>
            <a:endParaRPr lang="es-ES" sz="2700" dirty="0">
              <a:latin typeface="Arial" panose="020B0604020202020204" pitchFamily="34" charset="0"/>
              <a:cs typeface="Arial" panose="020B0604020202020204" pitchFamily="34" charset="0"/>
            </a:endParaRPr>
          </a:p>
        </p:txBody>
      </p:sp>
      <p:sp>
        <p:nvSpPr>
          <p:cNvPr id="7" name="Flecha: hacia abajo 6">
            <a:extLst>
              <a:ext uri="{FF2B5EF4-FFF2-40B4-BE49-F238E27FC236}">
                <a16:creationId xmlns:a16="http://schemas.microsoft.com/office/drawing/2014/main" id="{C063C3EE-E8B9-E404-3A7A-7965C7274BB2}"/>
              </a:ext>
            </a:extLst>
          </p:cNvPr>
          <p:cNvSpPr/>
          <p:nvPr/>
        </p:nvSpPr>
        <p:spPr>
          <a:xfrm>
            <a:off x="4781468" y="2080543"/>
            <a:ext cx="691200" cy="979082"/>
          </a:xfrm>
          <a:prstGeom prst="downArrow">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3600"/>
          </a:p>
        </p:txBody>
      </p:sp>
      <p:sp>
        <p:nvSpPr>
          <p:cNvPr id="8" name="Flecha: hacia abajo 7">
            <a:extLst>
              <a:ext uri="{FF2B5EF4-FFF2-40B4-BE49-F238E27FC236}">
                <a16:creationId xmlns:a16="http://schemas.microsoft.com/office/drawing/2014/main" id="{440797DD-0631-9DE8-13B0-660D63F9012A}"/>
              </a:ext>
            </a:extLst>
          </p:cNvPr>
          <p:cNvSpPr/>
          <p:nvPr/>
        </p:nvSpPr>
        <p:spPr>
          <a:xfrm rot="16200000">
            <a:off x="10123330" y="2660161"/>
            <a:ext cx="691200" cy="1453878"/>
          </a:xfrm>
          <a:prstGeom prst="downArrow">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3600"/>
          </a:p>
        </p:txBody>
      </p:sp>
      <p:sp>
        <p:nvSpPr>
          <p:cNvPr id="9" name="CuadroTexto 8">
            <a:extLst>
              <a:ext uri="{FF2B5EF4-FFF2-40B4-BE49-F238E27FC236}">
                <a16:creationId xmlns:a16="http://schemas.microsoft.com/office/drawing/2014/main" id="{DE547040-2926-7D78-9A9F-7D057402AEF3}"/>
              </a:ext>
            </a:extLst>
          </p:cNvPr>
          <p:cNvSpPr txBox="1"/>
          <p:nvPr/>
        </p:nvSpPr>
        <p:spPr>
          <a:xfrm>
            <a:off x="3788280" y="4267298"/>
            <a:ext cx="1338788" cy="415498"/>
          </a:xfrm>
          <a:prstGeom prst="rect">
            <a:avLst/>
          </a:prstGeom>
          <a:noFill/>
        </p:spPr>
        <p:txBody>
          <a:bodyPr wrap="square" rtlCol="0">
            <a:spAutoFit/>
          </a:bodyPr>
          <a:lstStyle/>
          <a:p>
            <a:r>
              <a:rPr lang="es-PE" sz="2100" dirty="0">
                <a:solidFill>
                  <a:schemeClr val="bg1">
                    <a:lumMod val="50000"/>
                  </a:schemeClr>
                </a:solidFill>
              </a:rPr>
              <a:t>porque</a:t>
            </a:r>
          </a:p>
        </p:txBody>
      </p:sp>
      <p:cxnSp>
        <p:nvCxnSpPr>
          <p:cNvPr id="10" name="Conector recto 9">
            <a:extLst>
              <a:ext uri="{FF2B5EF4-FFF2-40B4-BE49-F238E27FC236}">
                <a16:creationId xmlns:a16="http://schemas.microsoft.com/office/drawing/2014/main" id="{9AB076C8-4FE4-5E45-1C83-24E2B80C4D86}"/>
              </a:ext>
            </a:extLst>
          </p:cNvPr>
          <p:cNvCxnSpPr>
            <a:cxnSpLocks/>
          </p:cNvCxnSpPr>
          <p:nvPr/>
        </p:nvCxnSpPr>
        <p:spPr>
          <a:xfrm>
            <a:off x="5137406" y="4203676"/>
            <a:ext cx="0" cy="823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angular 11">
            <a:extLst>
              <a:ext uri="{FF2B5EF4-FFF2-40B4-BE49-F238E27FC236}">
                <a16:creationId xmlns:a16="http://schemas.microsoft.com/office/drawing/2014/main" id="{6A063C0C-7E9E-22D1-BE71-AF2C9C9AC07B}"/>
              </a:ext>
            </a:extLst>
          </p:cNvPr>
          <p:cNvCxnSpPr>
            <a:cxnSpLocks/>
          </p:cNvCxnSpPr>
          <p:nvPr/>
        </p:nvCxnSpPr>
        <p:spPr>
          <a:xfrm rot="10800000" flipV="1">
            <a:off x="475202" y="5026792"/>
            <a:ext cx="4651868" cy="3296408"/>
          </a:xfrm>
          <a:prstGeom prst="bentConnector3">
            <a:avLst>
              <a:gd name="adj1" fmla="val 103553"/>
            </a:avLst>
          </a:prstGeom>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DDC4E29C-1F2F-C8BF-1C60-1BF3BB75971B}"/>
              </a:ext>
            </a:extLst>
          </p:cNvPr>
          <p:cNvCxnSpPr/>
          <p:nvPr/>
        </p:nvCxnSpPr>
        <p:spPr>
          <a:xfrm>
            <a:off x="331201" y="5976000"/>
            <a:ext cx="143998"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D1A90E05-1ED4-4989-A5BE-D59B074B8F37}"/>
              </a:ext>
            </a:extLst>
          </p:cNvPr>
          <p:cNvSpPr txBox="1"/>
          <p:nvPr/>
        </p:nvSpPr>
        <p:spPr>
          <a:xfrm>
            <a:off x="9605052" y="4014152"/>
            <a:ext cx="1065084" cy="415498"/>
          </a:xfrm>
          <a:prstGeom prst="rect">
            <a:avLst/>
          </a:prstGeom>
          <a:noFill/>
        </p:spPr>
        <p:txBody>
          <a:bodyPr wrap="square" rtlCol="0">
            <a:spAutoFit/>
          </a:bodyPr>
          <a:lstStyle/>
          <a:p>
            <a:r>
              <a:rPr lang="es-PE" sz="2100" dirty="0">
                <a:solidFill>
                  <a:schemeClr val="bg1">
                    <a:lumMod val="50000"/>
                  </a:schemeClr>
                </a:solidFill>
              </a:rPr>
              <a:t>para</a:t>
            </a:r>
          </a:p>
        </p:txBody>
      </p:sp>
      <p:sp>
        <p:nvSpPr>
          <p:cNvPr id="15" name="CuadroTexto 14">
            <a:extLst>
              <a:ext uri="{FF2B5EF4-FFF2-40B4-BE49-F238E27FC236}">
                <a16:creationId xmlns:a16="http://schemas.microsoft.com/office/drawing/2014/main" id="{898ECA47-2ABC-AE5F-EA61-4E9B72FE0FCE}"/>
              </a:ext>
            </a:extLst>
          </p:cNvPr>
          <p:cNvSpPr txBox="1"/>
          <p:nvPr/>
        </p:nvSpPr>
        <p:spPr>
          <a:xfrm>
            <a:off x="3586275" y="2464430"/>
            <a:ext cx="1540794" cy="415498"/>
          </a:xfrm>
          <a:prstGeom prst="rect">
            <a:avLst/>
          </a:prstGeom>
          <a:noFill/>
        </p:spPr>
        <p:txBody>
          <a:bodyPr wrap="square" rtlCol="0">
            <a:spAutoFit/>
          </a:bodyPr>
          <a:lstStyle/>
          <a:p>
            <a:r>
              <a:rPr lang="es-PE" sz="2100" dirty="0">
                <a:solidFill>
                  <a:schemeClr val="bg1">
                    <a:lumMod val="50000"/>
                  </a:schemeClr>
                </a:solidFill>
              </a:rPr>
              <a:t>implica</a:t>
            </a:r>
          </a:p>
        </p:txBody>
      </p:sp>
      <p:sp>
        <p:nvSpPr>
          <p:cNvPr id="16" name="CuadroTexto 15">
            <a:extLst>
              <a:ext uri="{FF2B5EF4-FFF2-40B4-BE49-F238E27FC236}">
                <a16:creationId xmlns:a16="http://schemas.microsoft.com/office/drawing/2014/main" id="{E7B13ACF-2387-8015-5D62-DD6118475562}"/>
              </a:ext>
            </a:extLst>
          </p:cNvPr>
          <p:cNvSpPr txBox="1"/>
          <p:nvPr/>
        </p:nvSpPr>
        <p:spPr>
          <a:xfrm>
            <a:off x="12369402" y="4983072"/>
            <a:ext cx="4491580" cy="769441"/>
          </a:xfrm>
          <a:prstGeom prst="rect">
            <a:avLst/>
          </a:prstGeom>
          <a:solidFill>
            <a:srgbClr val="E8F0FE"/>
          </a:solidFill>
        </p:spPr>
        <p:txBody>
          <a:bodyPr wrap="square" rtlCol="0">
            <a:spAutoFit/>
          </a:bodyPr>
          <a:lstStyle/>
          <a:p>
            <a:r>
              <a:rPr lang="es-PE" sz="2200" dirty="0"/>
              <a:t>Acorde al enfoque Indagación y alfabetización científica y tecnológica</a:t>
            </a:r>
          </a:p>
        </p:txBody>
      </p:sp>
      <p:cxnSp>
        <p:nvCxnSpPr>
          <p:cNvPr id="17" name="Conector recto 16">
            <a:extLst>
              <a:ext uri="{FF2B5EF4-FFF2-40B4-BE49-F238E27FC236}">
                <a16:creationId xmlns:a16="http://schemas.microsoft.com/office/drawing/2014/main" id="{335F26EC-6B2C-A036-9464-01EDAF65C5D9}"/>
              </a:ext>
            </a:extLst>
          </p:cNvPr>
          <p:cNvCxnSpPr>
            <a:cxnSpLocks/>
            <a:stCxn id="3" idx="2"/>
            <a:endCxn id="16" idx="0"/>
          </p:cNvCxnSpPr>
          <p:nvPr/>
        </p:nvCxnSpPr>
        <p:spPr>
          <a:xfrm>
            <a:off x="14615192" y="3910981"/>
            <a:ext cx="0" cy="1072091"/>
          </a:xfrm>
          <a:prstGeom prst="line">
            <a:avLst/>
          </a:prstGeom>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414A19EC-93A5-C3E8-61EF-376FA59D884C}"/>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19" name="TextBox 7">
            <a:extLst>
              <a:ext uri="{FF2B5EF4-FFF2-40B4-BE49-F238E27FC236}">
                <a16:creationId xmlns:a16="http://schemas.microsoft.com/office/drawing/2014/main" id="{5D18C7DE-9527-F8E7-6842-1D950D53E03B}"/>
              </a:ext>
            </a:extLst>
          </p:cNvPr>
          <p:cNvSpPr txBox="1"/>
          <p:nvPr/>
        </p:nvSpPr>
        <p:spPr>
          <a:xfrm>
            <a:off x="80863" y="97917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spTree>
    <p:extLst>
      <p:ext uri="{BB962C8B-B14F-4D97-AF65-F5344CB8AC3E}">
        <p14:creationId xmlns:p14="http://schemas.microsoft.com/office/powerpoint/2010/main" val="3639253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FFA5387A-DAC3-7FE9-FF90-BE0A50B7316D}"/>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54BE69B3-31E4-55A6-8D66-6EF7138531DA}"/>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B4FCA211-E419-F6E6-15C3-19BC27F81585}"/>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154B4701-47F2-8EC8-DB17-FE42D25B4D9A}"/>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4AD55223-2337-9AB5-8F6E-C4AB3F445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2" name="CuadroTexto 1">
            <a:extLst>
              <a:ext uri="{FF2B5EF4-FFF2-40B4-BE49-F238E27FC236}">
                <a16:creationId xmlns:a16="http://schemas.microsoft.com/office/drawing/2014/main" id="{E9A612FF-A718-0F1C-F0F5-D4CB9B469655}"/>
              </a:ext>
            </a:extLst>
          </p:cNvPr>
          <p:cNvSpPr txBox="1"/>
          <p:nvPr/>
        </p:nvSpPr>
        <p:spPr>
          <a:xfrm>
            <a:off x="4020278" y="233250"/>
            <a:ext cx="12438922" cy="3647152"/>
          </a:xfrm>
          <a:prstGeom prst="rect">
            <a:avLst/>
          </a:prstGeom>
          <a:noFill/>
        </p:spPr>
        <p:txBody>
          <a:bodyPr wrap="square" rtlCol="0">
            <a:spAutoFit/>
          </a:bodyPr>
          <a:lstStyle/>
          <a:p>
            <a:pPr algn="ctr"/>
            <a:r>
              <a:rPr lang="es-PE" sz="3600" b="1" dirty="0">
                <a:solidFill>
                  <a:srgbClr val="FF0000"/>
                </a:solidFill>
                <a:latin typeface="Arial" panose="020B0604020202020204" pitchFamily="34" charset="0"/>
                <a:cs typeface="Arial" panose="020B0604020202020204" pitchFamily="34" charset="0"/>
              </a:rPr>
              <a:t>Reflexionamos sobre la </a:t>
            </a:r>
            <a:r>
              <a:rPr lang="es-ES" sz="3600" b="1" dirty="0">
                <a:solidFill>
                  <a:srgbClr val="FF0000"/>
                </a:solidFill>
                <a:latin typeface="Arial" panose="020B0604020202020204" pitchFamily="34" charset="0"/>
                <a:cs typeface="Arial" panose="020B0604020202020204" pitchFamily="34" charset="0"/>
              </a:rPr>
              <a:t>comprensión del profesor sobre la Naturaleza de la Ciencia y de la Tecnología</a:t>
            </a:r>
          </a:p>
          <a:p>
            <a:endParaRPr lang="es-ES" sz="2100" dirty="0">
              <a:latin typeface="Gotham Rounded Book"/>
            </a:endParaRPr>
          </a:p>
          <a:p>
            <a:endParaRPr lang="es-ES" sz="2100" dirty="0">
              <a:latin typeface="Arial" panose="020B0604020202020204" pitchFamily="34" charset="0"/>
              <a:cs typeface="Arial" panose="020B0604020202020204" pitchFamily="34" charset="0"/>
            </a:endParaRPr>
          </a:p>
          <a:p>
            <a:pPr algn="ctr"/>
            <a:r>
              <a:rPr lang="es-ES" sz="3200" b="1" dirty="0">
                <a:cs typeface="Arial" panose="020B0604020202020204" pitchFamily="34" charset="0"/>
              </a:rPr>
              <a:t>¿Cómo son las prácticas (acciones/ actividades) e interacciones de nuestros estudiantes cuando desarrollan sus competencias “Indaga”, “Explica” y “Diseña y construye”? </a:t>
            </a:r>
          </a:p>
          <a:p>
            <a:endParaRPr lang="es-ES" sz="2100" dirty="0">
              <a:latin typeface="Gotham Rounded Book"/>
            </a:endParaRPr>
          </a:p>
        </p:txBody>
      </p:sp>
      <p:sp>
        <p:nvSpPr>
          <p:cNvPr id="3" name="CuadroTexto 2">
            <a:extLst>
              <a:ext uri="{FF2B5EF4-FFF2-40B4-BE49-F238E27FC236}">
                <a16:creationId xmlns:a16="http://schemas.microsoft.com/office/drawing/2014/main" id="{5C4D399C-85B2-90F4-2057-F20BF18C8D6C}"/>
              </a:ext>
            </a:extLst>
          </p:cNvPr>
          <p:cNvSpPr txBox="1"/>
          <p:nvPr/>
        </p:nvSpPr>
        <p:spPr>
          <a:xfrm>
            <a:off x="431547" y="4045525"/>
            <a:ext cx="7177462" cy="5001306"/>
          </a:xfrm>
          <a:prstGeom prst="rect">
            <a:avLst/>
          </a:prstGeom>
          <a:noFill/>
        </p:spPr>
        <p:txBody>
          <a:bodyPr wrap="square" rtlCol="0">
            <a:spAutoFit/>
          </a:bodyPr>
          <a:lstStyle/>
          <a:p>
            <a:pPr>
              <a:lnSpc>
                <a:spcPct val="150000"/>
              </a:lnSpc>
            </a:pPr>
            <a:r>
              <a:rPr lang="es-ES" sz="2700" b="1" dirty="0">
                <a:latin typeface="Arial" panose="020B0604020202020204" pitchFamily="34" charset="0"/>
                <a:cs typeface="Arial" panose="020B0604020202020204" pitchFamily="34" charset="0"/>
              </a:rPr>
              <a:t>Observemos </a:t>
            </a:r>
          </a:p>
          <a:p>
            <a:pPr>
              <a:lnSpc>
                <a:spcPct val="150000"/>
              </a:lnSpc>
            </a:pPr>
            <a:endParaRPr lang="es-ES" sz="2700" dirty="0">
              <a:latin typeface="Arial" panose="020B0604020202020204" pitchFamily="34" charset="0"/>
              <a:cs typeface="Arial" panose="020B0604020202020204" pitchFamily="34" charset="0"/>
            </a:endParaRPr>
          </a:p>
          <a:p>
            <a:pPr algn="ctr">
              <a:lnSpc>
                <a:spcPct val="150000"/>
              </a:lnSpc>
            </a:pPr>
            <a:r>
              <a:rPr lang="es-ES" sz="2700" dirty="0">
                <a:latin typeface="Arial" panose="020B0604020202020204" pitchFamily="34" charset="0"/>
                <a:cs typeface="Arial" panose="020B0604020202020204" pitchFamily="34" charset="0"/>
              </a:rPr>
              <a:t>Si a partir de nuestra mediación pedagógica, están desarrollando sus competencias en concordancia con la naturaleza de la ciencia y de la tecnología inherente al Enfoque Indagación y Alfabetización Científica y Tecnológica. </a:t>
            </a:r>
          </a:p>
        </p:txBody>
      </p:sp>
      <p:sp>
        <p:nvSpPr>
          <p:cNvPr id="4" name="CuadroTexto 3">
            <a:extLst>
              <a:ext uri="{FF2B5EF4-FFF2-40B4-BE49-F238E27FC236}">
                <a16:creationId xmlns:a16="http://schemas.microsoft.com/office/drawing/2014/main" id="{FF8D0439-DA43-5358-97BB-84A86F14E174}"/>
              </a:ext>
            </a:extLst>
          </p:cNvPr>
          <p:cNvSpPr txBox="1"/>
          <p:nvPr/>
        </p:nvSpPr>
        <p:spPr>
          <a:xfrm>
            <a:off x="10756579" y="4510858"/>
            <a:ext cx="4890190" cy="638573"/>
          </a:xfrm>
          <a:prstGeom prst="rect">
            <a:avLst/>
          </a:prstGeom>
          <a:noFill/>
        </p:spPr>
        <p:txBody>
          <a:bodyPr wrap="square" rtlCol="0">
            <a:spAutoFit/>
          </a:bodyPr>
          <a:lstStyle/>
          <a:p>
            <a:pPr>
              <a:lnSpc>
                <a:spcPct val="150000"/>
              </a:lnSpc>
            </a:pPr>
            <a:r>
              <a:rPr lang="es-ES" sz="2700" b="1" dirty="0">
                <a:latin typeface="Arial" panose="020B0604020202020204" pitchFamily="34" charset="0"/>
                <a:cs typeface="Arial" panose="020B0604020202020204" pitchFamily="34" charset="0"/>
              </a:rPr>
              <a:t>Actuemos en consecuencia</a:t>
            </a:r>
          </a:p>
        </p:txBody>
      </p:sp>
      <p:sp>
        <p:nvSpPr>
          <p:cNvPr id="7" name="CuadroTexto 6">
            <a:extLst>
              <a:ext uri="{FF2B5EF4-FFF2-40B4-BE49-F238E27FC236}">
                <a16:creationId xmlns:a16="http://schemas.microsoft.com/office/drawing/2014/main" id="{D75A9018-E10D-7A8E-C62D-62D0988B79CE}"/>
              </a:ext>
            </a:extLst>
          </p:cNvPr>
          <p:cNvSpPr txBox="1"/>
          <p:nvPr/>
        </p:nvSpPr>
        <p:spPr>
          <a:xfrm>
            <a:off x="10756579" y="5807968"/>
            <a:ext cx="7177462" cy="3131563"/>
          </a:xfrm>
          <a:prstGeom prst="rect">
            <a:avLst/>
          </a:prstGeom>
          <a:noFill/>
        </p:spPr>
        <p:txBody>
          <a:bodyPr wrap="square" rtlCol="0">
            <a:spAutoFit/>
          </a:bodyPr>
          <a:lstStyle/>
          <a:p>
            <a:pPr algn="ctr">
              <a:lnSpc>
                <a:spcPct val="150000"/>
              </a:lnSpc>
            </a:pPr>
            <a:r>
              <a:rPr lang="es-ES" sz="2700" dirty="0">
                <a:latin typeface="Arial" panose="020B0604020202020204" pitchFamily="34" charset="0"/>
                <a:cs typeface="Arial" panose="020B0604020202020204" pitchFamily="34" charset="0"/>
              </a:rPr>
              <a:t>Reconocer aquellos aspectos de la naturaleza de la ciencia y de la tecnología que vamos a promover o fortalecer experiencialmente con nuestros estudiantes al desarrollar sus competencias. </a:t>
            </a:r>
          </a:p>
        </p:txBody>
      </p:sp>
      <p:cxnSp>
        <p:nvCxnSpPr>
          <p:cNvPr id="8" name="Conector recto 7">
            <a:extLst>
              <a:ext uri="{FF2B5EF4-FFF2-40B4-BE49-F238E27FC236}">
                <a16:creationId xmlns:a16="http://schemas.microsoft.com/office/drawing/2014/main" id="{1CE91E23-8216-F9F6-0D11-416D8E18F5D4}"/>
              </a:ext>
            </a:extLst>
          </p:cNvPr>
          <p:cNvCxnSpPr/>
          <p:nvPr/>
        </p:nvCxnSpPr>
        <p:spPr>
          <a:xfrm>
            <a:off x="1713600" y="5143500"/>
            <a:ext cx="0" cy="6644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FD45EFCA-26F0-F5EC-C817-99340DADB846}"/>
              </a:ext>
            </a:extLst>
          </p:cNvPr>
          <p:cNvCxnSpPr>
            <a:stCxn id="4" idx="2"/>
          </p:cNvCxnSpPr>
          <p:nvPr/>
        </p:nvCxnSpPr>
        <p:spPr>
          <a:xfrm flipH="1">
            <a:off x="13201673" y="5149431"/>
            <a:ext cx="1" cy="827866"/>
          </a:xfrm>
          <a:prstGeom prst="line">
            <a:avLst/>
          </a:prstGeom>
        </p:spPr>
        <p:style>
          <a:lnRef idx="1">
            <a:schemeClr val="accent1"/>
          </a:lnRef>
          <a:fillRef idx="0">
            <a:schemeClr val="accent1"/>
          </a:fillRef>
          <a:effectRef idx="0">
            <a:schemeClr val="accent1"/>
          </a:effectRef>
          <a:fontRef idx="minor">
            <a:schemeClr val="tx1"/>
          </a:fontRef>
        </p:style>
      </p:cxnSp>
      <p:sp>
        <p:nvSpPr>
          <p:cNvPr id="10" name="Flecha: a la derecha 9">
            <a:extLst>
              <a:ext uri="{FF2B5EF4-FFF2-40B4-BE49-F238E27FC236}">
                <a16:creationId xmlns:a16="http://schemas.microsoft.com/office/drawing/2014/main" id="{0EF694E2-43DC-0FE3-38B2-35FD4688C7CD}"/>
              </a:ext>
            </a:extLst>
          </p:cNvPr>
          <p:cNvSpPr/>
          <p:nvPr/>
        </p:nvSpPr>
        <p:spPr>
          <a:xfrm>
            <a:off x="8048664" y="4613063"/>
            <a:ext cx="1412136" cy="858938"/>
          </a:xfrm>
          <a:prstGeom prst="rightArrow">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3600"/>
          </a:p>
        </p:txBody>
      </p:sp>
    </p:spTree>
    <p:extLst>
      <p:ext uri="{BB962C8B-B14F-4D97-AF65-F5344CB8AC3E}">
        <p14:creationId xmlns:p14="http://schemas.microsoft.com/office/powerpoint/2010/main" val="355281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A4BD96F2-0928-41AA-91B9-DD7AC9E727D2}"/>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846B24E0-1811-3CB8-0B76-1FCF0DE562F8}"/>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7EF2759F-6EA3-187F-35D7-5FC4C36B88B3}"/>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1D341A73-A2AF-50AE-12FE-092CCCE9BEAD}"/>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00B31B4F-6869-F015-F271-4ABB8C491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2" name="1 Título">
            <a:extLst>
              <a:ext uri="{FF2B5EF4-FFF2-40B4-BE49-F238E27FC236}">
                <a16:creationId xmlns:a16="http://schemas.microsoft.com/office/drawing/2014/main" id="{76525804-8F4E-9B3C-C7F8-A9A6AFF8FD2D}"/>
              </a:ext>
            </a:extLst>
          </p:cNvPr>
          <p:cNvSpPr>
            <a:spLocks noGrp="1"/>
          </p:cNvSpPr>
          <p:nvPr>
            <p:ph type="title"/>
          </p:nvPr>
        </p:nvSpPr>
        <p:spPr>
          <a:xfrm>
            <a:off x="4038600" y="514558"/>
            <a:ext cx="12344400" cy="776288"/>
          </a:xfrm>
          <a:solidFill>
            <a:schemeClr val="accent6">
              <a:lumMod val="20000"/>
              <a:lumOff val="80000"/>
            </a:schemeClr>
          </a:solidFill>
        </p:spPr>
        <p:txBody>
          <a:bodyPr>
            <a:normAutofit fontScale="90000"/>
          </a:bodyPr>
          <a:lstStyle/>
          <a:p>
            <a:pPr algn="ctr" eaLnBrk="1" hangingPunct="1">
              <a:defRPr/>
            </a:pPr>
            <a:r>
              <a:rPr lang="es-PE" sz="4800" b="1" dirty="0">
                <a:solidFill>
                  <a:srgbClr val="FF0000"/>
                </a:solidFill>
                <a:latin typeface="+mn-lt"/>
              </a:rPr>
              <a:t>DEMANDAS  DE NUESTRO PAIS</a:t>
            </a:r>
          </a:p>
        </p:txBody>
      </p:sp>
      <p:pic>
        <p:nvPicPr>
          <p:cNvPr id="3" name="Picture 4">
            <a:extLst>
              <a:ext uri="{FF2B5EF4-FFF2-40B4-BE49-F238E27FC236}">
                <a16:creationId xmlns:a16="http://schemas.microsoft.com/office/drawing/2014/main" id="{4202D82B-AB9C-F1CA-B201-68D8726EF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251" y="1829006"/>
            <a:ext cx="14026757" cy="794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Diagrama 3">
            <a:extLst>
              <a:ext uri="{FF2B5EF4-FFF2-40B4-BE49-F238E27FC236}">
                <a16:creationId xmlns:a16="http://schemas.microsoft.com/office/drawing/2014/main" id="{1BBF30DC-B654-021E-5306-E67C7A4CE7C1}"/>
              </a:ext>
            </a:extLst>
          </p:cNvPr>
          <p:cNvGraphicFramePr/>
          <p:nvPr>
            <p:extLst>
              <p:ext uri="{D42A27DB-BD31-4B8C-83A1-F6EECF244321}">
                <p14:modId xmlns:p14="http://schemas.microsoft.com/office/powerpoint/2010/main" val="2395996179"/>
              </p:ext>
            </p:extLst>
          </p:nvPr>
        </p:nvGraphicFramePr>
        <p:xfrm>
          <a:off x="3072727" y="1938752"/>
          <a:ext cx="12428021" cy="65192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4713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335C2-3F46-CBD2-5309-ECA4CD8C10B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573CD-9D0F-A44A-C513-FD68611CD457}"/>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6E06E86D-21C0-D968-7D24-B6D1BA77C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2" name="TextBox 3">
            <a:extLst>
              <a:ext uri="{FF2B5EF4-FFF2-40B4-BE49-F238E27FC236}">
                <a16:creationId xmlns:a16="http://schemas.microsoft.com/office/drawing/2014/main" id="{2D72DF7C-B5F0-AE41-4B7D-28269881ADF3}"/>
              </a:ext>
            </a:extLst>
          </p:cNvPr>
          <p:cNvSpPr txBox="1"/>
          <p:nvPr/>
        </p:nvSpPr>
        <p:spPr>
          <a:xfrm>
            <a:off x="1219200" y="3390900"/>
            <a:ext cx="15240000" cy="3306674"/>
          </a:xfrm>
          <a:prstGeom prst="rect">
            <a:avLst/>
          </a:prstGeom>
        </p:spPr>
        <p:txBody>
          <a:bodyPr wrap="square" lIns="0" tIns="0" rIns="0" bIns="0" rtlCol="0" anchor="t">
            <a:spAutoFit/>
          </a:bodyPr>
          <a:lstStyle/>
          <a:p>
            <a:pPr algn="ctr">
              <a:lnSpc>
                <a:spcPts val="8679"/>
              </a:lnSpc>
            </a:pPr>
            <a:r>
              <a:rPr lang="en-US" sz="6199" dirty="0" err="1">
                <a:solidFill>
                  <a:srgbClr val="FF0000"/>
                </a:solidFill>
                <a:latin typeface="Cocogoose"/>
                <a:ea typeface="Cocogoose"/>
                <a:cs typeface="Cocogoose"/>
                <a:sym typeface="Cocogoose"/>
              </a:rPr>
              <a:t>Enfoque</a:t>
            </a:r>
            <a:r>
              <a:rPr lang="en-US" sz="6199" dirty="0">
                <a:solidFill>
                  <a:srgbClr val="FF0000"/>
                </a:solidFill>
                <a:latin typeface="Cocogoose"/>
                <a:ea typeface="Cocogoose"/>
                <a:cs typeface="Cocogoose"/>
                <a:sym typeface="Cocogoose"/>
              </a:rPr>
              <a:t> de </a:t>
            </a:r>
            <a:r>
              <a:rPr lang="en-US" sz="6199" dirty="0" err="1">
                <a:solidFill>
                  <a:srgbClr val="FF0000"/>
                </a:solidFill>
                <a:latin typeface="Cocogoose"/>
                <a:ea typeface="Cocogoose"/>
                <a:cs typeface="Cocogoose"/>
                <a:sym typeface="Cocogoose"/>
              </a:rPr>
              <a:t>Indagación</a:t>
            </a:r>
            <a:r>
              <a:rPr lang="en-US" sz="6199" dirty="0">
                <a:solidFill>
                  <a:srgbClr val="FF0000"/>
                </a:solidFill>
                <a:latin typeface="Cocogoose"/>
                <a:ea typeface="Cocogoose"/>
                <a:cs typeface="Cocogoose"/>
                <a:sym typeface="Cocogoose"/>
              </a:rPr>
              <a:t> y </a:t>
            </a:r>
            <a:r>
              <a:rPr lang="en-US" sz="6199" dirty="0" err="1">
                <a:solidFill>
                  <a:srgbClr val="FF0000"/>
                </a:solidFill>
                <a:latin typeface="Cocogoose"/>
                <a:ea typeface="Cocogoose"/>
                <a:cs typeface="Cocogoose"/>
                <a:sym typeface="Cocogoose"/>
              </a:rPr>
              <a:t>alfabetización</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científica</a:t>
            </a:r>
            <a:r>
              <a:rPr lang="en-US" sz="6199" dirty="0">
                <a:solidFill>
                  <a:srgbClr val="FF0000"/>
                </a:solidFill>
                <a:latin typeface="Cocogoose"/>
                <a:ea typeface="Cocogoose"/>
                <a:cs typeface="Cocogoose"/>
                <a:sym typeface="Cocogoose"/>
              </a:rPr>
              <a:t> y </a:t>
            </a:r>
            <a:r>
              <a:rPr lang="en-US" sz="6199" dirty="0" err="1">
                <a:solidFill>
                  <a:srgbClr val="FF0000"/>
                </a:solidFill>
                <a:latin typeface="Cocogoose"/>
                <a:ea typeface="Cocogoose"/>
                <a:cs typeface="Cocogoose"/>
                <a:sym typeface="Cocogoose"/>
              </a:rPr>
              <a:t>tecnológica</a:t>
            </a:r>
            <a:endParaRPr lang="en-US" sz="6199" dirty="0">
              <a:solidFill>
                <a:srgbClr val="FF0000"/>
              </a:solidFill>
              <a:latin typeface="Cocogoose"/>
              <a:ea typeface="Cocogoose"/>
              <a:cs typeface="Cocogoose"/>
              <a:sym typeface="Cocogoose"/>
            </a:endParaRPr>
          </a:p>
        </p:txBody>
      </p:sp>
      <p:sp>
        <p:nvSpPr>
          <p:cNvPr id="4" name="TextBox 7">
            <a:extLst>
              <a:ext uri="{FF2B5EF4-FFF2-40B4-BE49-F238E27FC236}">
                <a16:creationId xmlns:a16="http://schemas.microsoft.com/office/drawing/2014/main" id="{DF9C093D-E0C9-2387-1111-20C4F1988646}"/>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spTree>
    <p:extLst>
      <p:ext uri="{BB962C8B-B14F-4D97-AF65-F5344CB8AC3E}">
        <p14:creationId xmlns:p14="http://schemas.microsoft.com/office/powerpoint/2010/main" val="2042257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A2A6695-99AA-2C3A-47DD-6E83C0D08F13}"/>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graphicFrame>
        <p:nvGraphicFramePr>
          <p:cNvPr id="3" name="Diagrama 2"/>
          <p:cNvGraphicFramePr/>
          <p:nvPr/>
        </p:nvGraphicFramePr>
        <p:xfrm>
          <a:off x="383651" y="1303586"/>
          <a:ext cx="16410122"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5 Rectángulo"/>
          <p:cNvSpPr/>
          <p:nvPr/>
        </p:nvSpPr>
        <p:spPr>
          <a:xfrm>
            <a:off x="6477000" y="196045"/>
            <a:ext cx="5756488" cy="803297"/>
          </a:xfrm>
          <a:prstGeom prst="rect">
            <a:avLst/>
          </a:prstGeom>
          <a:noFill/>
        </p:spPr>
        <p:txBody>
          <a:bodyPr wrap="square" lIns="137160" tIns="68580" rIns="137160" bIns="68580">
            <a:spAutoFit/>
          </a:bodyPr>
          <a:lstStyle/>
          <a:p>
            <a:pPr>
              <a:lnSpc>
                <a:spcPct val="90000"/>
              </a:lnSpc>
              <a:spcBef>
                <a:spcPct val="0"/>
              </a:spcBef>
            </a:pPr>
            <a:r>
              <a:rPr lang="es-ES" sz="4800" b="1" dirty="0">
                <a:solidFill>
                  <a:srgbClr val="C00000"/>
                </a:solidFill>
                <a:latin typeface="Albertus Medium" panose="020E0602030304020304" pitchFamily="34" charset="0"/>
              </a:rPr>
              <a:t>Enfoque del área</a:t>
            </a:r>
          </a:p>
        </p:txBody>
      </p:sp>
      <p:sp>
        <p:nvSpPr>
          <p:cNvPr id="2" name="TextBox 7">
            <a:extLst>
              <a:ext uri="{FF2B5EF4-FFF2-40B4-BE49-F238E27FC236}">
                <a16:creationId xmlns:a16="http://schemas.microsoft.com/office/drawing/2014/main" id="{6C8E6578-522F-B71C-D4E0-60B2B36A2393}"/>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5" name="Imagen 4">
            <a:extLst>
              <a:ext uri="{FF2B5EF4-FFF2-40B4-BE49-F238E27FC236}">
                <a16:creationId xmlns:a16="http://schemas.microsoft.com/office/drawing/2014/main" id="{FF7332FB-7B03-7B40-1C3B-B30C48257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42" y="0"/>
            <a:ext cx="3083442" cy="999342"/>
          </a:xfrm>
          <a:prstGeom prst="rect">
            <a:avLst/>
          </a:prstGeom>
        </p:spPr>
      </p:pic>
    </p:spTree>
    <p:extLst>
      <p:ext uri="{BB962C8B-B14F-4D97-AF65-F5344CB8AC3E}">
        <p14:creationId xmlns:p14="http://schemas.microsoft.com/office/powerpoint/2010/main" val="1972137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B03B8D6E-3399-EEC7-87BA-8E3A71AF7877}"/>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ACA75F62-3EB8-D347-B3F7-FB1B73A52A48}"/>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907DA973-686B-B04A-633F-C0ED52ED8FB4}"/>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56FE76E8-028B-AB30-8586-6F4DB6F7CB30}"/>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0A0E6BFC-EDF2-746D-DDC6-48A5DFA79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2016642" cy="979969"/>
          </a:xfrm>
          <a:prstGeom prst="rect">
            <a:avLst/>
          </a:prstGeom>
        </p:spPr>
      </p:pic>
      <p:sp>
        <p:nvSpPr>
          <p:cNvPr id="2" name="CuadroTexto 1">
            <a:extLst>
              <a:ext uri="{FF2B5EF4-FFF2-40B4-BE49-F238E27FC236}">
                <a16:creationId xmlns:a16="http://schemas.microsoft.com/office/drawing/2014/main" id="{E5085F9C-7F91-1441-31E8-B61845B6CABB}"/>
              </a:ext>
            </a:extLst>
          </p:cNvPr>
          <p:cNvSpPr txBox="1"/>
          <p:nvPr/>
        </p:nvSpPr>
        <p:spPr>
          <a:xfrm>
            <a:off x="579121" y="5777923"/>
            <a:ext cx="3910818" cy="3529108"/>
          </a:xfrm>
          <a:prstGeom prst="rect">
            <a:avLst/>
          </a:prstGeom>
          <a:noFill/>
        </p:spPr>
        <p:txBody>
          <a:bodyPr wrap="square">
            <a:spAutoFit/>
          </a:bodyPr>
          <a:lstStyle/>
          <a:p>
            <a:pPr algn="just">
              <a:lnSpc>
                <a:spcPct val="115000"/>
              </a:lnSpc>
              <a:buNone/>
            </a:pPr>
            <a:r>
              <a:rPr lang="es-PE" sz="2800" dirty="0">
                <a:latin typeface="Arial" panose="020B0604020202020204" pitchFamily="34" charset="0"/>
                <a:ea typeface="Calibri" panose="020F0502020204030204" pitchFamily="34" charset="0"/>
                <a:cs typeface="Times New Roman" panose="02020603050405020304" pitchFamily="18" charset="0"/>
              </a:rPr>
              <a:t>John Dewey (1859-1952)</a:t>
            </a:r>
            <a:endParaRPr lang="es-PE" sz="3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None/>
            </a:pPr>
            <a:r>
              <a:rPr lang="es-PE" sz="2800" b="1" i="1" dirty="0">
                <a:solidFill>
                  <a:schemeClr val="bg2">
                    <a:lumMod val="25000"/>
                  </a:schemeClr>
                </a:solidFill>
                <a:latin typeface="Arial" panose="020B0604020202020204" pitchFamily="34" charset="0"/>
                <a:ea typeface="Calibri" panose="020F0502020204030204" pitchFamily="34" charset="0"/>
                <a:cs typeface="Times New Roman" panose="02020603050405020304" pitchFamily="18" charset="0"/>
              </a:rPr>
              <a:t>La educación es una constante reorganización o reconstrucción de la experiencia</a:t>
            </a:r>
            <a:r>
              <a:rPr lang="es-PE" sz="2800" b="1" dirty="0">
                <a:solidFill>
                  <a:schemeClr val="bg2">
                    <a:lumMod val="25000"/>
                  </a:schemeClr>
                </a:solidFill>
                <a:latin typeface="Arial" panose="020B0604020202020204" pitchFamily="34" charset="0"/>
                <a:ea typeface="Calibri" panose="020F0502020204030204" pitchFamily="34" charset="0"/>
                <a:cs typeface="Times New Roman" panose="02020603050405020304" pitchFamily="18" charset="0"/>
              </a:rPr>
              <a:t> (1916)</a:t>
            </a:r>
            <a:endParaRPr lang="es-PE" sz="3600" b="1"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C61D27A0-A761-6A82-D6DD-CF6F031B7FE1}"/>
              </a:ext>
            </a:extLst>
          </p:cNvPr>
          <p:cNvSpPr txBox="1"/>
          <p:nvPr/>
        </p:nvSpPr>
        <p:spPr>
          <a:xfrm>
            <a:off x="5634895" y="1950659"/>
            <a:ext cx="11140438" cy="3990003"/>
          </a:xfrm>
          <a:prstGeom prst="rect">
            <a:avLst/>
          </a:prstGeom>
          <a:noFill/>
        </p:spPr>
        <p:txBody>
          <a:bodyPr wrap="square">
            <a:spAutoFit/>
          </a:bodyPr>
          <a:lstStyle/>
          <a:p>
            <a:pPr marL="685800" marR="177800" indent="-685800" algn="just">
              <a:lnSpc>
                <a:spcPct val="114000"/>
              </a:lnSpc>
              <a:buFont typeface="Arial" panose="020B0604020202020204" pitchFamily="34" charset="0"/>
              <a:buChar char="•"/>
            </a:pPr>
            <a:r>
              <a:rPr lang="es-PE" sz="3200" b="1" dirty="0">
                <a:ea typeface="Calibri" panose="020F0502020204030204" pitchFamily="34" charset="0"/>
                <a:cs typeface="Times New Roman" panose="02020603050405020304" pitchFamily="18" charset="0"/>
              </a:rPr>
              <a:t>Partir de alguna experiencia actual y real del estudiante.</a:t>
            </a:r>
          </a:p>
          <a:p>
            <a:pPr marL="685800" marR="177800" indent="-685800" algn="just">
              <a:lnSpc>
                <a:spcPct val="114000"/>
              </a:lnSpc>
              <a:buFont typeface="Arial" panose="020B0604020202020204" pitchFamily="34" charset="0"/>
              <a:buChar char="•"/>
            </a:pPr>
            <a:r>
              <a:rPr lang="es-PE" sz="3200" b="1" dirty="0">
                <a:ea typeface="Calibri" panose="020F0502020204030204" pitchFamily="34" charset="0"/>
                <a:cs typeface="Times New Roman" panose="02020603050405020304" pitchFamily="18" charset="0"/>
              </a:rPr>
              <a:t>Identificar algún problema o dificultad suscitados a partir de esa experiencia.</a:t>
            </a:r>
          </a:p>
          <a:p>
            <a:pPr marL="685800" marR="177800" indent="-685800" algn="just">
              <a:lnSpc>
                <a:spcPct val="114000"/>
              </a:lnSpc>
              <a:buFont typeface="Arial" panose="020B0604020202020204" pitchFamily="34" charset="0"/>
              <a:buChar char="•"/>
            </a:pPr>
            <a:r>
              <a:rPr lang="es-PE" sz="3200" b="1" dirty="0">
                <a:ea typeface="Calibri" panose="020F0502020204030204" pitchFamily="34" charset="0"/>
                <a:cs typeface="Times New Roman" panose="02020603050405020304" pitchFamily="18" charset="0"/>
              </a:rPr>
              <a:t>Analizar los datos disponibles, así como generar la búsqueda de soluciones viables.</a:t>
            </a:r>
          </a:p>
          <a:p>
            <a:pPr marL="685800" marR="177800" indent="-685800" algn="just">
              <a:lnSpc>
                <a:spcPct val="114000"/>
              </a:lnSpc>
              <a:buFont typeface="Arial" panose="020B0604020202020204" pitchFamily="34" charset="0"/>
              <a:buChar char="•"/>
            </a:pPr>
            <a:r>
              <a:rPr lang="es-PE" sz="3200" b="1" dirty="0">
                <a:ea typeface="Calibri" panose="020F0502020204030204" pitchFamily="34" charset="0"/>
                <a:cs typeface="Times New Roman" panose="02020603050405020304" pitchFamily="18" charset="0"/>
              </a:rPr>
              <a:t>Formular la hipótesis de solución.</a:t>
            </a:r>
          </a:p>
          <a:p>
            <a:pPr marL="685800" marR="177800" indent="-685800" algn="just">
              <a:lnSpc>
                <a:spcPct val="114000"/>
              </a:lnSpc>
              <a:buFont typeface="Arial" panose="020B0604020202020204" pitchFamily="34" charset="0"/>
              <a:buChar char="•"/>
            </a:pPr>
            <a:r>
              <a:rPr lang="es-PE" sz="3200" b="1" dirty="0">
                <a:ea typeface="Calibri" panose="020F0502020204030204" pitchFamily="34" charset="0"/>
                <a:cs typeface="Times New Roman" panose="02020603050405020304" pitchFamily="18" charset="0"/>
              </a:rPr>
              <a:t>Comprobar la hipótesis por la acción.</a:t>
            </a:r>
          </a:p>
        </p:txBody>
      </p:sp>
      <p:pic>
        <p:nvPicPr>
          <p:cNvPr id="4" name="Imagen 3">
            <a:extLst>
              <a:ext uri="{FF2B5EF4-FFF2-40B4-BE49-F238E27FC236}">
                <a16:creationId xmlns:a16="http://schemas.microsoft.com/office/drawing/2014/main" id="{97D05D6B-CF31-6B38-8F71-C4AF4AC8344B}"/>
              </a:ext>
            </a:extLst>
          </p:cNvPr>
          <p:cNvPicPr>
            <a:picLocks noChangeAspect="1"/>
          </p:cNvPicPr>
          <p:nvPr/>
        </p:nvPicPr>
        <p:blipFill>
          <a:blip r:embed="rId5"/>
          <a:stretch>
            <a:fillRect/>
          </a:stretch>
        </p:blipFill>
        <p:spPr>
          <a:xfrm>
            <a:off x="423554" y="1889081"/>
            <a:ext cx="4221952" cy="3446264"/>
          </a:xfrm>
          <a:prstGeom prst="rect">
            <a:avLst/>
          </a:prstGeom>
        </p:spPr>
      </p:pic>
      <p:sp>
        <p:nvSpPr>
          <p:cNvPr id="7" name="CuadroTexto 6">
            <a:extLst>
              <a:ext uri="{FF2B5EF4-FFF2-40B4-BE49-F238E27FC236}">
                <a16:creationId xmlns:a16="http://schemas.microsoft.com/office/drawing/2014/main" id="{706F3927-661E-8756-40DD-ACF7601A9B01}"/>
              </a:ext>
            </a:extLst>
          </p:cNvPr>
          <p:cNvSpPr txBox="1"/>
          <p:nvPr/>
        </p:nvSpPr>
        <p:spPr>
          <a:xfrm>
            <a:off x="423554" y="472328"/>
            <a:ext cx="16946878" cy="1200329"/>
          </a:xfrm>
          <a:prstGeom prst="rect">
            <a:avLst/>
          </a:prstGeom>
          <a:noFill/>
        </p:spPr>
        <p:txBody>
          <a:bodyPr wrap="square">
            <a:spAutoFit/>
          </a:bodyPr>
          <a:lstStyle/>
          <a:p>
            <a:pPr algn="ctr"/>
            <a:r>
              <a:rPr lang="es-PE" sz="3600" b="1" dirty="0">
                <a:solidFill>
                  <a:srgbClr val="FF0000"/>
                </a:solidFill>
                <a:latin typeface="Arial" panose="020B0604020202020204" pitchFamily="34" charset="0"/>
                <a:cs typeface="Arial" panose="020B0604020202020204" pitchFamily="34" charset="0"/>
              </a:rPr>
              <a:t>La construcción activa del conocimiento científico, </a:t>
            </a:r>
          </a:p>
          <a:p>
            <a:pPr algn="ctr"/>
            <a:r>
              <a:rPr lang="es-PE" sz="3600" b="1" dirty="0">
                <a:solidFill>
                  <a:srgbClr val="FF0000"/>
                </a:solidFill>
                <a:latin typeface="Arial" panose="020B0604020202020204" pitchFamily="34" charset="0"/>
                <a:cs typeface="Arial" panose="020B0604020202020204" pitchFamily="34" charset="0"/>
              </a:rPr>
              <a:t>base del Enfoque Indagación y alfabetización científica y tecnológica</a:t>
            </a:r>
          </a:p>
        </p:txBody>
      </p:sp>
      <p:sp>
        <p:nvSpPr>
          <p:cNvPr id="9" name="CuadroTexto 8">
            <a:extLst>
              <a:ext uri="{FF2B5EF4-FFF2-40B4-BE49-F238E27FC236}">
                <a16:creationId xmlns:a16="http://schemas.microsoft.com/office/drawing/2014/main" id="{1EED9D0C-6A7D-4E52-18E0-D7F0AE20355F}"/>
              </a:ext>
            </a:extLst>
          </p:cNvPr>
          <p:cNvSpPr txBox="1"/>
          <p:nvPr/>
        </p:nvSpPr>
        <p:spPr>
          <a:xfrm>
            <a:off x="6858000" y="6266880"/>
            <a:ext cx="10160266" cy="2551195"/>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marR="177800" algn="just">
              <a:lnSpc>
                <a:spcPct val="114000"/>
              </a:lnSpc>
              <a:tabLst>
                <a:tab pos="360680" algn="l"/>
              </a:tabLst>
            </a:pPr>
            <a:r>
              <a:rPr lang="es-PE" sz="3200" b="1" dirty="0">
                <a:solidFill>
                  <a:srgbClr val="3333FF"/>
                </a:solidFill>
                <a:ea typeface="Calibri" panose="020F0502020204030204" pitchFamily="34" charset="0"/>
                <a:cs typeface="Times New Roman" panose="02020603050405020304" pitchFamily="18" charset="0"/>
              </a:rPr>
              <a:t>El aprendizaje está unido a la experiencia vivencial y las problemáticas planteadas al estudiante de acuerdo con su nivel, despiertan su curiosidad e involucramiento en la construcción activa de sus respuestas</a:t>
            </a:r>
            <a:r>
              <a:rPr lang="es-PE" sz="3200" b="1"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67389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D837165-52DF-4814-9663-EE8496CF14E0}"/>
              </a:ext>
            </a:extLst>
          </p:cNvPr>
          <p:cNvSpPr txBox="1"/>
          <p:nvPr/>
        </p:nvSpPr>
        <p:spPr>
          <a:xfrm>
            <a:off x="3657600" y="3828519"/>
            <a:ext cx="11071274" cy="1200329"/>
          </a:xfrm>
          <a:prstGeom prst="rect">
            <a:avLst/>
          </a:prstGeom>
          <a:noFill/>
        </p:spPr>
        <p:txBody>
          <a:bodyPr wrap="square" rtlCol="0">
            <a:spAutoFit/>
          </a:bodyPr>
          <a:lstStyle/>
          <a:p>
            <a:pPr algn="ctr"/>
            <a:r>
              <a:rPr lang="es-PE" sz="3600" dirty="0">
                <a:ea typeface="Calibri" panose="020F0502020204030204" pitchFamily="34" charset="0"/>
                <a:cs typeface="Times New Roman" panose="02020603050405020304" pitchFamily="18" charset="0"/>
              </a:rPr>
              <a:t>El estudiante, al interactuar con el mundo movido por la curiosidad, escepticismo o desafíos</a:t>
            </a:r>
            <a:endParaRPr lang="es-PE" sz="3600" dirty="0"/>
          </a:p>
        </p:txBody>
      </p:sp>
      <p:sp>
        <p:nvSpPr>
          <p:cNvPr id="7" name="Flecha: hacia abajo 6">
            <a:extLst>
              <a:ext uri="{FF2B5EF4-FFF2-40B4-BE49-F238E27FC236}">
                <a16:creationId xmlns:a16="http://schemas.microsoft.com/office/drawing/2014/main" id="{A07F5FCF-EE87-44E5-BF74-A08696AD5199}"/>
              </a:ext>
            </a:extLst>
          </p:cNvPr>
          <p:cNvSpPr/>
          <p:nvPr/>
        </p:nvSpPr>
        <p:spPr>
          <a:xfrm>
            <a:off x="8847311" y="2079577"/>
            <a:ext cx="872196" cy="1622797"/>
          </a:xfrm>
          <a:prstGeom prst="downArrow">
            <a:avLst/>
          </a:prstGeom>
          <a:solidFill>
            <a:srgbClr val="2D78F3"/>
          </a:solidFill>
          <a:ln>
            <a:solidFill>
              <a:srgbClr val="2D7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3600"/>
          </a:p>
        </p:txBody>
      </p:sp>
      <p:sp>
        <p:nvSpPr>
          <p:cNvPr id="8" name="CuadroTexto 7">
            <a:extLst>
              <a:ext uri="{FF2B5EF4-FFF2-40B4-BE49-F238E27FC236}">
                <a16:creationId xmlns:a16="http://schemas.microsoft.com/office/drawing/2014/main" id="{DBB52E5C-DCE7-4343-BF0A-38436A9A9BF5}"/>
              </a:ext>
            </a:extLst>
          </p:cNvPr>
          <p:cNvSpPr txBox="1"/>
          <p:nvPr/>
        </p:nvSpPr>
        <p:spPr>
          <a:xfrm>
            <a:off x="3072161" y="6621326"/>
            <a:ext cx="12562444" cy="2862322"/>
          </a:xfrm>
          <a:prstGeom prst="rect">
            <a:avLst/>
          </a:prstGeom>
          <a:noFill/>
        </p:spPr>
        <p:txBody>
          <a:bodyPr wrap="square" rtlCol="0">
            <a:spAutoFit/>
          </a:bodyPr>
          <a:lstStyle/>
          <a:p>
            <a:pPr algn="ctr"/>
            <a:r>
              <a:rPr lang="es-PE" sz="3600" b="1" dirty="0">
                <a:solidFill>
                  <a:schemeClr val="tx2"/>
                </a:solidFill>
                <a:ea typeface="Calibri" panose="020F0502020204030204" pitchFamily="34" charset="0"/>
                <a:cs typeface="Times New Roman" panose="02020603050405020304" pitchFamily="18" charset="0"/>
              </a:rPr>
              <a:t>Usa y construye activamente ideas o conocimientos científicos y tecnológicos desde los modos de hacer y pensar científico y tecnológico y la comprensión de la naturaleza de la ciencia y de la tecnología en la acción de resolver una determinada situación u otras relacionadas. </a:t>
            </a:r>
            <a:endParaRPr lang="es-PE" sz="3600" b="1" dirty="0">
              <a:solidFill>
                <a:schemeClr val="tx2"/>
              </a:solidFill>
            </a:endParaRPr>
          </a:p>
        </p:txBody>
      </p:sp>
      <p:sp>
        <p:nvSpPr>
          <p:cNvPr id="9" name="Flecha: hacia abajo 8">
            <a:extLst>
              <a:ext uri="{FF2B5EF4-FFF2-40B4-BE49-F238E27FC236}">
                <a16:creationId xmlns:a16="http://schemas.microsoft.com/office/drawing/2014/main" id="{2AA431DE-EE04-40A9-8AEA-C0DBE5BE437B}"/>
              </a:ext>
            </a:extLst>
          </p:cNvPr>
          <p:cNvSpPr/>
          <p:nvPr/>
        </p:nvSpPr>
        <p:spPr>
          <a:xfrm>
            <a:off x="8893124" y="5119224"/>
            <a:ext cx="872196" cy="1327904"/>
          </a:xfrm>
          <a:prstGeom prst="downArrow">
            <a:avLst/>
          </a:prstGeom>
          <a:solidFill>
            <a:srgbClr val="2D78F3"/>
          </a:solidFill>
          <a:ln>
            <a:solidFill>
              <a:srgbClr val="2D7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3600"/>
          </a:p>
        </p:txBody>
      </p:sp>
      <p:sp>
        <p:nvSpPr>
          <p:cNvPr id="13" name="CuadroTexto 12">
            <a:extLst>
              <a:ext uri="{FF2B5EF4-FFF2-40B4-BE49-F238E27FC236}">
                <a16:creationId xmlns:a16="http://schemas.microsoft.com/office/drawing/2014/main" id="{2EE50C97-9C5C-4455-ACFA-8B13608EAB5B}"/>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94A03109-D8EF-87DE-C211-4BA954D011E3}"/>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14" name="TextBox 7">
            <a:extLst>
              <a:ext uri="{FF2B5EF4-FFF2-40B4-BE49-F238E27FC236}">
                <a16:creationId xmlns:a16="http://schemas.microsoft.com/office/drawing/2014/main" id="{520A2EB9-0BD7-41F6-20EA-E743226342D9}"/>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15" name="Imagen 14">
            <a:extLst>
              <a:ext uri="{FF2B5EF4-FFF2-40B4-BE49-F238E27FC236}">
                <a16:creationId xmlns:a16="http://schemas.microsoft.com/office/drawing/2014/main" id="{89FB13E5-89E2-B0E5-DC91-CFD7C50B1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3083442" cy="999342"/>
          </a:xfrm>
          <a:prstGeom prst="rect">
            <a:avLst/>
          </a:prstGeom>
        </p:spPr>
      </p:pic>
      <p:sp>
        <p:nvSpPr>
          <p:cNvPr id="17" name="CuadroTexto 16">
            <a:extLst>
              <a:ext uri="{FF2B5EF4-FFF2-40B4-BE49-F238E27FC236}">
                <a16:creationId xmlns:a16="http://schemas.microsoft.com/office/drawing/2014/main" id="{30A93720-7AD0-3F5B-0140-614C0E13E53E}"/>
              </a:ext>
            </a:extLst>
          </p:cNvPr>
          <p:cNvSpPr txBox="1"/>
          <p:nvPr/>
        </p:nvSpPr>
        <p:spPr>
          <a:xfrm>
            <a:off x="3657600" y="-154148"/>
            <a:ext cx="11811000" cy="2018694"/>
          </a:xfrm>
          <a:prstGeom prst="rect">
            <a:avLst/>
          </a:prstGeom>
          <a:noFill/>
        </p:spPr>
        <p:txBody>
          <a:bodyPr wrap="square">
            <a:spAutoFit/>
          </a:bodyPr>
          <a:lstStyle/>
          <a:p>
            <a:pPr algn="ctr">
              <a:lnSpc>
                <a:spcPct val="150000"/>
              </a:lnSpc>
              <a:buNone/>
            </a:pPr>
            <a:r>
              <a:rPr lang="es-PE" sz="4400" b="1" dirty="0">
                <a:solidFill>
                  <a:srgbClr val="FF0000"/>
                </a:solidFill>
                <a:ea typeface="Calibri" panose="020F0502020204030204" pitchFamily="34" charset="0"/>
                <a:cs typeface="Times New Roman" panose="02020603050405020304" pitchFamily="18" charset="0"/>
              </a:rPr>
              <a:t>El enfoque </a:t>
            </a:r>
            <a:r>
              <a:rPr lang="es-PE" sz="4400" b="1" dirty="0" err="1">
                <a:solidFill>
                  <a:srgbClr val="FF0000"/>
                </a:solidFill>
                <a:ea typeface="Calibri" panose="020F0502020204030204" pitchFamily="34" charset="0"/>
                <a:cs typeface="Times New Roman" panose="02020603050405020304" pitchFamily="18" charset="0"/>
              </a:rPr>
              <a:t>IyACyT</a:t>
            </a:r>
            <a:r>
              <a:rPr lang="es-PE" sz="4400" b="1" dirty="0">
                <a:solidFill>
                  <a:srgbClr val="FF0000"/>
                </a:solidFill>
                <a:ea typeface="Calibri" panose="020F0502020204030204" pitchFamily="34" charset="0"/>
                <a:cs typeface="Times New Roman" panose="02020603050405020304" pitchFamily="18" charset="0"/>
              </a:rPr>
              <a:t> orienta la enseñanza y aprendizaje </a:t>
            </a:r>
          </a:p>
        </p:txBody>
      </p:sp>
    </p:spTree>
    <p:extLst>
      <p:ext uri="{BB962C8B-B14F-4D97-AF65-F5344CB8AC3E}">
        <p14:creationId xmlns:p14="http://schemas.microsoft.com/office/powerpoint/2010/main" val="3819698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83493E4-D124-4E19-811B-7282EDEFF933}"/>
              </a:ext>
            </a:extLst>
          </p:cNvPr>
          <p:cNvSpPr txBox="1"/>
          <p:nvPr/>
        </p:nvSpPr>
        <p:spPr>
          <a:xfrm>
            <a:off x="2590756" y="-70239"/>
            <a:ext cx="13779568" cy="1592103"/>
          </a:xfrm>
          <a:prstGeom prst="rect">
            <a:avLst/>
          </a:prstGeom>
          <a:noFill/>
        </p:spPr>
        <p:txBody>
          <a:bodyPr wrap="square">
            <a:spAutoFit/>
          </a:bodyPr>
          <a:lstStyle/>
          <a:p>
            <a:pPr algn="ctr">
              <a:lnSpc>
                <a:spcPct val="114000"/>
              </a:lnSpc>
              <a:buNone/>
            </a:pPr>
            <a:r>
              <a:rPr lang="es-PE" sz="4400" b="1" dirty="0">
                <a:solidFill>
                  <a:srgbClr val="FF0000"/>
                </a:solidFill>
                <a:ea typeface="Calibri" panose="020F0502020204030204" pitchFamily="34" charset="0"/>
                <a:cs typeface="Times New Roman" panose="02020603050405020304" pitchFamily="18" charset="0"/>
              </a:rPr>
              <a:t>El enfoque Indagación y alfabetización científica y tecnológica y las competencias</a:t>
            </a:r>
          </a:p>
        </p:txBody>
      </p:sp>
      <p:sp>
        <p:nvSpPr>
          <p:cNvPr id="11" name="Forma libre: forma 10">
            <a:extLst>
              <a:ext uri="{FF2B5EF4-FFF2-40B4-BE49-F238E27FC236}">
                <a16:creationId xmlns:a16="http://schemas.microsoft.com/office/drawing/2014/main" id="{87A5C20B-9422-4F86-81B2-97DE383FFA6B}"/>
              </a:ext>
            </a:extLst>
          </p:cNvPr>
          <p:cNvSpPr/>
          <p:nvPr/>
        </p:nvSpPr>
        <p:spPr>
          <a:xfrm>
            <a:off x="12708867" y="5564402"/>
            <a:ext cx="4301478" cy="4115808"/>
          </a:xfrm>
          <a:custGeom>
            <a:avLst/>
            <a:gdLst>
              <a:gd name="connsiteX0" fmla="*/ 1531473 w 2150739"/>
              <a:gd name="connsiteY0" fmla="*/ 328109 h 2057904"/>
              <a:gd name="connsiteX1" fmla="*/ 1687879 w 2150739"/>
              <a:gd name="connsiteY1" fmla="*/ 189533 h 2057904"/>
              <a:gd name="connsiteX2" fmla="*/ 1824870 w 2150739"/>
              <a:gd name="connsiteY2" fmla="*/ 298347 h 2057904"/>
              <a:gd name="connsiteX3" fmla="*/ 1725283 w 2150739"/>
              <a:gd name="connsiteY3" fmla="*/ 482054 h 2057904"/>
              <a:gd name="connsiteX4" fmla="*/ 1900661 w 2150739"/>
              <a:gd name="connsiteY4" fmla="*/ 769603 h 2057904"/>
              <a:gd name="connsiteX5" fmla="*/ 2109616 w 2150739"/>
              <a:gd name="connsiteY5" fmla="*/ 767586 h 2057904"/>
              <a:gd name="connsiteX6" fmla="*/ 2140261 w 2150739"/>
              <a:gd name="connsiteY6" fmla="*/ 932109 h 2057904"/>
              <a:gd name="connsiteX7" fmla="*/ 1944594 w 2150739"/>
              <a:gd name="connsiteY7" fmla="*/ 1005461 h 2057904"/>
              <a:gd name="connsiteX8" fmla="*/ 1883686 w 2150739"/>
              <a:gd name="connsiteY8" fmla="*/ 1332450 h 2057904"/>
              <a:gd name="connsiteX9" fmla="*/ 2040486 w 2150739"/>
              <a:gd name="connsiteY9" fmla="*/ 1470579 h 2057904"/>
              <a:gd name="connsiteX10" fmla="*/ 1951768 w 2150739"/>
              <a:gd name="connsiteY10" fmla="*/ 1616040 h 2057904"/>
              <a:gd name="connsiteX11" fmla="*/ 1757186 w 2150739"/>
              <a:gd name="connsiteY11" fmla="*/ 1539859 h 2057904"/>
              <a:gd name="connsiteX12" fmla="*/ 1488491 w 2150739"/>
              <a:gd name="connsiteY12" fmla="*/ 1753286 h 2057904"/>
              <a:gd name="connsiteX13" fmla="*/ 1521225 w 2150739"/>
              <a:gd name="connsiteY13" fmla="*/ 1959670 h 2057904"/>
              <a:gd name="connsiteX14" fmla="*/ 1352086 w 2150739"/>
              <a:gd name="connsiteY14" fmla="*/ 2017946 h 2057904"/>
              <a:gd name="connsiteX15" fmla="*/ 1250748 w 2150739"/>
              <a:gd name="connsiteY15" fmla="*/ 1835199 h 2057904"/>
              <a:gd name="connsiteX16" fmla="*/ 899992 w 2150739"/>
              <a:gd name="connsiteY16" fmla="*/ 1835199 h 2057904"/>
              <a:gd name="connsiteX17" fmla="*/ 798653 w 2150739"/>
              <a:gd name="connsiteY17" fmla="*/ 2017946 h 2057904"/>
              <a:gd name="connsiteX18" fmla="*/ 629514 w 2150739"/>
              <a:gd name="connsiteY18" fmla="*/ 1959670 h 2057904"/>
              <a:gd name="connsiteX19" fmla="*/ 662248 w 2150739"/>
              <a:gd name="connsiteY19" fmla="*/ 1753286 h 2057904"/>
              <a:gd name="connsiteX20" fmla="*/ 393553 w 2150739"/>
              <a:gd name="connsiteY20" fmla="*/ 1539859 h 2057904"/>
              <a:gd name="connsiteX21" fmla="*/ 198971 w 2150739"/>
              <a:gd name="connsiteY21" fmla="*/ 1616040 h 2057904"/>
              <a:gd name="connsiteX22" fmla="*/ 110253 w 2150739"/>
              <a:gd name="connsiteY22" fmla="*/ 1470579 h 2057904"/>
              <a:gd name="connsiteX23" fmla="*/ 267053 w 2150739"/>
              <a:gd name="connsiteY23" fmla="*/ 1332450 h 2057904"/>
              <a:gd name="connsiteX24" fmla="*/ 206145 w 2150739"/>
              <a:gd name="connsiteY24" fmla="*/ 1005461 h 2057904"/>
              <a:gd name="connsiteX25" fmla="*/ 10478 w 2150739"/>
              <a:gd name="connsiteY25" fmla="*/ 932109 h 2057904"/>
              <a:gd name="connsiteX26" fmla="*/ 41123 w 2150739"/>
              <a:gd name="connsiteY26" fmla="*/ 767586 h 2057904"/>
              <a:gd name="connsiteX27" fmla="*/ 250078 w 2150739"/>
              <a:gd name="connsiteY27" fmla="*/ 769603 h 2057904"/>
              <a:gd name="connsiteX28" fmla="*/ 425456 w 2150739"/>
              <a:gd name="connsiteY28" fmla="*/ 482054 h 2057904"/>
              <a:gd name="connsiteX29" fmla="*/ 325869 w 2150739"/>
              <a:gd name="connsiteY29" fmla="*/ 298347 h 2057904"/>
              <a:gd name="connsiteX30" fmla="*/ 462860 w 2150739"/>
              <a:gd name="connsiteY30" fmla="*/ 189533 h 2057904"/>
              <a:gd name="connsiteX31" fmla="*/ 619266 w 2150739"/>
              <a:gd name="connsiteY31" fmla="*/ 328109 h 2057904"/>
              <a:gd name="connsiteX32" fmla="*/ 948869 w 2150739"/>
              <a:gd name="connsiteY32" fmla="*/ 214547 h 2057904"/>
              <a:gd name="connsiteX33" fmla="*/ 985150 w 2150739"/>
              <a:gd name="connsiteY33" fmla="*/ 8757 h 2057904"/>
              <a:gd name="connsiteX34" fmla="*/ 1165589 w 2150739"/>
              <a:gd name="connsiteY34" fmla="*/ 8757 h 2057904"/>
              <a:gd name="connsiteX35" fmla="*/ 1201870 w 2150739"/>
              <a:gd name="connsiteY35" fmla="*/ 214547 h 2057904"/>
              <a:gd name="connsiteX36" fmla="*/ 1531473 w 2150739"/>
              <a:gd name="connsiteY36" fmla="*/ 328109 h 205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50739" h="2057904">
                <a:moveTo>
                  <a:pt x="1531473" y="328109"/>
                </a:moveTo>
                <a:lnTo>
                  <a:pt x="1687879" y="189533"/>
                </a:lnTo>
                <a:lnTo>
                  <a:pt x="1824870" y="298347"/>
                </a:lnTo>
                <a:lnTo>
                  <a:pt x="1725283" y="482054"/>
                </a:lnTo>
                <a:cubicBezTo>
                  <a:pt x="1803769" y="565632"/>
                  <a:pt x="1863442" y="663472"/>
                  <a:pt x="1900661" y="769603"/>
                </a:cubicBezTo>
                <a:lnTo>
                  <a:pt x="2109616" y="767586"/>
                </a:lnTo>
                <a:lnTo>
                  <a:pt x="2140261" y="932109"/>
                </a:lnTo>
                <a:lnTo>
                  <a:pt x="1944594" y="1005461"/>
                </a:lnTo>
                <a:cubicBezTo>
                  <a:pt x="1947965" y="1117242"/>
                  <a:pt x="1927241" y="1228501"/>
                  <a:pt x="1883686" y="1332450"/>
                </a:cubicBezTo>
                <a:lnTo>
                  <a:pt x="2040486" y="1470579"/>
                </a:lnTo>
                <a:lnTo>
                  <a:pt x="1951768" y="1616040"/>
                </a:lnTo>
                <a:lnTo>
                  <a:pt x="1757186" y="1539859"/>
                </a:lnTo>
                <a:cubicBezTo>
                  <a:pt x="1683865" y="1627540"/>
                  <a:pt x="1592441" y="1700159"/>
                  <a:pt x="1488491" y="1753286"/>
                </a:cubicBezTo>
                <a:lnTo>
                  <a:pt x="1521225" y="1959670"/>
                </a:lnTo>
                <a:lnTo>
                  <a:pt x="1352086" y="2017946"/>
                </a:lnTo>
                <a:lnTo>
                  <a:pt x="1250748" y="1835199"/>
                </a:lnTo>
                <a:cubicBezTo>
                  <a:pt x="1135043" y="1857752"/>
                  <a:pt x="1015697" y="1857752"/>
                  <a:pt x="899992" y="1835199"/>
                </a:cubicBezTo>
                <a:lnTo>
                  <a:pt x="798653" y="2017946"/>
                </a:lnTo>
                <a:lnTo>
                  <a:pt x="629514" y="1959670"/>
                </a:lnTo>
                <a:lnTo>
                  <a:pt x="662248" y="1753286"/>
                </a:lnTo>
                <a:cubicBezTo>
                  <a:pt x="558298" y="1700159"/>
                  <a:pt x="466874" y="1627540"/>
                  <a:pt x="393553" y="1539859"/>
                </a:cubicBezTo>
                <a:lnTo>
                  <a:pt x="198971" y="1616040"/>
                </a:lnTo>
                <a:lnTo>
                  <a:pt x="110253" y="1470579"/>
                </a:lnTo>
                <a:lnTo>
                  <a:pt x="267053" y="1332450"/>
                </a:lnTo>
                <a:cubicBezTo>
                  <a:pt x="223498" y="1228502"/>
                  <a:pt x="202774" y="1117242"/>
                  <a:pt x="206145" y="1005461"/>
                </a:cubicBezTo>
                <a:lnTo>
                  <a:pt x="10478" y="932109"/>
                </a:lnTo>
                <a:lnTo>
                  <a:pt x="41123" y="767586"/>
                </a:lnTo>
                <a:lnTo>
                  <a:pt x="250078" y="769603"/>
                </a:lnTo>
                <a:cubicBezTo>
                  <a:pt x="287297" y="663472"/>
                  <a:pt x="346970" y="565632"/>
                  <a:pt x="425456" y="482054"/>
                </a:cubicBezTo>
                <a:lnTo>
                  <a:pt x="325869" y="298347"/>
                </a:lnTo>
                <a:lnTo>
                  <a:pt x="462860" y="189533"/>
                </a:lnTo>
                <a:lnTo>
                  <a:pt x="619266" y="328109"/>
                </a:lnTo>
                <a:cubicBezTo>
                  <a:pt x="719844" y="269455"/>
                  <a:pt x="831993" y="230815"/>
                  <a:pt x="948869" y="214547"/>
                </a:cubicBezTo>
                <a:lnTo>
                  <a:pt x="985150" y="8757"/>
                </a:lnTo>
                <a:lnTo>
                  <a:pt x="1165589" y="8757"/>
                </a:lnTo>
                <a:lnTo>
                  <a:pt x="1201870" y="214547"/>
                </a:lnTo>
                <a:cubicBezTo>
                  <a:pt x="1318746" y="230815"/>
                  <a:pt x="1430895" y="269455"/>
                  <a:pt x="1531473" y="328109"/>
                </a:cubicBezTo>
                <a:close/>
              </a:path>
            </a:pathLst>
          </a:custGeom>
          <a:solidFill>
            <a:srgbClr val="00548E"/>
          </a:solidFill>
          <a:ln>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3772" tIns="986968" rIns="873772" bIns="1058950" numCol="1" spcCol="1270" anchor="ctr" anchorCtr="0">
            <a:noAutofit/>
          </a:bodyPr>
          <a:lstStyle/>
          <a:p>
            <a:pPr algn="ctr" defTabSz="800100">
              <a:lnSpc>
                <a:spcPct val="90000"/>
              </a:lnSpc>
              <a:spcBef>
                <a:spcPct val="0"/>
              </a:spcBef>
              <a:spcAft>
                <a:spcPct val="35000"/>
              </a:spcAft>
            </a:pPr>
            <a:r>
              <a:rPr lang="es-PE" sz="2800" b="1" dirty="0">
                <a:solidFill>
                  <a:schemeClr val="bg1"/>
                </a:solidFill>
              </a:rPr>
              <a:t>Diseña y construye soluciones tecnológicas para resolver problemas del entorno</a:t>
            </a:r>
          </a:p>
        </p:txBody>
      </p:sp>
      <p:sp>
        <p:nvSpPr>
          <p:cNvPr id="12" name="Forma libre: forma 11">
            <a:extLst>
              <a:ext uri="{FF2B5EF4-FFF2-40B4-BE49-F238E27FC236}">
                <a16:creationId xmlns:a16="http://schemas.microsoft.com/office/drawing/2014/main" id="{DF3A559A-9AB9-46F2-8B8E-A2ADE13449A8}"/>
              </a:ext>
            </a:extLst>
          </p:cNvPr>
          <p:cNvSpPr/>
          <p:nvPr/>
        </p:nvSpPr>
        <p:spPr>
          <a:xfrm>
            <a:off x="9108832" y="4774282"/>
            <a:ext cx="4334932" cy="4334932"/>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ln>
            <a:solidFill>
              <a:srgbClr val="00B050"/>
            </a:solidFill>
          </a:ln>
        </p:spPr>
        <p:style>
          <a:lnRef idx="2">
            <a:schemeClr val="accent5"/>
          </a:lnRef>
          <a:fillRef idx="1">
            <a:schemeClr val="lt1"/>
          </a:fillRef>
          <a:effectRef idx="0">
            <a:schemeClr val="accent5"/>
          </a:effectRef>
          <a:fontRef idx="minor">
            <a:schemeClr val="dk1"/>
          </a:fontRef>
        </p:style>
        <p:txBody>
          <a:bodyPr spcFirstLastPara="0" vert="horz" wrap="square" lIns="1114192" tIns="1120788" rIns="1114192" bIns="1120788" numCol="1" spcCol="1270" anchor="ctr" anchorCtr="0">
            <a:noAutofit/>
          </a:bodyPr>
          <a:lstStyle/>
          <a:p>
            <a:pPr algn="ctr" defTabSz="800100">
              <a:lnSpc>
                <a:spcPct val="90000"/>
              </a:lnSpc>
              <a:spcBef>
                <a:spcPct val="0"/>
              </a:spcBef>
              <a:spcAft>
                <a:spcPct val="35000"/>
              </a:spcAft>
            </a:pPr>
            <a:r>
              <a:rPr lang="es-PE" sz="2000" b="1" dirty="0">
                <a:solidFill>
                  <a:srgbClr val="A20000"/>
                </a:solidFill>
              </a:rPr>
              <a:t>Explica el mundo físico basándose en conocimientos sobre los seres vivos, materia y energía, biodiversidad, Tierra y universo</a:t>
            </a:r>
          </a:p>
        </p:txBody>
      </p:sp>
      <p:sp>
        <p:nvSpPr>
          <p:cNvPr id="13" name="Forma libre: forma 12">
            <a:extLst>
              <a:ext uri="{FF2B5EF4-FFF2-40B4-BE49-F238E27FC236}">
                <a16:creationId xmlns:a16="http://schemas.microsoft.com/office/drawing/2014/main" id="{595BC15D-41D8-4DD4-BFF6-8A84D132CFD6}"/>
              </a:ext>
            </a:extLst>
          </p:cNvPr>
          <p:cNvSpPr/>
          <p:nvPr/>
        </p:nvSpPr>
        <p:spPr>
          <a:xfrm>
            <a:off x="11059553" y="1306335"/>
            <a:ext cx="5201922" cy="5201922"/>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rgbClr val="FF3399"/>
          </a:solidFill>
          <a:ln>
            <a:solidFill>
              <a:srgbClr val="FF33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31714" tIns="1431714" rIns="1431716" bIns="1431716" numCol="1" spcCol="1270" anchor="ctr" anchorCtr="0">
            <a:noAutofit/>
          </a:bodyPr>
          <a:lstStyle/>
          <a:p>
            <a:pPr algn="ctr" defTabSz="800100">
              <a:lnSpc>
                <a:spcPct val="90000"/>
              </a:lnSpc>
              <a:spcBef>
                <a:spcPct val="0"/>
              </a:spcBef>
              <a:spcAft>
                <a:spcPct val="35000"/>
              </a:spcAft>
            </a:pPr>
            <a:r>
              <a:rPr lang="es-PE" sz="2800" b="1" dirty="0">
                <a:solidFill>
                  <a:schemeClr val="tx1"/>
                </a:solidFill>
              </a:rPr>
              <a:t>Indaga mediante métodos científicos para construir conocimientos</a:t>
            </a:r>
          </a:p>
        </p:txBody>
      </p:sp>
      <p:sp>
        <p:nvSpPr>
          <p:cNvPr id="14" name="Flecha: circular 13">
            <a:extLst>
              <a:ext uri="{FF2B5EF4-FFF2-40B4-BE49-F238E27FC236}">
                <a16:creationId xmlns:a16="http://schemas.microsoft.com/office/drawing/2014/main" id="{0A9F23BC-2D69-4D33-8C01-11072266A628}"/>
              </a:ext>
            </a:extLst>
          </p:cNvPr>
          <p:cNvSpPr/>
          <p:nvPr/>
        </p:nvSpPr>
        <p:spPr>
          <a:xfrm rot="1172688">
            <a:off x="12990382" y="2250628"/>
            <a:ext cx="5133344" cy="4646888"/>
          </a:xfrm>
          <a:prstGeom prst="circularArrow">
            <a:avLst>
              <a:gd name="adj1" fmla="val 4688"/>
              <a:gd name="adj2" fmla="val 299029"/>
              <a:gd name="adj3" fmla="val 2539295"/>
              <a:gd name="adj4" fmla="val 15812321"/>
              <a:gd name="adj5" fmla="val 5469"/>
            </a:avLst>
          </a:prstGeom>
          <a:solidFill>
            <a:srgbClr val="FFFF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5" name="Forma 14">
            <a:extLst>
              <a:ext uri="{FF2B5EF4-FFF2-40B4-BE49-F238E27FC236}">
                <a16:creationId xmlns:a16="http://schemas.microsoft.com/office/drawing/2014/main" id="{5742814C-6155-407A-AB6A-2CEC21E412B2}"/>
              </a:ext>
            </a:extLst>
          </p:cNvPr>
          <p:cNvSpPr/>
          <p:nvPr/>
        </p:nvSpPr>
        <p:spPr>
          <a:xfrm rot="15313527">
            <a:off x="9837418" y="4850658"/>
            <a:ext cx="5543296" cy="5543296"/>
          </a:xfrm>
          <a:prstGeom prst="leftCircularArrow">
            <a:avLst>
              <a:gd name="adj1" fmla="val 6452"/>
              <a:gd name="adj2" fmla="val 429999"/>
              <a:gd name="adj3" fmla="val 10489124"/>
              <a:gd name="adj4" fmla="val 14837806"/>
              <a:gd name="adj5" fmla="val 7527"/>
            </a:avLst>
          </a:prstGeom>
          <a:solidFill>
            <a:srgbClr val="FFFF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6" name="Flecha: circular 15">
            <a:extLst>
              <a:ext uri="{FF2B5EF4-FFF2-40B4-BE49-F238E27FC236}">
                <a16:creationId xmlns:a16="http://schemas.microsoft.com/office/drawing/2014/main" id="{54A221D0-0A03-4003-9AAF-3CC89C11DA3F}"/>
              </a:ext>
            </a:extLst>
          </p:cNvPr>
          <p:cNvSpPr/>
          <p:nvPr/>
        </p:nvSpPr>
        <p:spPr>
          <a:xfrm rot="859558">
            <a:off x="9372586" y="1901286"/>
            <a:ext cx="5976788" cy="5976788"/>
          </a:xfrm>
          <a:prstGeom prst="circularArrow">
            <a:avLst>
              <a:gd name="adj1" fmla="val 5984"/>
              <a:gd name="adj2" fmla="val 394124"/>
              <a:gd name="adj3" fmla="val 13313824"/>
              <a:gd name="adj4" fmla="val 10508221"/>
              <a:gd name="adj5" fmla="val 6981"/>
            </a:avLst>
          </a:prstGeom>
          <a:solidFill>
            <a:srgbClr val="FFFF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5" name="CuadroTexto 4">
            <a:extLst>
              <a:ext uri="{FF2B5EF4-FFF2-40B4-BE49-F238E27FC236}">
                <a16:creationId xmlns:a16="http://schemas.microsoft.com/office/drawing/2014/main" id="{755F0150-9765-0322-D403-669B9FDDEECE}"/>
              </a:ext>
            </a:extLst>
          </p:cNvPr>
          <p:cNvSpPr txBox="1"/>
          <p:nvPr/>
        </p:nvSpPr>
        <p:spPr>
          <a:xfrm>
            <a:off x="41435" y="9749609"/>
            <a:ext cx="13779568"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17" name="TextBox 7">
            <a:extLst>
              <a:ext uri="{FF2B5EF4-FFF2-40B4-BE49-F238E27FC236}">
                <a16:creationId xmlns:a16="http://schemas.microsoft.com/office/drawing/2014/main" id="{8C41EEBA-44F1-A84E-A5CF-1A9B1D0AACC3}"/>
              </a:ext>
            </a:extLst>
          </p:cNvPr>
          <p:cNvSpPr txBox="1"/>
          <p:nvPr/>
        </p:nvSpPr>
        <p:spPr>
          <a:xfrm>
            <a:off x="-71537" y="9639300"/>
            <a:ext cx="4538533"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18" name="Imagen 17">
            <a:extLst>
              <a:ext uri="{FF2B5EF4-FFF2-40B4-BE49-F238E27FC236}">
                <a16:creationId xmlns:a16="http://schemas.microsoft.com/office/drawing/2014/main" id="{C496E601-B3AD-E052-636D-1479F2B1D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2327552" cy="866107"/>
          </a:xfrm>
          <a:prstGeom prst="rect">
            <a:avLst/>
          </a:prstGeom>
        </p:spPr>
      </p:pic>
      <p:sp>
        <p:nvSpPr>
          <p:cNvPr id="20" name="CuadroTexto 19">
            <a:extLst>
              <a:ext uri="{FF2B5EF4-FFF2-40B4-BE49-F238E27FC236}">
                <a16:creationId xmlns:a16="http://schemas.microsoft.com/office/drawing/2014/main" id="{662E054F-5990-B5F8-06A3-4C37ECE0999A}"/>
              </a:ext>
            </a:extLst>
          </p:cNvPr>
          <p:cNvSpPr txBox="1"/>
          <p:nvPr/>
        </p:nvSpPr>
        <p:spPr>
          <a:xfrm>
            <a:off x="1103958" y="4774282"/>
            <a:ext cx="8091917" cy="234957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PE" sz="2200" b="1" dirty="0">
                <a:solidFill>
                  <a:srgbClr val="C00000"/>
                </a:solidFill>
              </a:rPr>
              <a:t>Al comprender las ideas de la ciencia cuando conecta unos conceptos con otros en relación con fenómenos y  genera representaciones o modelos para explicarlos o predecir.</a:t>
            </a:r>
          </a:p>
          <a:p>
            <a:pPr algn="ctr"/>
            <a:r>
              <a:rPr lang="es-PE" sz="2200" b="1" dirty="0">
                <a:solidFill>
                  <a:srgbClr val="C00000"/>
                </a:solidFill>
              </a:rPr>
              <a:t>Al comprender las ideas científicas desde la historia de la ciencia, comprender la incertidumbre y que los conocimientos son una construcción que implica un desarrollo.</a:t>
            </a:r>
            <a:endParaRPr lang="es-PE" sz="2200" b="1" dirty="0"/>
          </a:p>
        </p:txBody>
      </p:sp>
      <p:sp>
        <p:nvSpPr>
          <p:cNvPr id="22" name="CuadroTexto 21">
            <a:extLst>
              <a:ext uri="{FF2B5EF4-FFF2-40B4-BE49-F238E27FC236}">
                <a16:creationId xmlns:a16="http://schemas.microsoft.com/office/drawing/2014/main" id="{AD9E60E8-703A-ABE1-3091-45DFC307E400}"/>
              </a:ext>
            </a:extLst>
          </p:cNvPr>
          <p:cNvSpPr txBox="1"/>
          <p:nvPr/>
        </p:nvSpPr>
        <p:spPr>
          <a:xfrm>
            <a:off x="581419" y="2285912"/>
            <a:ext cx="9177452" cy="1975009"/>
          </a:xfrm>
          <a:prstGeom prst="roundRect">
            <a:avLst/>
          </a:prstGeom>
          <a:solidFill>
            <a:srgbClr val="FF3399"/>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PE" sz="2200" b="1" dirty="0"/>
              <a:t>Al hacer ciencia: vivir el proceso de preguntarse, plantear hipótesis e idear cómo y probarla y obtener datos que compara e interpreta conclusiones, exponer sus resultados al juicio de sus pares y expertos y reflexionar sobre las  posibilidades y limitaciones del proceso y respuesta a su pregunta, es decir acerca de la ciencia</a:t>
            </a:r>
            <a:r>
              <a:rPr lang="es-PE" sz="1800" dirty="0"/>
              <a:t>.</a:t>
            </a:r>
          </a:p>
        </p:txBody>
      </p:sp>
      <p:sp>
        <p:nvSpPr>
          <p:cNvPr id="24" name="CuadroTexto 23">
            <a:extLst>
              <a:ext uri="{FF2B5EF4-FFF2-40B4-BE49-F238E27FC236}">
                <a16:creationId xmlns:a16="http://schemas.microsoft.com/office/drawing/2014/main" id="{40475EA1-B63C-8487-E77D-36089E85705B}"/>
              </a:ext>
            </a:extLst>
          </p:cNvPr>
          <p:cNvSpPr txBox="1"/>
          <p:nvPr/>
        </p:nvSpPr>
        <p:spPr>
          <a:xfrm>
            <a:off x="1480075" y="7619516"/>
            <a:ext cx="7054615" cy="1600438"/>
          </a:xfrm>
          <a:prstGeom prst="roundRect">
            <a:avLst/>
          </a:prstGeom>
          <a:solidFill>
            <a:schemeClr val="bg2">
              <a:lumMod val="5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PE" sz="2200" b="1" dirty="0">
                <a:solidFill>
                  <a:schemeClr val="bg1"/>
                </a:solidFill>
              </a:rPr>
              <a:t>Al usar las ideas científicas ( ciencia como producto) por ejemplo para  plantear(hacer) soluciones tecnológicas en la comunidad y que también pueden coadyuvar a los  procesos de construcción de conocimientos.</a:t>
            </a:r>
          </a:p>
        </p:txBody>
      </p:sp>
    </p:spTree>
    <p:extLst>
      <p:ext uri="{BB962C8B-B14F-4D97-AF65-F5344CB8AC3E}">
        <p14:creationId xmlns:p14="http://schemas.microsoft.com/office/powerpoint/2010/main" val="47328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0" grpId="0" animBg="1"/>
      <p:bldP spid="22"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0528C-2FFF-47E5-47D8-E5A4C5C4023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23D7169-0FA5-818E-EBD3-9DE0EFC1CE70}"/>
              </a:ext>
            </a:extLst>
          </p:cNvPr>
          <p:cNvSpPr txBox="1"/>
          <p:nvPr/>
        </p:nvSpPr>
        <p:spPr>
          <a:xfrm>
            <a:off x="2590756" y="-70239"/>
            <a:ext cx="13779568" cy="1592103"/>
          </a:xfrm>
          <a:prstGeom prst="rect">
            <a:avLst/>
          </a:prstGeom>
          <a:noFill/>
        </p:spPr>
        <p:txBody>
          <a:bodyPr wrap="square">
            <a:spAutoFit/>
          </a:bodyPr>
          <a:lstStyle/>
          <a:p>
            <a:pPr algn="ctr">
              <a:lnSpc>
                <a:spcPct val="114000"/>
              </a:lnSpc>
              <a:buNone/>
            </a:pPr>
            <a:r>
              <a:rPr lang="es-PE" sz="4400" b="1" dirty="0">
                <a:solidFill>
                  <a:srgbClr val="FF0000"/>
                </a:solidFill>
                <a:ea typeface="Calibri" panose="020F0502020204030204" pitchFamily="34" charset="0"/>
                <a:cs typeface="Times New Roman" panose="02020603050405020304" pitchFamily="18" charset="0"/>
              </a:rPr>
              <a:t>El enfoque Indagación y alfabetización científica y tecnológica y las competencias</a:t>
            </a:r>
          </a:p>
        </p:txBody>
      </p:sp>
      <p:sp>
        <p:nvSpPr>
          <p:cNvPr id="11" name="Forma libre: forma 10">
            <a:extLst>
              <a:ext uri="{FF2B5EF4-FFF2-40B4-BE49-F238E27FC236}">
                <a16:creationId xmlns:a16="http://schemas.microsoft.com/office/drawing/2014/main" id="{37E6AFA3-852E-4410-C815-CE671D9852B5}"/>
              </a:ext>
            </a:extLst>
          </p:cNvPr>
          <p:cNvSpPr/>
          <p:nvPr/>
        </p:nvSpPr>
        <p:spPr>
          <a:xfrm>
            <a:off x="12708867" y="5564402"/>
            <a:ext cx="4301478" cy="4115808"/>
          </a:xfrm>
          <a:custGeom>
            <a:avLst/>
            <a:gdLst>
              <a:gd name="connsiteX0" fmla="*/ 1531473 w 2150739"/>
              <a:gd name="connsiteY0" fmla="*/ 328109 h 2057904"/>
              <a:gd name="connsiteX1" fmla="*/ 1687879 w 2150739"/>
              <a:gd name="connsiteY1" fmla="*/ 189533 h 2057904"/>
              <a:gd name="connsiteX2" fmla="*/ 1824870 w 2150739"/>
              <a:gd name="connsiteY2" fmla="*/ 298347 h 2057904"/>
              <a:gd name="connsiteX3" fmla="*/ 1725283 w 2150739"/>
              <a:gd name="connsiteY3" fmla="*/ 482054 h 2057904"/>
              <a:gd name="connsiteX4" fmla="*/ 1900661 w 2150739"/>
              <a:gd name="connsiteY4" fmla="*/ 769603 h 2057904"/>
              <a:gd name="connsiteX5" fmla="*/ 2109616 w 2150739"/>
              <a:gd name="connsiteY5" fmla="*/ 767586 h 2057904"/>
              <a:gd name="connsiteX6" fmla="*/ 2140261 w 2150739"/>
              <a:gd name="connsiteY6" fmla="*/ 932109 h 2057904"/>
              <a:gd name="connsiteX7" fmla="*/ 1944594 w 2150739"/>
              <a:gd name="connsiteY7" fmla="*/ 1005461 h 2057904"/>
              <a:gd name="connsiteX8" fmla="*/ 1883686 w 2150739"/>
              <a:gd name="connsiteY8" fmla="*/ 1332450 h 2057904"/>
              <a:gd name="connsiteX9" fmla="*/ 2040486 w 2150739"/>
              <a:gd name="connsiteY9" fmla="*/ 1470579 h 2057904"/>
              <a:gd name="connsiteX10" fmla="*/ 1951768 w 2150739"/>
              <a:gd name="connsiteY10" fmla="*/ 1616040 h 2057904"/>
              <a:gd name="connsiteX11" fmla="*/ 1757186 w 2150739"/>
              <a:gd name="connsiteY11" fmla="*/ 1539859 h 2057904"/>
              <a:gd name="connsiteX12" fmla="*/ 1488491 w 2150739"/>
              <a:gd name="connsiteY12" fmla="*/ 1753286 h 2057904"/>
              <a:gd name="connsiteX13" fmla="*/ 1521225 w 2150739"/>
              <a:gd name="connsiteY13" fmla="*/ 1959670 h 2057904"/>
              <a:gd name="connsiteX14" fmla="*/ 1352086 w 2150739"/>
              <a:gd name="connsiteY14" fmla="*/ 2017946 h 2057904"/>
              <a:gd name="connsiteX15" fmla="*/ 1250748 w 2150739"/>
              <a:gd name="connsiteY15" fmla="*/ 1835199 h 2057904"/>
              <a:gd name="connsiteX16" fmla="*/ 899992 w 2150739"/>
              <a:gd name="connsiteY16" fmla="*/ 1835199 h 2057904"/>
              <a:gd name="connsiteX17" fmla="*/ 798653 w 2150739"/>
              <a:gd name="connsiteY17" fmla="*/ 2017946 h 2057904"/>
              <a:gd name="connsiteX18" fmla="*/ 629514 w 2150739"/>
              <a:gd name="connsiteY18" fmla="*/ 1959670 h 2057904"/>
              <a:gd name="connsiteX19" fmla="*/ 662248 w 2150739"/>
              <a:gd name="connsiteY19" fmla="*/ 1753286 h 2057904"/>
              <a:gd name="connsiteX20" fmla="*/ 393553 w 2150739"/>
              <a:gd name="connsiteY20" fmla="*/ 1539859 h 2057904"/>
              <a:gd name="connsiteX21" fmla="*/ 198971 w 2150739"/>
              <a:gd name="connsiteY21" fmla="*/ 1616040 h 2057904"/>
              <a:gd name="connsiteX22" fmla="*/ 110253 w 2150739"/>
              <a:gd name="connsiteY22" fmla="*/ 1470579 h 2057904"/>
              <a:gd name="connsiteX23" fmla="*/ 267053 w 2150739"/>
              <a:gd name="connsiteY23" fmla="*/ 1332450 h 2057904"/>
              <a:gd name="connsiteX24" fmla="*/ 206145 w 2150739"/>
              <a:gd name="connsiteY24" fmla="*/ 1005461 h 2057904"/>
              <a:gd name="connsiteX25" fmla="*/ 10478 w 2150739"/>
              <a:gd name="connsiteY25" fmla="*/ 932109 h 2057904"/>
              <a:gd name="connsiteX26" fmla="*/ 41123 w 2150739"/>
              <a:gd name="connsiteY26" fmla="*/ 767586 h 2057904"/>
              <a:gd name="connsiteX27" fmla="*/ 250078 w 2150739"/>
              <a:gd name="connsiteY27" fmla="*/ 769603 h 2057904"/>
              <a:gd name="connsiteX28" fmla="*/ 425456 w 2150739"/>
              <a:gd name="connsiteY28" fmla="*/ 482054 h 2057904"/>
              <a:gd name="connsiteX29" fmla="*/ 325869 w 2150739"/>
              <a:gd name="connsiteY29" fmla="*/ 298347 h 2057904"/>
              <a:gd name="connsiteX30" fmla="*/ 462860 w 2150739"/>
              <a:gd name="connsiteY30" fmla="*/ 189533 h 2057904"/>
              <a:gd name="connsiteX31" fmla="*/ 619266 w 2150739"/>
              <a:gd name="connsiteY31" fmla="*/ 328109 h 2057904"/>
              <a:gd name="connsiteX32" fmla="*/ 948869 w 2150739"/>
              <a:gd name="connsiteY32" fmla="*/ 214547 h 2057904"/>
              <a:gd name="connsiteX33" fmla="*/ 985150 w 2150739"/>
              <a:gd name="connsiteY33" fmla="*/ 8757 h 2057904"/>
              <a:gd name="connsiteX34" fmla="*/ 1165589 w 2150739"/>
              <a:gd name="connsiteY34" fmla="*/ 8757 h 2057904"/>
              <a:gd name="connsiteX35" fmla="*/ 1201870 w 2150739"/>
              <a:gd name="connsiteY35" fmla="*/ 214547 h 2057904"/>
              <a:gd name="connsiteX36" fmla="*/ 1531473 w 2150739"/>
              <a:gd name="connsiteY36" fmla="*/ 328109 h 205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50739" h="2057904">
                <a:moveTo>
                  <a:pt x="1531473" y="328109"/>
                </a:moveTo>
                <a:lnTo>
                  <a:pt x="1687879" y="189533"/>
                </a:lnTo>
                <a:lnTo>
                  <a:pt x="1824870" y="298347"/>
                </a:lnTo>
                <a:lnTo>
                  <a:pt x="1725283" y="482054"/>
                </a:lnTo>
                <a:cubicBezTo>
                  <a:pt x="1803769" y="565632"/>
                  <a:pt x="1863442" y="663472"/>
                  <a:pt x="1900661" y="769603"/>
                </a:cubicBezTo>
                <a:lnTo>
                  <a:pt x="2109616" y="767586"/>
                </a:lnTo>
                <a:lnTo>
                  <a:pt x="2140261" y="932109"/>
                </a:lnTo>
                <a:lnTo>
                  <a:pt x="1944594" y="1005461"/>
                </a:lnTo>
                <a:cubicBezTo>
                  <a:pt x="1947965" y="1117242"/>
                  <a:pt x="1927241" y="1228501"/>
                  <a:pt x="1883686" y="1332450"/>
                </a:cubicBezTo>
                <a:lnTo>
                  <a:pt x="2040486" y="1470579"/>
                </a:lnTo>
                <a:lnTo>
                  <a:pt x="1951768" y="1616040"/>
                </a:lnTo>
                <a:lnTo>
                  <a:pt x="1757186" y="1539859"/>
                </a:lnTo>
                <a:cubicBezTo>
                  <a:pt x="1683865" y="1627540"/>
                  <a:pt x="1592441" y="1700159"/>
                  <a:pt x="1488491" y="1753286"/>
                </a:cubicBezTo>
                <a:lnTo>
                  <a:pt x="1521225" y="1959670"/>
                </a:lnTo>
                <a:lnTo>
                  <a:pt x="1352086" y="2017946"/>
                </a:lnTo>
                <a:lnTo>
                  <a:pt x="1250748" y="1835199"/>
                </a:lnTo>
                <a:cubicBezTo>
                  <a:pt x="1135043" y="1857752"/>
                  <a:pt x="1015697" y="1857752"/>
                  <a:pt x="899992" y="1835199"/>
                </a:cubicBezTo>
                <a:lnTo>
                  <a:pt x="798653" y="2017946"/>
                </a:lnTo>
                <a:lnTo>
                  <a:pt x="629514" y="1959670"/>
                </a:lnTo>
                <a:lnTo>
                  <a:pt x="662248" y="1753286"/>
                </a:lnTo>
                <a:cubicBezTo>
                  <a:pt x="558298" y="1700159"/>
                  <a:pt x="466874" y="1627540"/>
                  <a:pt x="393553" y="1539859"/>
                </a:cubicBezTo>
                <a:lnTo>
                  <a:pt x="198971" y="1616040"/>
                </a:lnTo>
                <a:lnTo>
                  <a:pt x="110253" y="1470579"/>
                </a:lnTo>
                <a:lnTo>
                  <a:pt x="267053" y="1332450"/>
                </a:lnTo>
                <a:cubicBezTo>
                  <a:pt x="223498" y="1228502"/>
                  <a:pt x="202774" y="1117242"/>
                  <a:pt x="206145" y="1005461"/>
                </a:cubicBezTo>
                <a:lnTo>
                  <a:pt x="10478" y="932109"/>
                </a:lnTo>
                <a:lnTo>
                  <a:pt x="41123" y="767586"/>
                </a:lnTo>
                <a:lnTo>
                  <a:pt x="250078" y="769603"/>
                </a:lnTo>
                <a:cubicBezTo>
                  <a:pt x="287297" y="663472"/>
                  <a:pt x="346970" y="565632"/>
                  <a:pt x="425456" y="482054"/>
                </a:cubicBezTo>
                <a:lnTo>
                  <a:pt x="325869" y="298347"/>
                </a:lnTo>
                <a:lnTo>
                  <a:pt x="462860" y="189533"/>
                </a:lnTo>
                <a:lnTo>
                  <a:pt x="619266" y="328109"/>
                </a:lnTo>
                <a:cubicBezTo>
                  <a:pt x="719844" y="269455"/>
                  <a:pt x="831993" y="230815"/>
                  <a:pt x="948869" y="214547"/>
                </a:cubicBezTo>
                <a:lnTo>
                  <a:pt x="985150" y="8757"/>
                </a:lnTo>
                <a:lnTo>
                  <a:pt x="1165589" y="8757"/>
                </a:lnTo>
                <a:lnTo>
                  <a:pt x="1201870" y="214547"/>
                </a:lnTo>
                <a:cubicBezTo>
                  <a:pt x="1318746" y="230815"/>
                  <a:pt x="1430895" y="269455"/>
                  <a:pt x="1531473" y="328109"/>
                </a:cubicBezTo>
                <a:close/>
              </a:path>
            </a:pathLst>
          </a:custGeom>
          <a:solidFill>
            <a:srgbClr val="00548E"/>
          </a:solidFill>
          <a:ln>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3772" tIns="986968" rIns="873772" bIns="1058950" numCol="1" spcCol="1270" anchor="ctr" anchorCtr="0">
            <a:noAutofit/>
          </a:bodyPr>
          <a:lstStyle/>
          <a:p>
            <a:pPr algn="ctr" defTabSz="800100">
              <a:lnSpc>
                <a:spcPct val="90000"/>
              </a:lnSpc>
              <a:spcBef>
                <a:spcPct val="0"/>
              </a:spcBef>
              <a:spcAft>
                <a:spcPct val="35000"/>
              </a:spcAft>
            </a:pPr>
            <a:r>
              <a:rPr lang="es-PE" sz="2800" b="1" dirty="0">
                <a:solidFill>
                  <a:schemeClr val="bg1"/>
                </a:solidFill>
              </a:rPr>
              <a:t>Diseña y construye soluciones tecnológicas para resolver problemas del entorno</a:t>
            </a:r>
          </a:p>
        </p:txBody>
      </p:sp>
      <p:sp>
        <p:nvSpPr>
          <p:cNvPr id="12" name="Forma libre: forma 11">
            <a:extLst>
              <a:ext uri="{FF2B5EF4-FFF2-40B4-BE49-F238E27FC236}">
                <a16:creationId xmlns:a16="http://schemas.microsoft.com/office/drawing/2014/main" id="{98C053EF-963D-16CB-FE9D-902D65119350}"/>
              </a:ext>
            </a:extLst>
          </p:cNvPr>
          <p:cNvSpPr/>
          <p:nvPr/>
        </p:nvSpPr>
        <p:spPr>
          <a:xfrm>
            <a:off x="9108832" y="4774282"/>
            <a:ext cx="4334932" cy="4334932"/>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ln>
            <a:solidFill>
              <a:srgbClr val="00B050"/>
            </a:solidFill>
          </a:ln>
        </p:spPr>
        <p:style>
          <a:lnRef idx="2">
            <a:schemeClr val="accent5"/>
          </a:lnRef>
          <a:fillRef idx="1">
            <a:schemeClr val="lt1"/>
          </a:fillRef>
          <a:effectRef idx="0">
            <a:schemeClr val="accent5"/>
          </a:effectRef>
          <a:fontRef idx="minor">
            <a:schemeClr val="dk1"/>
          </a:fontRef>
        </p:style>
        <p:txBody>
          <a:bodyPr spcFirstLastPara="0" vert="horz" wrap="square" lIns="1114192" tIns="1120788" rIns="1114192" bIns="1120788" numCol="1" spcCol="1270" anchor="ctr" anchorCtr="0">
            <a:noAutofit/>
          </a:bodyPr>
          <a:lstStyle/>
          <a:p>
            <a:pPr algn="ctr" defTabSz="800100">
              <a:lnSpc>
                <a:spcPct val="90000"/>
              </a:lnSpc>
              <a:spcBef>
                <a:spcPct val="0"/>
              </a:spcBef>
              <a:spcAft>
                <a:spcPct val="35000"/>
              </a:spcAft>
            </a:pPr>
            <a:r>
              <a:rPr lang="es-PE" sz="2000" b="1" dirty="0">
                <a:solidFill>
                  <a:srgbClr val="A20000"/>
                </a:solidFill>
              </a:rPr>
              <a:t>Explica el mundo físico basándose en conocimientos sobre los seres vivos, materia y energía, biodiversidad, Tierra y universo</a:t>
            </a:r>
          </a:p>
        </p:txBody>
      </p:sp>
      <p:sp>
        <p:nvSpPr>
          <p:cNvPr id="13" name="Forma libre: forma 12">
            <a:extLst>
              <a:ext uri="{FF2B5EF4-FFF2-40B4-BE49-F238E27FC236}">
                <a16:creationId xmlns:a16="http://schemas.microsoft.com/office/drawing/2014/main" id="{5690FD29-2F2C-1622-0317-6752B17560B2}"/>
              </a:ext>
            </a:extLst>
          </p:cNvPr>
          <p:cNvSpPr/>
          <p:nvPr/>
        </p:nvSpPr>
        <p:spPr>
          <a:xfrm>
            <a:off x="11059553" y="1306335"/>
            <a:ext cx="5201922" cy="5201922"/>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rgbClr val="FF3399"/>
          </a:solidFill>
          <a:ln>
            <a:solidFill>
              <a:srgbClr val="FF33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31714" tIns="1431714" rIns="1431716" bIns="1431716" numCol="1" spcCol="1270" anchor="ctr" anchorCtr="0">
            <a:noAutofit/>
          </a:bodyPr>
          <a:lstStyle/>
          <a:p>
            <a:pPr algn="ctr" defTabSz="800100">
              <a:lnSpc>
                <a:spcPct val="90000"/>
              </a:lnSpc>
              <a:spcBef>
                <a:spcPct val="0"/>
              </a:spcBef>
              <a:spcAft>
                <a:spcPct val="35000"/>
              </a:spcAft>
            </a:pPr>
            <a:r>
              <a:rPr lang="es-PE" sz="2800" b="1" dirty="0">
                <a:solidFill>
                  <a:schemeClr val="tx1"/>
                </a:solidFill>
              </a:rPr>
              <a:t>Indaga mediante métodos científicos para construir conocimientos</a:t>
            </a:r>
          </a:p>
        </p:txBody>
      </p:sp>
      <p:sp>
        <p:nvSpPr>
          <p:cNvPr id="14" name="Flecha: circular 13">
            <a:extLst>
              <a:ext uri="{FF2B5EF4-FFF2-40B4-BE49-F238E27FC236}">
                <a16:creationId xmlns:a16="http://schemas.microsoft.com/office/drawing/2014/main" id="{96B47291-00B1-4912-2CA8-A80225A7D55F}"/>
              </a:ext>
            </a:extLst>
          </p:cNvPr>
          <p:cNvSpPr/>
          <p:nvPr/>
        </p:nvSpPr>
        <p:spPr>
          <a:xfrm rot="1172688">
            <a:off x="12990382" y="2250628"/>
            <a:ext cx="5133344" cy="4646888"/>
          </a:xfrm>
          <a:prstGeom prst="circularArrow">
            <a:avLst>
              <a:gd name="adj1" fmla="val 4688"/>
              <a:gd name="adj2" fmla="val 299029"/>
              <a:gd name="adj3" fmla="val 2539295"/>
              <a:gd name="adj4" fmla="val 15812321"/>
              <a:gd name="adj5" fmla="val 5469"/>
            </a:avLst>
          </a:prstGeom>
          <a:solidFill>
            <a:srgbClr val="FFFF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5" name="Forma 14">
            <a:extLst>
              <a:ext uri="{FF2B5EF4-FFF2-40B4-BE49-F238E27FC236}">
                <a16:creationId xmlns:a16="http://schemas.microsoft.com/office/drawing/2014/main" id="{67FC3FDF-696F-BB4C-BA8D-0539B854BD69}"/>
              </a:ext>
            </a:extLst>
          </p:cNvPr>
          <p:cNvSpPr/>
          <p:nvPr/>
        </p:nvSpPr>
        <p:spPr>
          <a:xfrm rot="15313527">
            <a:off x="9837418" y="4850658"/>
            <a:ext cx="5543296" cy="5543296"/>
          </a:xfrm>
          <a:prstGeom prst="leftCircularArrow">
            <a:avLst>
              <a:gd name="adj1" fmla="val 6452"/>
              <a:gd name="adj2" fmla="val 429999"/>
              <a:gd name="adj3" fmla="val 10489124"/>
              <a:gd name="adj4" fmla="val 14837806"/>
              <a:gd name="adj5" fmla="val 7527"/>
            </a:avLst>
          </a:prstGeom>
          <a:solidFill>
            <a:srgbClr val="FFFF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6" name="Flecha: circular 15">
            <a:extLst>
              <a:ext uri="{FF2B5EF4-FFF2-40B4-BE49-F238E27FC236}">
                <a16:creationId xmlns:a16="http://schemas.microsoft.com/office/drawing/2014/main" id="{8C6AECB0-538E-D8D0-FE9D-53C9C6D77411}"/>
              </a:ext>
            </a:extLst>
          </p:cNvPr>
          <p:cNvSpPr/>
          <p:nvPr/>
        </p:nvSpPr>
        <p:spPr>
          <a:xfrm rot="859558">
            <a:off x="9372586" y="1901286"/>
            <a:ext cx="5976788" cy="5976788"/>
          </a:xfrm>
          <a:prstGeom prst="circularArrow">
            <a:avLst>
              <a:gd name="adj1" fmla="val 5984"/>
              <a:gd name="adj2" fmla="val 394124"/>
              <a:gd name="adj3" fmla="val 13313824"/>
              <a:gd name="adj4" fmla="val 10508221"/>
              <a:gd name="adj5" fmla="val 6981"/>
            </a:avLst>
          </a:prstGeom>
          <a:solidFill>
            <a:srgbClr val="FFFF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5" name="CuadroTexto 4">
            <a:extLst>
              <a:ext uri="{FF2B5EF4-FFF2-40B4-BE49-F238E27FC236}">
                <a16:creationId xmlns:a16="http://schemas.microsoft.com/office/drawing/2014/main" id="{CEBEC624-26CE-EC30-7A77-46130128BA0B}"/>
              </a:ext>
            </a:extLst>
          </p:cNvPr>
          <p:cNvSpPr txBox="1"/>
          <p:nvPr/>
        </p:nvSpPr>
        <p:spPr>
          <a:xfrm>
            <a:off x="41435" y="9749609"/>
            <a:ext cx="13779568"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17" name="TextBox 7">
            <a:extLst>
              <a:ext uri="{FF2B5EF4-FFF2-40B4-BE49-F238E27FC236}">
                <a16:creationId xmlns:a16="http://schemas.microsoft.com/office/drawing/2014/main" id="{BCC0322D-5509-4B9B-1F17-56924EE48FBC}"/>
              </a:ext>
            </a:extLst>
          </p:cNvPr>
          <p:cNvSpPr txBox="1"/>
          <p:nvPr/>
        </p:nvSpPr>
        <p:spPr>
          <a:xfrm>
            <a:off x="-71537" y="9639300"/>
            <a:ext cx="4538533"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18" name="Imagen 17">
            <a:extLst>
              <a:ext uri="{FF2B5EF4-FFF2-40B4-BE49-F238E27FC236}">
                <a16:creationId xmlns:a16="http://schemas.microsoft.com/office/drawing/2014/main" id="{2BB2EA24-A098-B5C5-C38F-B69B668DC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2327552" cy="866107"/>
          </a:xfrm>
          <a:prstGeom prst="rect">
            <a:avLst/>
          </a:prstGeom>
        </p:spPr>
      </p:pic>
      <p:sp>
        <p:nvSpPr>
          <p:cNvPr id="3" name="CuadroTexto 2">
            <a:extLst>
              <a:ext uri="{FF2B5EF4-FFF2-40B4-BE49-F238E27FC236}">
                <a16:creationId xmlns:a16="http://schemas.microsoft.com/office/drawing/2014/main" id="{69FCFB47-0DA4-87F6-147E-EBE3967560B9}"/>
              </a:ext>
            </a:extLst>
          </p:cNvPr>
          <p:cNvSpPr txBox="1"/>
          <p:nvPr/>
        </p:nvSpPr>
        <p:spPr>
          <a:xfrm>
            <a:off x="893415" y="1642219"/>
            <a:ext cx="7410171" cy="7293450"/>
          </a:xfrm>
          <a:prstGeom prst="wedgeEllipseCallout">
            <a:avLst>
              <a:gd name="adj1" fmla="val 50012"/>
              <a:gd name="adj2" fmla="val 34979"/>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tabLst>
                <a:tab pos="360680" algn="l"/>
              </a:tabLst>
            </a:pPr>
            <a:r>
              <a:rPr lang="es-PE" sz="3200" b="1" dirty="0">
                <a:ea typeface="Calibri" panose="020F0502020204030204" pitchFamily="34" charset="0"/>
                <a:cs typeface="Times New Roman" panose="02020603050405020304" pitchFamily="18" charset="0"/>
              </a:rPr>
              <a:t>En conclusión, </a:t>
            </a:r>
          </a:p>
          <a:p>
            <a:pPr algn="ctr">
              <a:lnSpc>
                <a:spcPct val="150000"/>
              </a:lnSpc>
              <a:tabLst>
                <a:tab pos="360680" algn="l"/>
              </a:tabLst>
            </a:pPr>
            <a:r>
              <a:rPr lang="es-PE" sz="3200" b="1" dirty="0">
                <a:ea typeface="Calibri" panose="020F0502020204030204" pitchFamily="34" charset="0"/>
                <a:cs typeface="Times New Roman" panose="02020603050405020304" pitchFamily="18" charset="0"/>
              </a:rPr>
              <a:t>orienta el desarrollo de las competencias en acción en situaciones relacionadas con la ciencia y tecnología para la participación ciudadana con perspectiva crítica, científica.</a:t>
            </a:r>
          </a:p>
        </p:txBody>
      </p:sp>
    </p:spTree>
    <p:extLst>
      <p:ext uri="{BB962C8B-B14F-4D97-AF65-F5344CB8AC3E}">
        <p14:creationId xmlns:p14="http://schemas.microsoft.com/office/powerpoint/2010/main" val="370864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80EA-2142-C69A-07D0-4AEB6D4A54A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F204A20-E210-FAF1-FE60-6C0F4A8B10DF}"/>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C8446AEF-B6CC-0C12-D4E4-ED22BF4A6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2" name="TextBox 3">
            <a:extLst>
              <a:ext uri="{FF2B5EF4-FFF2-40B4-BE49-F238E27FC236}">
                <a16:creationId xmlns:a16="http://schemas.microsoft.com/office/drawing/2014/main" id="{06DA1547-5303-26AF-0DA5-173E6E0F76E5}"/>
              </a:ext>
            </a:extLst>
          </p:cNvPr>
          <p:cNvSpPr txBox="1"/>
          <p:nvPr/>
        </p:nvSpPr>
        <p:spPr>
          <a:xfrm>
            <a:off x="1506279" y="1341491"/>
            <a:ext cx="15240000" cy="6653745"/>
          </a:xfrm>
          <a:prstGeom prst="rect">
            <a:avLst/>
          </a:prstGeom>
        </p:spPr>
        <p:txBody>
          <a:bodyPr wrap="square" lIns="0" tIns="0" rIns="0" bIns="0" rtlCol="0" anchor="t">
            <a:spAutoFit/>
          </a:bodyPr>
          <a:lstStyle/>
          <a:p>
            <a:pPr algn="ctr">
              <a:lnSpc>
                <a:spcPts val="8679"/>
              </a:lnSpc>
            </a:pPr>
            <a:r>
              <a:rPr lang="en-US" sz="6199" dirty="0">
                <a:solidFill>
                  <a:srgbClr val="FF0000"/>
                </a:solidFill>
                <a:latin typeface="Cocogoose"/>
                <a:ea typeface="Cocogoose"/>
                <a:cs typeface="Cocogoose"/>
                <a:sym typeface="Cocogoose"/>
              </a:rPr>
              <a:t>¿</a:t>
            </a:r>
            <a:r>
              <a:rPr lang="en-US" sz="6199" dirty="0" err="1">
                <a:solidFill>
                  <a:srgbClr val="FF0000"/>
                </a:solidFill>
                <a:latin typeface="Cocogoose"/>
                <a:ea typeface="Cocogoose"/>
                <a:cs typeface="Cocogoose"/>
                <a:sym typeface="Cocogoose"/>
              </a:rPr>
              <a:t>Cómo</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estamos</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desarrollando</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Enfoque</a:t>
            </a:r>
            <a:r>
              <a:rPr lang="en-US" sz="6199" dirty="0">
                <a:solidFill>
                  <a:srgbClr val="FF0000"/>
                </a:solidFill>
                <a:latin typeface="Cocogoose"/>
                <a:ea typeface="Cocogoose"/>
                <a:cs typeface="Cocogoose"/>
                <a:sym typeface="Cocogoose"/>
              </a:rPr>
              <a:t> de </a:t>
            </a:r>
            <a:r>
              <a:rPr lang="en-US" sz="6199" dirty="0" err="1">
                <a:solidFill>
                  <a:srgbClr val="FF0000"/>
                </a:solidFill>
                <a:latin typeface="Cocogoose"/>
                <a:ea typeface="Cocogoose"/>
                <a:cs typeface="Cocogoose"/>
                <a:sym typeface="Cocogoose"/>
              </a:rPr>
              <a:t>Indagación</a:t>
            </a:r>
            <a:r>
              <a:rPr lang="en-US" sz="6199" dirty="0">
                <a:solidFill>
                  <a:srgbClr val="FF0000"/>
                </a:solidFill>
                <a:latin typeface="Cocogoose"/>
                <a:ea typeface="Cocogoose"/>
                <a:cs typeface="Cocogoose"/>
                <a:sym typeface="Cocogoose"/>
              </a:rPr>
              <a:t> y </a:t>
            </a:r>
            <a:r>
              <a:rPr lang="en-US" sz="6199" dirty="0" err="1">
                <a:solidFill>
                  <a:srgbClr val="FF0000"/>
                </a:solidFill>
                <a:latin typeface="Cocogoose"/>
                <a:ea typeface="Cocogoose"/>
                <a:cs typeface="Cocogoose"/>
                <a:sym typeface="Cocogoose"/>
              </a:rPr>
              <a:t>alfabetización</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científica</a:t>
            </a:r>
            <a:r>
              <a:rPr lang="en-US" sz="6199" dirty="0">
                <a:solidFill>
                  <a:srgbClr val="FF0000"/>
                </a:solidFill>
                <a:latin typeface="Cocogoose"/>
                <a:ea typeface="Cocogoose"/>
                <a:cs typeface="Cocogoose"/>
                <a:sym typeface="Cocogoose"/>
              </a:rPr>
              <a:t> y </a:t>
            </a:r>
            <a:r>
              <a:rPr lang="en-US" sz="6199" dirty="0" err="1">
                <a:solidFill>
                  <a:srgbClr val="FF0000"/>
                </a:solidFill>
                <a:latin typeface="Cocogoose"/>
                <a:ea typeface="Cocogoose"/>
                <a:cs typeface="Cocogoose"/>
                <a:sym typeface="Cocogoose"/>
              </a:rPr>
              <a:t>tecnológica</a:t>
            </a:r>
            <a:r>
              <a:rPr lang="en-US" sz="6199" dirty="0">
                <a:solidFill>
                  <a:srgbClr val="FF0000"/>
                </a:solidFill>
                <a:latin typeface="Cocogoose"/>
                <a:ea typeface="Cocogoose"/>
                <a:cs typeface="Cocogoose"/>
                <a:sym typeface="Cocogoose"/>
              </a:rPr>
              <a:t>?</a:t>
            </a:r>
          </a:p>
          <a:p>
            <a:pPr algn="ctr">
              <a:lnSpc>
                <a:spcPts val="8679"/>
              </a:lnSpc>
            </a:pPr>
            <a:endParaRPr lang="en-US" sz="6199" dirty="0">
              <a:solidFill>
                <a:srgbClr val="FF0000"/>
              </a:solidFill>
              <a:latin typeface="Cocogoose"/>
              <a:ea typeface="Cocogoose"/>
              <a:cs typeface="Cocogoose"/>
              <a:sym typeface="Cocogoose"/>
            </a:endParaRPr>
          </a:p>
          <a:p>
            <a:pPr algn="ctr">
              <a:lnSpc>
                <a:spcPts val="8679"/>
              </a:lnSpc>
            </a:pPr>
            <a:endParaRPr lang="en-US" sz="6199" dirty="0">
              <a:solidFill>
                <a:srgbClr val="FF0000"/>
              </a:solidFill>
              <a:latin typeface="Cocogoose"/>
              <a:ea typeface="Cocogoose"/>
              <a:cs typeface="Cocogoose"/>
              <a:sym typeface="Cocogoose"/>
            </a:endParaRPr>
          </a:p>
        </p:txBody>
      </p:sp>
      <p:sp>
        <p:nvSpPr>
          <p:cNvPr id="4" name="TextBox 7">
            <a:extLst>
              <a:ext uri="{FF2B5EF4-FFF2-40B4-BE49-F238E27FC236}">
                <a16:creationId xmlns:a16="http://schemas.microsoft.com/office/drawing/2014/main" id="{D74A9014-3DDE-F3A3-F2DB-A77069A5FF76}"/>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spTree>
    <p:extLst>
      <p:ext uri="{BB962C8B-B14F-4D97-AF65-F5344CB8AC3E}">
        <p14:creationId xmlns:p14="http://schemas.microsoft.com/office/powerpoint/2010/main" val="3755886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20C6B-A987-9038-D469-B7E29833464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0A90A63-BF9A-4B3A-29E5-1E6D54D818EA}"/>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B49A4EEF-580B-A466-0F89-22304F570264}"/>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9" name="Imagen 8">
            <a:extLst>
              <a:ext uri="{FF2B5EF4-FFF2-40B4-BE49-F238E27FC236}">
                <a16:creationId xmlns:a16="http://schemas.microsoft.com/office/drawing/2014/main" id="{94C61FE0-524D-8370-7A50-0D016A91B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2" name="TextBox 4">
            <a:extLst>
              <a:ext uri="{FF2B5EF4-FFF2-40B4-BE49-F238E27FC236}">
                <a16:creationId xmlns:a16="http://schemas.microsoft.com/office/drawing/2014/main" id="{1BC11775-639B-E6FE-B081-184EF37BBCEA}"/>
              </a:ext>
            </a:extLst>
          </p:cNvPr>
          <p:cNvSpPr txBox="1"/>
          <p:nvPr/>
        </p:nvSpPr>
        <p:spPr>
          <a:xfrm>
            <a:off x="2092142" y="1097107"/>
            <a:ext cx="15030269" cy="652807"/>
          </a:xfrm>
          <a:prstGeom prst="rect">
            <a:avLst/>
          </a:prstGeom>
        </p:spPr>
        <p:txBody>
          <a:bodyPr wrap="square" lIns="0" tIns="0" rIns="0" bIns="0" rtlCol="0" anchor="t">
            <a:spAutoFit/>
          </a:bodyPr>
          <a:lstStyle/>
          <a:p>
            <a:pPr algn="ctr">
              <a:lnSpc>
                <a:spcPts val="5460"/>
              </a:lnSpc>
            </a:pPr>
            <a:r>
              <a:rPr lang="en-US" sz="3900" dirty="0">
                <a:solidFill>
                  <a:srgbClr val="FF0000"/>
                </a:solidFill>
                <a:latin typeface="MADE Tommy Soft"/>
                <a:ea typeface="MADE Tommy Soft"/>
                <a:cs typeface="MADE Tommy Soft"/>
                <a:sym typeface="MADE Tommy Soft"/>
              </a:rPr>
              <a:t>RUTA METODOLÓGICA DE ASISTENCIA TÉCNICA VIRTUAL (ATV) </a:t>
            </a:r>
          </a:p>
        </p:txBody>
      </p:sp>
      <p:sp>
        <p:nvSpPr>
          <p:cNvPr id="3" name="CuadroTexto 2">
            <a:extLst>
              <a:ext uri="{FF2B5EF4-FFF2-40B4-BE49-F238E27FC236}">
                <a16:creationId xmlns:a16="http://schemas.microsoft.com/office/drawing/2014/main" id="{0791785E-ECBF-4043-3C28-0AEBD80D58C7}"/>
              </a:ext>
            </a:extLst>
          </p:cNvPr>
          <p:cNvSpPr txBox="1"/>
          <p:nvPr/>
        </p:nvSpPr>
        <p:spPr>
          <a:xfrm>
            <a:off x="6771277" y="1972318"/>
            <a:ext cx="10591798" cy="1200329"/>
          </a:xfrm>
          <a:prstGeom prst="rect">
            <a:avLst/>
          </a:prstGeom>
          <a:noFill/>
        </p:spPr>
        <p:txBody>
          <a:bodyPr wrap="square" rtlCol="0">
            <a:spAutoFit/>
          </a:bodyPr>
          <a:lstStyle/>
          <a:p>
            <a:pPr marL="742950" indent="-742950" algn="just">
              <a:buFont typeface="+mj-lt"/>
              <a:buAutoNum type="arabicPeriod"/>
            </a:pPr>
            <a:r>
              <a:rPr lang="es-ES" sz="3600" b="1" dirty="0"/>
              <a:t>Informar la ruta metodológica de la actividad, el propósito y producto. Activación de saberes</a:t>
            </a:r>
            <a:endParaRPr lang="en-US" sz="3600" b="1" dirty="0"/>
          </a:p>
        </p:txBody>
      </p:sp>
      <p:sp>
        <p:nvSpPr>
          <p:cNvPr id="4" name="CuadroTexto 3">
            <a:extLst>
              <a:ext uri="{FF2B5EF4-FFF2-40B4-BE49-F238E27FC236}">
                <a16:creationId xmlns:a16="http://schemas.microsoft.com/office/drawing/2014/main" id="{5E5831C5-6772-3726-0C51-EAA00F0A0397}"/>
              </a:ext>
            </a:extLst>
          </p:cNvPr>
          <p:cNvSpPr txBox="1"/>
          <p:nvPr/>
        </p:nvSpPr>
        <p:spPr>
          <a:xfrm>
            <a:off x="6771277" y="4595382"/>
            <a:ext cx="10591798" cy="646331"/>
          </a:xfrm>
          <a:prstGeom prst="rect">
            <a:avLst/>
          </a:prstGeom>
          <a:noFill/>
        </p:spPr>
        <p:txBody>
          <a:bodyPr wrap="square" rtlCol="0">
            <a:spAutoFit/>
          </a:bodyPr>
          <a:lstStyle/>
          <a:p>
            <a:pPr marL="742950" indent="-742950" algn="just">
              <a:buFont typeface="+mj-lt"/>
              <a:buAutoNum type="arabicPeriod" startAt="2"/>
            </a:pPr>
            <a:r>
              <a:rPr lang="es-ES" sz="3600" b="1" dirty="0"/>
              <a:t>Desarrollo de ATV:  dialogo interactivo.</a:t>
            </a:r>
            <a:endParaRPr lang="en-US" sz="3600" b="1" dirty="0"/>
          </a:p>
        </p:txBody>
      </p:sp>
      <p:sp>
        <p:nvSpPr>
          <p:cNvPr id="5" name="CuadroTexto 4">
            <a:extLst>
              <a:ext uri="{FF2B5EF4-FFF2-40B4-BE49-F238E27FC236}">
                <a16:creationId xmlns:a16="http://schemas.microsoft.com/office/drawing/2014/main" id="{5F10220E-5B87-5227-9DB0-71FE03BE2405}"/>
              </a:ext>
            </a:extLst>
          </p:cNvPr>
          <p:cNvSpPr txBox="1"/>
          <p:nvPr/>
        </p:nvSpPr>
        <p:spPr>
          <a:xfrm>
            <a:off x="6771277" y="7162651"/>
            <a:ext cx="10384392" cy="1200329"/>
          </a:xfrm>
          <a:prstGeom prst="rect">
            <a:avLst/>
          </a:prstGeom>
          <a:noFill/>
        </p:spPr>
        <p:txBody>
          <a:bodyPr wrap="square" rtlCol="0">
            <a:spAutoFit/>
          </a:bodyPr>
          <a:lstStyle/>
          <a:p>
            <a:pPr marL="742950" indent="-742950" algn="just">
              <a:buFont typeface="+mj-lt"/>
              <a:buAutoNum type="arabicPeriod" startAt="3"/>
            </a:pPr>
            <a:r>
              <a:rPr lang="es-ES" sz="3600" b="1" dirty="0"/>
              <a:t>Planteamiento de estrategias que permitan abordar el enfoque del área. Compromisos.</a:t>
            </a:r>
            <a:endParaRPr lang="en-US" sz="3600" b="1" dirty="0"/>
          </a:p>
        </p:txBody>
      </p:sp>
      <p:sp>
        <p:nvSpPr>
          <p:cNvPr id="10" name="CuadroTexto 9">
            <a:extLst>
              <a:ext uri="{FF2B5EF4-FFF2-40B4-BE49-F238E27FC236}">
                <a16:creationId xmlns:a16="http://schemas.microsoft.com/office/drawing/2014/main" id="{39A78AE0-869D-2A2A-9E2C-5B93734877F2}"/>
              </a:ext>
            </a:extLst>
          </p:cNvPr>
          <p:cNvSpPr txBox="1"/>
          <p:nvPr/>
        </p:nvSpPr>
        <p:spPr>
          <a:xfrm>
            <a:off x="12791078" y="3262390"/>
            <a:ext cx="2514600" cy="954107"/>
          </a:xfrm>
          <a:prstGeom prst="rect">
            <a:avLst/>
          </a:prstGeom>
          <a:noFill/>
        </p:spPr>
        <p:txBody>
          <a:bodyPr wrap="square" rtlCol="0">
            <a:spAutoFit/>
          </a:bodyPr>
          <a:lstStyle/>
          <a:p>
            <a:pPr algn="ctr"/>
            <a:r>
              <a:rPr lang="es-ES" sz="2800" dirty="0">
                <a:solidFill>
                  <a:srgbClr val="FF0000"/>
                </a:solidFill>
                <a:latin typeface="Arial Black" panose="020B0A04020102020204" pitchFamily="34" charset="0"/>
              </a:rPr>
              <a:t>10 MINUTOS</a:t>
            </a:r>
            <a:endParaRPr lang="en-US" sz="2800" dirty="0">
              <a:solidFill>
                <a:srgbClr val="FF0000"/>
              </a:solidFill>
              <a:latin typeface="Arial Black" panose="020B0A04020102020204" pitchFamily="34" charset="0"/>
            </a:endParaRPr>
          </a:p>
        </p:txBody>
      </p:sp>
      <p:sp>
        <p:nvSpPr>
          <p:cNvPr id="12" name="CuadroTexto 11">
            <a:extLst>
              <a:ext uri="{FF2B5EF4-FFF2-40B4-BE49-F238E27FC236}">
                <a16:creationId xmlns:a16="http://schemas.microsoft.com/office/drawing/2014/main" id="{DBD8E71C-E4B1-5536-313E-A9C210CB7C48}"/>
              </a:ext>
            </a:extLst>
          </p:cNvPr>
          <p:cNvSpPr txBox="1"/>
          <p:nvPr/>
        </p:nvSpPr>
        <p:spPr>
          <a:xfrm>
            <a:off x="13279893" y="5477194"/>
            <a:ext cx="2898607" cy="523220"/>
          </a:xfrm>
          <a:prstGeom prst="rect">
            <a:avLst/>
          </a:prstGeom>
          <a:noFill/>
        </p:spPr>
        <p:txBody>
          <a:bodyPr wrap="square" rtlCol="0">
            <a:spAutoFit/>
          </a:bodyPr>
          <a:lstStyle/>
          <a:p>
            <a:pPr algn="ctr"/>
            <a:r>
              <a:rPr lang="es-ES" sz="2800" dirty="0">
                <a:solidFill>
                  <a:srgbClr val="FF0000"/>
                </a:solidFill>
                <a:latin typeface="Arial Black" panose="020B0A04020102020204" pitchFamily="34" charset="0"/>
              </a:rPr>
              <a:t>60  MINUTOS</a:t>
            </a:r>
            <a:endParaRPr lang="en-US" sz="2800" dirty="0">
              <a:solidFill>
                <a:srgbClr val="FF0000"/>
              </a:solidFill>
              <a:latin typeface="Arial Black" panose="020B0A04020102020204" pitchFamily="34" charset="0"/>
            </a:endParaRPr>
          </a:p>
        </p:txBody>
      </p:sp>
      <p:sp>
        <p:nvSpPr>
          <p:cNvPr id="14" name="CuadroTexto 13">
            <a:extLst>
              <a:ext uri="{FF2B5EF4-FFF2-40B4-BE49-F238E27FC236}">
                <a16:creationId xmlns:a16="http://schemas.microsoft.com/office/drawing/2014/main" id="{E02C5E6F-BCB2-0872-6025-CDE9CFA7853C}"/>
              </a:ext>
            </a:extLst>
          </p:cNvPr>
          <p:cNvSpPr txBox="1"/>
          <p:nvPr/>
        </p:nvSpPr>
        <p:spPr>
          <a:xfrm>
            <a:off x="11963473" y="8598983"/>
            <a:ext cx="4498806" cy="523220"/>
          </a:xfrm>
          <a:prstGeom prst="rect">
            <a:avLst/>
          </a:prstGeom>
          <a:noFill/>
        </p:spPr>
        <p:txBody>
          <a:bodyPr wrap="square" rtlCol="0">
            <a:spAutoFit/>
          </a:bodyPr>
          <a:lstStyle/>
          <a:p>
            <a:pPr algn="ctr"/>
            <a:r>
              <a:rPr lang="es-ES" sz="2800" dirty="0">
                <a:solidFill>
                  <a:srgbClr val="FF0000"/>
                </a:solidFill>
                <a:latin typeface="Arial Black" panose="020B0A04020102020204" pitchFamily="34" charset="0"/>
              </a:rPr>
              <a:t>20  MINUTOS</a:t>
            </a:r>
            <a:endParaRPr lang="en-US" sz="2800" dirty="0">
              <a:solidFill>
                <a:srgbClr val="FF0000"/>
              </a:solidFill>
              <a:latin typeface="Arial Black" panose="020B0A04020102020204" pitchFamily="34" charset="0"/>
            </a:endParaRPr>
          </a:p>
        </p:txBody>
      </p:sp>
      <p:pic>
        <p:nvPicPr>
          <p:cNvPr id="1026" name="Picture 2" descr="Cómo aprovechar al máximo las reuniones virtuales - Talento Aragón Joven">
            <a:extLst>
              <a:ext uri="{FF2B5EF4-FFF2-40B4-BE49-F238E27FC236}">
                <a16:creationId xmlns:a16="http://schemas.microsoft.com/office/drawing/2014/main" id="{07CBB3D8-4455-170C-9E0C-C63A5DC3B0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6308" y="1993962"/>
            <a:ext cx="5683384" cy="535933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504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BC817-5F1F-3635-6FD5-F201BC5CAC0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7D6A3D8-5AB1-94FD-3C7F-D6C505A30D46}"/>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632BA7F4-D1DB-F99E-4218-80B5E609C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2626242" cy="952500"/>
          </a:xfrm>
          <a:prstGeom prst="rect">
            <a:avLst/>
          </a:prstGeom>
        </p:spPr>
      </p:pic>
      <p:sp>
        <p:nvSpPr>
          <p:cNvPr id="4" name="TextBox 7">
            <a:extLst>
              <a:ext uri="{FF2B5EF4-FFF2-40B4-BE49-F238E27FC236}">
                <a16:creationId xmlns:a16="http://schemas.microsoft.com/office/drawing/2014/main" id="{49BD46AA-DEB4-2883-1BC4-1617E4F3B940}"/>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sp>
        <p:nvSpPr>
          <p:cNvPr id="6" name="CuadroTexto 5">
            <a:extLst>
              <a:ext uri="{FF2B5EF4-FFF2-40B4-BE49-F238E27FC236}">
                <a16:creationId xmlns:a16="http://schemas.microsoft.com/office/drawing/2014/main" id="{271E9D61-3CD3-3BAF-F264-5BA1FD6E0950}"/>
              </a:ext>
            </a:extLst>
          </p:cNvPr>
          <p:cNvSpPr txBox="1"/>
          <p:nvPr/>
        </p:nvSpPr>
        <p:spPr>
          <a:xfrm>
            <a:off x="4038600" y="3390900"/>
            <a:ext cx="11331742" cy="769441"/>
          </a:xfrm>
          <a:prstGeom prst="rect">
            <a:avLst/>
          </a:prstGeom>
          <a:noFill/>
        </p:spPr>
        <p:txBody>
          <a:bodyPr wrap="square">
            <a:spAutoFit/>
          </a:bodyPr>
          <a:lstStyle/>
          <a:p>
            <a:pPr algn="ctr"/>
            <a:r>
              <a:rPr lang="en-US" sz="4400" dirty="0">
                <a:solidFill>
                  <a:srgbClr val="FF0000"/>
                </a:solidFill>
                <a:latin typeface="Cocogoose"/>
                <a:ea typeface="Cocogoose"/>
                <a:cs typeface="Cocogoose"/>
                <a:sym typeface="Cocogoose"/>
              </a:rPr>
              <a:t>¿</a:t>
            </a:r>
            <a:r>
              <a:rPr lang="en-US" sz="4400" dirty="0" err="1">
                <a:solidFill>
                  <a:srgbClr val="FF0000"/>
                </a:solidFill>
                <a:latin typeface="Cocogoose"/>
                <a:ea typeface="Cocogoose"/>
                <a:cs typeface="Cocogoose"/>
                <a:sym typeface="Cocogoose"/>
              </a:rPr>
              <a:t>Qué</a:t>
            </a:r>
            <a:r>
              <a:rPr lang="en-US" sz="4400" dirty="0">
                <a:solidFill>
                  <a:srgbClr val="FF0000"/>
                </a:solidFill>
                <a:latin typeface="Cocogoose"/>
                <a:ea typeface="Cocogoose"/>
                <a:cs typeface="Cocogoose"/>
                <a:sym typeface="Cocogoose"/>
              </a:rPr>
              <a:t> </a:t>
            </a:r>
            <a:r>
              <a:rPr lang="en-US" sz="4400" dirty="0" err="1">
                <a:solidFill>
                  <a:srgbClr val="FF0000"/>
                </a:solidFill>
                <a:latin typeface="Cocogoose"/>
                <a:ea typeface="Cocogoose"/>
                <a:cs typeface="Cocogoose"/>
                <a:sym typeface="Cocogoose"/>
              </a:rPr>
              <a:t>estrategias</a:t>
            </a:r>
            <a:r>
              <a:rPr lang="en-US" sz="4400" dirty="0">
                <a:solidFill>
                  <a:srgbClr val="FF0000"/>
                </a:solidFill>
                <a:latin typeface="Cocogoose"/>
                <a:ea typeface="Cocogoose"/>
                <a:cs typeface="Cocogoose"/>
                <a:sym typeface="Cocogoose"/>
              </a:rPr>
              <a:t> propones?</a:t>
            </a:r>
            <a:endParaRPr lang="es-PE" sz="4400" dirty="0"/>
          </a:p>
        </p:txBody>
      </p:sp>
    </p:spTree>
    <p:extLst>
      <p:ext uri="{BB962C8B-B14F-4D97-AF65-F5344CB8AC3E}">
        <p14:creationId xmlns:p14="http://schemas.microsoft.com/office/powerpoint/2010/main" val="4069612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63C76-3B74-08D0-064E-8C8E4ECA97D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CDAD002-B89D-A14B-EC1E-86AE38BE8234}"/>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A51B0DBA-C2CE-87C0-418C-363F01AE5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2626242" cy="952500"/>
          </a:xfrm>
          <a:prstGeom prst="rect">
            <a:avLst/>
          </a:prstGeom>
        </p:spPr>
      </p:pic>
      <p:sp>
        <p:nvSpPr>
          <p:cNvPr id="2" name="TextBox 3">
            <a:extLst>
              <a:ext uri="{FF2B5EF4-FFF2-40B4-BE49-F238E27FC236}">
                <a16:creationId xmlns:a16="http://schemas.microsoft.com/office/drawing/2014/main" id="{864750EC-C8A3-C814-536B-30270003CF88}"/>
              </a:ext>
            </a:extLst>
          </p:cNvPr>
          <p:cNvSpPr txBox="1"/>
          <p:nvPr/>
        </p:nvSpPr>
        <p:spPr>
          <a:xfrm>
            <a:off x="1219200" y="3390900"/>
            <a:ext cx="15240000" cy="3306674"/>
          </a:xfrm>
          <a:prstGeom prst="rect">
            <a:avLst/>
          </a:prstGeom>
        </p:spPr>
        <p:txBody>
          <a:bodyPr wrap="square" lIns="0" tIns="0" rIns="0" bIns="0" rtlCol="0" anchor="t">
            <a:spAutoFit/>
          </a:bodyPr>
          <a:lstStyle/>
          <a:p>
            <a:pPr algn="ctr">
              <a:lnSpc>
                <a:spcPts val="8679"/>
              </a:lnSpc>
            </a:pPr>
            <a:r>
              <a:rPr lang="en-US" sz="6199" dirty="0">
                <a:solidFill>
                  <a:srgbClr val="FF0000"/>
                </a:solidFill>
                <a:latin typeface="Cocogoose"/>
                <a:ea typeface="Cocogoose"/>
                <a:cs typeface="Cocogoose"/>
                <a:sym typeface="Cocogoose"/>
              </a:rPr>
              <a:t>¿Los </a:t>
            </a:r>
            <a:r>
              <a:rPr lang="en-US" sz="6199" dirty="0" err="1">
                <a:solidFill>
                  <a:srgbClr val="FF0000"/>
                </a:solidFill>
                <a:latin typeface="Cocogoose"/>
                <a:ea typeface="Cocogoose"/>
                <a:cs typeface="Cocogoose"/>
                <a:sym typeface="Cocogoose"/>
              </a:rPr>
              <a:t>siguientes</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materiales</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nos</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pueden</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ayudar</a:t>
            </a:r>
            <a:r>
              <a:rPr lang="en-US" sz="6199" dirty="0">
                <a:solidFill>
                  <a:srgbClr val="FF0000"/>
                </a:solidFill>
                <a:latin typeface="Cocogoose"/>
                <a:ea typeface="Cocogoose"/>
                <a:cs typeface="Cocogoose"/>
                <a:sym typeface="Cocogoose"/>
              </a:rPr>
              <a:t>? ¿Los </a:t>
            </a:r>
            <a:r>
              <a:rPr lang="en-US" sz="6199" dirty="0" err="1">
                <a:solidFill>
                  <a:srgbClr val="FF0000"/>
                </a:solidFill>
                <a:latin typeface="Cocogoose"/>
                <a:ea typeface="Cocogoose"/>
                <a:cs typeface="Cocogoose"/>
                <a:sym typeface="Cocogoose"/>
              </a:rPr>
              <a:t>estamos</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usando</a:t>
            </a:r>
            <a:r>
              <a:rPr lang="en-US" sz="6199" dirty="0">
                <a:solidFill>
                  <a:srgbClr val="FF0000"/>
                </a:solidFill>
                <a:latin typeface="Cocogoose"/>
                <a:ea typeface="Cocogoose"/>
                <a:cs typeface="Cocogoose"/>
                <a:sym typeface="Cocogoose"/>
              </a:rPr>
              <a:t>?</a:t>
            </a:r>
          </a:p>
        </p:txBody>
      </p:sp>
      <p:sp>
        <p:nvSpPr>
          <p:cNvPr id="4" name="TextBox 7">
            <a:extLst>
              <a:ext uri="{FF2B5EF4-FFF2-40B4-BE49-F238E27FC236}">
                <a16:creationId xmlns:a16="http://schemas.microsoft.com/office/drawing/2014/main" id="{29870FC5-1797-4697-4103-FF01E6F46AA5}"/>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spTree>
    <p:extLst>
      <p:ext uri="{BB962C8B-B14F-4D97-AF65-F5344CB8AC3E}">
        <p14:creationId xmlns:p14="http://schemas.microsoft.com/office/powerpoint/2010/main" val="1805937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63489" y="674783"/>
            <a:ext cx="15087600" cy="1187355"/>
          </a:xfrm>
        </p:spPr>
        <p:txBody>
          <a:bodyPr>
            <a:normAutofit/>
          </a:bodyPr>
          <a:lstStyle/>
          <a:p>
            <a:r>
              <a:rPr lang="es-PE" sz="5400" b="1" dirty="0">
                <a:solidFill>
                  <a:srgbClr val="FF0000"/>
                </a:solidFill>
              </a:rPr>
              <a:t>Materiales Educativos para el área Ciencia y Tecnología </a:t>
            </a:r>
          </a:p>
        </p:txBody>
      </p:sp>
      <p:graphicFrame>
        <p:nvGraphicFramePr>
          <p:cNvPr id="5" name="Marcador de contenido 4"/>
          <p:cNvGraphicFramePr>
            <a:graphicFrameLocks noGrp="1"/>
          </p:cNvGraphicFramePr>
          <p:nvPr>
            <p:ph idx="1"/>
          </p:nvPr>
        </p:nvGraphicFramePr>
        <p:xfrm>
          <a:off x="921545" y="1862138"/>
          <a:ext cx="15811500" cy="6941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0A479885-6E45-8FAB-249C-FCFFA388F55C}"/>
              </a:ext>
            </a:extLst>
          </p:cNvPr>
          <p:cNvSpPr txBox="1"/>
          <p:nvPr/>
        </p:nvSpPr>
        <p:spPr>
          <a:xfrm>
            <a:off x="41435" y="9749609"/>
            <a:ext cx="18246565"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6" name="TextBox 7">
            <a:extLst>
              <a:ext uri="{FF2B5EF4-FFF2-40B4-BE49-F238E27FC236}">
                <a16:creationId xmlns:a16="http://schemas.microsoft.com/office/drawing/2014/main" id="{E2F25CFE-D746-7B8E-0175-590D8553CAEF}"/>
              </a:ext>
            </a:extLst>
          </p:cNvPr>
          <p:cNvSpPr txBox="1"/>
          <p:nvPr/>
        </p:nvSpPr>
        <p:spPr>
          <a:xfrm>
            <a:off x="718579" y="9637963"/>
            <a:ext cx="3592042"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7" name="Imagen 6">
            <a:extLst>
              <a:ext uri="{FF2B5EF4-FFF2-40B4-BE49-F238E27FC236}">
                <a16:creationId xmlns:a16="http://schemas.microsoft.com/office/drawing/2014/main" id="{7AF5113A-BA94-53F2-3560-A93303AF5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42" y="0"/>
            <a:ext cx="2550042" cy="674784"/>
          </a:xfrm>
          <a:prstGeom prst="rect">
            <a:avLst/>
          </a:prstGeom>
        </p:spPr>
      </p:pic>
    </p:spTree>
    <p:extLst>
      <p:ext uri="{BB962C8B-B14F-4D97-AF65-F5344CB8AC3E}">
        <p14:creationId xmlns:p14="http://schemas.microsoft.com/office/powerpoint/2010/main" val="1659523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45920" y="429906"/>
            <a:ext cx="15087600" cy="1183743"/>
          </a:xfrm>
        </p:spPr>
        <p:txBody>
          <a:bodyPr>
            <a:normAutofit/>
          </a:bodyPr>
          <a:lstStyle/>
          <a:p>
            <a:r>
              <a:rPr lang="es-PE" sz="5400" b="1" dirty="0">
                <a:solidFill>
                  <a:srgbClr val="FF0000"/>
                </a:solidFill>
              </a:rPr>
              <a:t>Materiales Educativos para el área Ciencia y Tecnología </a:t>
            </a:r>
          </a:p>
        </p:txBody>
      </p:sp>
      <p:graphicFrame>
        <p:nvGraphicFramePr>
          <p:cNvPr id="5" name="Marcador de contenido 4"/>
          <p:cNvGraphicFramePr>
            <a:graphicFrameLocks noGrp="1"/>
          </p:cNvGraphicFramePr>
          <p:nvPr>
            <p:ph idx="1"/>
          </p:nvPr>
        </p:nvGraphicFramePr>
        <p:xfrm>
          <a:off x="1645445" y="1916907"/>
          <a:ext cx="15087600" cy="688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35458182-9630-CCB5-FED8-A56338B7B421}"/>
              </a:ext>
            </a:extLst>
          </p:cNvPr>
          <p:cNvSpPr txBox="1"/>
          <p:nvPr/>
        </p:nvSpPr>
        <p:spPr>
          <a:xfrm>
            <a:off x="41435" y="9749609"/>
            <a:ext cx="18246565"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3" name="TextBox 7">
            <a:extLst>
              <a:ext uri="{FF2B5EF4-FFF2-40B4-BE49-F238E27FC236}">
                <a16:creationId xmlns:a16="http://schemas.microsoft.com/office/drawing/2014/main" id="{29349445-ADFE-BD0A-2246-058CA6C3C67D}"/>
              </a:ext>
            </a:extLst>
          </p:cNvPr>
          <p:cNvSpPr txBox="1"/>
          <p:nvPr/>
        </p:nvSpPr>
        <p:spPr>
          <a:xfrm>
            <a:off x="-71537" y="9639300"/>
            <a:ext cx="4033937"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7" name="Imagen 6">
            <a:extLst>
              <a:ext uri="{FF2B5EF4-FFF2-40B4-BE49-F238E27FC236}">
                <a16:creationId xmlns:a16="http://schemas.microsoft.com/office/drawing/2014/main" id="{55176743-BDD9-5D01-7680-35A0532DCD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42" y="0"/>
            <a:ext cx="2169042" cy="876300"/>
          </a:xfrm>
          <a:prstGeom prst="rect">
            <a:avLst/>
          </a:prstGeom>
        </p:spPr>
      </p:pic>
    </p:spTree>
    <p:extLst>
      <p:ext uri="{BB962C8B-B14F-4D97-AF65-F5344CB8AC3E}">
        <p14:creationId xmlns:p14="http://schemas.microsoft.com/office/powerpoint/2010/main" val="463848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45920" y="429906"/>
            <a:ext cx="15087600" cy="1183743"/>
          </a:xfrm>
        </p:spPr>
        <p:txBody>
          <a:bodyPr>
            <a:normAutofit/>
          </a:bodyPr>
          <a:lstStyle/>
          <a:p>
            <a:r>
              <a:rPr lang="es-PE" sz="5400" b="1" dirty="0">
                <a:solidFill>
                  <a:srgbClr val="FF0000"/>
                </a:solidFill>
              </a:rPr>
              <a:t>Materiales Educativos para el área Ciencia y Tecnología </a:t>
            </a:r>
          </a:p>
        </p:txBody>
      </p:sp>
      <p:graphicFrame>
        <p:nvGraphicFramePr>
          <p:cNvPr id="5" name="Marcador de contenido 4"/>
          <p:cNvGraphicFramePr>
            <a:graphicFrameLocks noGrp="1"/>
          </p:cNvGraphicFramePr>
          <p:nvPr>
            <p:ph idx="1"/>
          </p:nvPr>
        </p:nvGraphicFramePr>
        <p:xfrm>
          <a:off x="1645445" y="1916907"/>
          <a:ext cx="15087600" cy="688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51E8A710-7FE4-C278-3441-FDAB23B15DF7}"/>
              </a:ext>
            </a:extLst>
          </p:cNvPr>
          <p:cNvSpPr txBox="1"/>
          <p:nvPr/>
        </p:nvSpPr>
        <p:spPr>
          <a:xfrm>
            <a:off x="41435" y="9749609"/>
            <a:ext cx="18246565"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3" name="TextBox 7">
            <a:extLst>
              <a:ext uri="{FF2B5EF4-FFF2-40B4-BE49-F238E27FC236}">
                <a16:creationId xmlns:a16="http://schemas.microsoft.com/office/drawing/2014/main" id="{4FDFDEC2-638A-FF6C-43A3-FE7C42A8888D}"/>
              </a:ext>
            </a:extLst>
          </p:cNvPr>
          <p:cNvSpPr txBox="1"/>
          <p:nvPr/>
        </p:nvSpPr>
        <p:spPr>
          <a:xfrm>
            <a:off x="718579" y="9637963"/>
            <a:ext cx="3592042"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7" name="Imagen 6">
            <a:extLst>
              <a:ext uri="{FF2B5EF4-FFF2-40B4-BE49-F238E27FC236}">
                <a16:creationId xmlns:a16="http://schemas.microsoft.com/office/drawing/2014/main" id="{890F1722-988F-66B4-2419-EBD3065C3E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42" y="0"/>
            <a:ext cx="2550042" cy="674784"/>
          </a:xfrm>
          <a:prstGeom prst="rect">
            <a:avLst/>
          </a:prstGeom>
        </p:spPr>
      </p:pic>
    </p:spTree>
    <p:extLst>
      <p:ext uri="{BB962C8B-B14F-4D97-AF65-F5344CB8AC3E}">
        <p14:creationId xmlns:p14="http://schemas.microsoft.com/office/powerpoint/2010/main" val="919588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45920" y="429906"/>
            <a:ext cx="15087600" cy="1183743"/>
          </a:xfrm>
        </p:spPr>
        <p:txBody>
          <a:bodyPr>
            <a:normAutofit fontScale="90000"/>
          </a:bodyPr>
          <a:lstStyle/>
          <a:p>
            <a:r>
              <a:rPr lang="es-PE" sz="5400" b="1" dirty="0">
                <a:solidFill>
                  <a:srgbClr val="FF0000"/>
                </a:solidFill>
              </a:rPr>
              <a:t>Materiales Educativos para el área Ciencia y Tecnología – kit de maquinas simples (secundaria) </a:t>
            </a:r>
          </a:p>
        </p:txBody>
      </p:sp>
      <p:graphicFrame>
        <p:nvGraphicFramePr>
          <p:cNvPr id="5" name="Marcador de contenido 4"/>
          <p:cNvGraphicFramePr>
            <a:graphicFrameLocks noGrp="1"/>
          </p:cNvGraphicFramePr>
          <p:nvPr>
            <p:ph idx="1"/>
          </p:nvPr>
        </p:nvGraphicFramePr>
        <p:xfrm>
          <a:off x="1645445" y="1916907"/>
          <a:ext cx="15087600" cy="688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C9803383-85B7-0D5D-BF07-5E1D398CD81C}"/>
              </a:ext>
            </a:extLst>
          </p:cNvPr>
          <p:cNvSpPr txBox="1"/>
          <p:nvPr/>
        </p:nvSpPr>
        <p:spPr>
          <a:xfrm>
            <a:off x="41435" y="9749609"/>
            <a:ext cx="18246565"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3" name="TextBox 7">
            <a:extLst>
              <a:ext uri="{FF2B5EF4-FFF2-40B4-BE49-F238E27FC236}">
                <a16:creationId xmlns:a16="http://schemas.microsoft.com/office/drawing/2014/main" id="{7264A0D9-9500-3D58-B47B-8A288679FF49}"/>
              </a:ext>
            </a:extLst>
          </p:cNvPr>
          <p:cNvSpPr txBox="1"/>
          <p:nvPr/>
        </p:nvSpPr>
        <p:spPr>
          <a:xfrm>
            <a:off x="718579" y="9637963"/>
            <a:ext cx="3592042"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7" name="Imagen 6">
            <a:extLst>
              <a:ext uri="{FF2B5EF4-FFF2-40B4-BE49-F238E27FC236}">
                <a16:creationId xmlns:a16="http://schemas.microsoft.com/office/drawing/2014/main" id="{2D916FDE-8D91-205A-5F85-904E2F24CA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42" y="0"/>
            <a:ext cx="2550042" cy="674784"/>
          </a:xfrm>
          <a:prstGeom prst="rect">
            <a:avLst/>
          </a:prstGeom>
        </p:spPr>
      </p:pic>
    </p:spTree>
    <p:extLst>
      <p:ext uri="{BB962C8B-B14F-4D97-AF65-F5344CB8AC3E}">
        <p14:creationId xmlns:p14="http://schemas.microsoft.com/office/powerpoint/2010/main" val="3902285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p:nvPr/>
        </p:nvSpPr>
        <p:spPr>
          <a:xfrm>
            <a:off x="4953000" y="1071143"/>
            <a:ext cx="7780747" cy="757643"/>
          </a:xfrm>
          <a:prstGeom prst="rect">
            <a:avLst/>
          </a:prstGeom>
        </p:spPr>
        <p:txBody>
          <a:bodyPr wrap="square" lIns="0" tIns="0" rIns="0" bIns="0" rtlCol="0" anchor="t">
            <a:spAutoFit/>
          </a:bodyPr>
          <a:lstStyle/>
          <a:p>
            <a:pPr algn="ctr">
              <a:lnSpc>
                <a:spcPts val="5460"/>
              </a:lnSpc>
            </a:pPr>
            <a:r>
              <a:rPr lang="en-US" sz="7200" dirty="0">
                <a:solidFill>
                  <a:srgbClr val="FFFF00"/>
                </a:solidFill>
                <a:latin typeface="MADE Tommy Soft"/>
                <a:ea typeface="MADE Tommy Soft"/>
                <a:cs typeface="MADE Tommy Soft"/>
                <a:sym typeface="MADE Tommy Soft"/>
              </a:rPr>
              <a:t>CIERRE</a:t>
            </a:r>
            <a:endParaRPr lang="en-US" sz="4400" dirty="0">
              <a:solidFill>
                <a:srgbClr val="FFFF00"/>
              </a:solidFill>
              <a:latin typeface="MADE Tommy Soft"/>
              <a:ea typeface="MADE Tommy Soft"/>
              <a:cs typeface="MADE Tommy Soft"/>
              <a:sym typeface="MADE Tommy Soft"/>
            </a:endParaRPr>
          </a:p>
        </p:txBody>
      </p:sp>
      <p:sp>
        <p:nvSpPr>
          <p:cNvPr id="2" name="Rectángulo 1"/>
          <p:cNvSpPr/>
          <p:nvPr/>
        </p:nvSpPr>
        <p:spPr>
          <a:xfrm>
            <a:off x="1039246" y="3331210"/>
            <a:ext cx="7239000" cy="1446550"/>
          </a:xfrm>
          <a:prstGeom prst="rect">
            <a:avLst/>
          </a:prstGeom>
        </p:spPr>
        <p:txBody>
          <a:bodyPr wrap="square">
            <a:spAutoFit/>
          </a:bodyPr>
          <a:lstStyle/>
          <a:p>
            <a:pPr algn="ctr"/>
            <a:r>
              <a:rPr lang="es-ES" sz="4400" b="1" dirty="0"/>
              <a:t>¿Qué compromisos asumimos?</a:t>
            </a:r>
            <a:endParaRPr lang="en-US" sz="4400" b="1" dirty="0"/>
          </a:p>
        </p:txBody>
      </p:sp>
      <p:sp>
        <p:nvSpPr>
          <p:cNvPr id="22" name="Freeform 2"/>
          <p:cNvSpPr/>
          <p:nvPr/>
        </p:nvSpPr>
        <p:spPr>
          <a:xfrm>
            <a:off x="9778889" y="1828786"/>
            <a:ext cx="5909715" cy="5052807"/>
          </a:xfrm>
          <a:custGeom>
            <a:avLst/>
            <a:gdLst/>
            <a:ahLst/>
            <a:cxnLst/>
            <a:rect l="l" t="t" r="r" b="b"/>
            <a:pathLst>
              <a:path w="5909715" h="5052807">
                <a:moveTo>
                  <a:pt x="0" y="0"/>
                </a:moveTo>
                <a:lnTo>
                  <a:pt x="5909715" y="0"/>
                </a:lnTo>
                <a:lnTo>
                  <a:pt x="5909715" y="5052806"/>
                </a:lnTo>
                <a:lnTo>
                  <a:pt x="0" y="5052806"/>
                </a:lnTo>
                <a:lnTo>
                  <a:pt x="0" y="0"/>
                </a:lnTo>
                <a:close/>
              </a:path>
            </a:pathLst>
          </a:custGeom>
          <a:blipFill>
            <a:blip r:embed="rId2"/>
            <a:stretch>
              <a:fillRect/>
            </a:stretch>
          </a:blipFill>
        </p:spPr>
      </p:sp>
      <p:sp>
        <p:nvSpPr>
          <p:cNvPr id="3" name="CuadroTexto 2">
            <a:extLst>
              <a:ext uri="{FF2B5EF4-FFF2-40B4-BE49-F238E27FC236}">
                <a16:creationId xmlns:a16="http://schemas.microsoft.com/office/drawing/2014/main" id="{29A5ABAE-8819-4BDA-B6E2-A1535FDE24F0}"/>
              </a:ext>
            </a:extLst>
          </p:cNvPr>
          <p:cNvSpPr txBox="1"/>
          <p:nvPr/>
        </p:nvSpPr>
        <p:spPr>
          <a:xfrm>
            <a:off x="41435" y="9749609"/>
            <a:ext cx="18246565"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4" name="TextBox 7">
            <a:extLst>
              <a:ext uri="{FF2B5EF4-FFF2-40B4-BE49-F238E27FC236}">
                <a16:creationId xmlns:a16="http://schemas.microsoft.com/office/drawing/2014/main" id="{E3D1C3E4-E49B-CB24-25EA-A9B28E6F475A}"/>
              </a:ext>
            </a:extLst>
          </p:cNvPr>
          <p:cNvSpPr txBox="1"/>
          <p:nvPr/>
        </p:nvSpPr>
        <p:spPr>
          <a:xfrm>
            <a:off x="718579" y="9637963"/>
            <a:ext cx="3592042"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5" name="Imagen 4">
            <a:extLst>
              <a:ext uri="{FF2B5EF4-FFF2-40B4-BE49-F238E27FC236}">
                <a16:creationId xmlns:a16="http://schemas.microsoft.com/office/drawing/2014/main" id="{64F4F154-564A-5C8D-F1FF-AB6321BA5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2" y="0"/>
            <a:ext cx="2550042" cy="674784"/>
          </a:xfrm>
          <a:prstGeom prst="rect">
            <a:avLst/>
          </a:prstGeom>
        </p:spPr>
      </p:pic>
    </p:spTree>
    <p:extLst>
      <p:ext uri="{BB962C8B-B14F-4D97-AF65-F5344CB8AC3E}">
        <p14:creationId xmlns:p14="http://schemas.microsoft.com/office/powerpoint/2010/main" val="2692583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8869D-0B71-87C8-7AEE-8D1D6DB1C929}"/>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4254A390-041D-3E46-87BA-10E9FD3E48D7}"/>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587472BB-A284-DC0C-1D30-290A21D7A400}"/>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9" name="Imagen 8">
            <a:extLst>
              <a:ext uri="{FF2B5EF4-FFF2-40B4-BE49-F238E27FC236}">
                <a16:creationId xmlns:a16="http://schemas.microsoft.com/office/drawing/2014/main" id="{4BCFE61D-9C69-3612-C58C-E81E75765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3" name="Google Shape;67;p14">
            <a:extLst>
              <a:ext uri="{FF2B5EF4-FFF2-40B4-BE49-F238E27FC236}">
                <a16:creationId xmlns:a16="http://schemas.microsoft.com/office/drawing/2014/main" id="{7EDBC1F2-4ECC-56EC-B932-96A8D8759F6B}"/>
              </a:ext>
            </a:extLst>
          </p:cNvPr>
          <p:cNvSpPr/>
          <p:nvPr/>
        </p:nvSpPr>
        <p:spPr>
          <a:xfrm>
            <a:off x="914400" y="1313581"/>
            <a:ext cx="3962400" cy="1181100"/>
          </a:xfrm>
          <a:prstGeom prst="rect">
            <a:avLst/>
          </a:prstGeom>
          <a:solidFill>
            <a:srgbClr val="ED2E4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PE" sz="6600" b="1" dirty="0">
                <a:solidFill>
                  <a:schemeClr val="bg1"/>
                </a:solidFill>
              </a:rPr>
              <a:t>Propósito</a:t>
            </a:r>
            <a:endParaRPr sz="6600" b="1" dirty="0">
              <a:solidFill>
                <a:schemeClr val="bg1"/>
              </a:solidFill>
            </a:endParaRPr>
          </a:p>
        </p:txBody>
      </p:sp>
      <p:sp>
        <p:nvSpPr>
          <p:cNvPr id="4" name="CuadroTexto 3">
            <a:extLst>
              <a:ext uri="{FF2B5EF4-FFF2-40B4-BE49-F238E27FC236}">
                <a16:creationId xmlns:a16="http://schemas.microsoft.com/office/drawing/2014/main" id="{60D4B9FA-EBEB-D35D-0857-64BC64A56FFF}"/>
              </a:ext>
            </a:extLst>
          </p:cNvPr>
          <p:cNvSpPr txBox="1"/>
          <p:nvPr/>
        </p:nvSpPr>
        <p:spPr>
          <a:xfrm>
            <a:off x="3048000" y="2852717"/>
            <a:ext cx="13335000" cy="2378280"/>
          </a:xfrm>
          <a:prstGeom prst="rect">
            <a:avLst/>
          </a:prstGeom>
          <a:noFill/>
        </p:spPr>
        <p:txBody>
          <a:bodyPr wrap="square">
            <a:spAutoFit/>
          </a:bodyPr>
          <a:lstStyle/>
          <a:p>
            <a:pPr algn="ctr">
              <a:lnSpc>
                <a:spcPct val="115000"/>
              </a:lnSpc>
              <a:spcAft>
                <a:spcPts val="750"/>
              </a:spcAft>
            </a:pPr>
            <a:r>
              <a:rPr lang="es-MX" sz="4400" b="1" dirty="0"/>
              <a:t>Fortalecer el dominio metodológico en los docentes en la aplicación del enfoque de Indagación y Alfabetización Científica y Tecnológica.</a:t>
            </a:r>
            <a:endParaRPr lang="es-PE" sz="4400" b="1" dirty="0">
              <a:latin typeface="Arial" panose="020B0604020202020204" pitchFamily="34" charset="0"/>
              <a:ea typeface="Arial" panose="020B0604020202020204" pitchFamily="34" charset="0"/>
            </a:endParaRPr>
          </a:p>
        </p:txBody>
      </p:sp>
      <p:sp>
        <p:nvSpPr>
          <p:cNvPr id="5" name="Google Shape;67;p14">
            <a:extLst>
              <a:ext uri="{FF2B5EF4-FFF2-40B4-BE49-F238E27FC236}">
                <a16:creationId xmlns:a16="http://schemas.microsoft.com/office/drawing/2014/main" id="{42488EC4-F1AC-51C6-574A-6FFA2E1D73C5}"/>
              </a:ext>
            </a:extLst>
          </p:cNvPr>
          <p:cNvSpPr/>
          <p:nvPr/>
        </p:nvSpPr>
        <p:spPr>
          <a:xfrm>
            <a:off x="914400" y="5589033"/>
            <a:ext cx="4507832" cy="1181100"/>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PE" sz="6600" b="1" dirty="0">
                <a:solidFill>
                  <a:schemeClr val="bg1"/>
                </a:solidFill>
              </a:rPr>
              <a:t>Producto</a:t>
            </a:r>
            <a:endParaRPr sz="6600" b="1" dirty="0">
              <a:solidFill>
                <a:schemeClr val="bg1"/>
              </a:solidFill>
            </a:endParaRPr>
          </a:p>
        </p:txBody>
      </p:sp>
      <p:sp>
        <p:nvSpPr>
          <p:cNvPr id="6" name="CuadroTexto 5">
            <a:extLst>
              <a:ext uri="{FF2B5EF4-FFF2-40B4-BE49-F238E27FC236}">
                <a16:creationId xmlns:a16="http://schemas.microsoft.com/office/drawing/2014/main" id="{3B5289B6-3ECB-6B20-9411-006B855D6D13}"/>
              </a:ext>
            </a:extLst>
          </p:cNvPr>
          <p:cNvSpPr txBox="1"/>
          <p:nvPr/>
        </p:nvSpPr>
        <p:spPr>
          <a:xfrm>
            <a:off x="1998264" y="7031936"/>
            <a:ext cx="15434471" cy="1603965"/>
          </a:xfrm>
          <a:prstGeom prst="rect">
            <a:avLst/>
          </a:prstGeom>
          <a:noFill/>
        </p:spPr>
        <p:txBody>
          <a:bodyPr wrap="square">
            <a:spAutoFit/>
          </a:bodyPr>
          <a:lstStyle/>
          <a:p>
            <a:pPr algn="ctr">
              <a:lnSpc>
                <a:spcPct val="115000"/>
              </a:lnSpc>
              <a:spcAft>
                <a:spcPts val="750"/>
              </a:spcAft>
            </a:pPr>
            <a:r>
              <a:rPr lang="es-MX" sz="4400" b="1" dirty="0"/>
              <a:t>Proponer estrategias para la implementación del enfoque de Indagación y Alfabetización Científica y Tecnológica</a:t>
            </a:r>
            <a:endParaRPr lang="es-PE" sz="4400" b="1" dirty="0">
              <a:ea typeface="Arial" panose="020B0604020202020204" pitchFamily="34" charset="0"/>
            </a:endParaRPr>
          </a:p>
        </p:txBody>
      </p:sp>
    </p:spTree>
    <p:extLst>
      <p:ext uri="{BB962C8B-B14F-4D97-AF65-F5344CB8AC3E}">
        <p14:creationId xmlns:p14="http://schemas.microsoft.com/office/powerpoint/2010/main" val="414734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562C1-7697-5A8E-3381-E07306A712D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9F942054-C053-6E65-60F5-05888523E4BC}"/>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B8297A81-E33A-C8D5-1768-99BD170DF400}"/>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9" name="Imagen 8">
            <a:extLst>
              <a:ext uri="{FF2B5EF4-FFF2-40B4-BE49-F238E27FC236}">
                <a16:creationId xmlns:a16="http://schemas.microsoft.com/office/drawing/2014/main" id="{59A9FC07-E16E-8961-43D2-F413534AB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2473842" cy="1181100"/>
          </a:xfrm>
          <a:prstGeom prst="rect">
            <a:avLst/>
          </a:prstGeom>
        </p:spPr>
      </p:pic>
      <p:sp>
        <p:nvSpPr>
          <p:cNvPr id="2" name="TextBox 2">
            <a:extLst>
              <a:ext uri="{FF2B5EF4-FFF2-40B4-BE49-F238E27FC236}">
                <a16:creationId xmlns:a16="http://schemas.microsoft.com/office/drawing/2014/main" id="{0B4A4B46-8BEE-64A2-6A66-5A7C298D5014}"/>
              </a:ext>
            </a:extLst>
          </p:cNvPr>
          <p:cNvSpPr txBox="1"/>
          <p:nvPr/>
        </p:nvSpPr>
        <p:spPr>
          <a:xfrm>
            <a:off x="533400" y="2069627"/>
            <a:ext cx="16230600" cy="1169551"/>
          </a:xfrm>
          <a:prstGeom prst="rect">
            <a:avLst/>
          </a:prstGeom>
        </p:spPr>
        <p:txBody>
          <a:bodyPr wrap="square" lIns="0" tIns="0" rIns="0" bIns="0" rtlCol="0" anchor="t">
            <a:spAutoFit/>
          </a:bodyPr>
          <a:lstStyle/>
          <a:p>
            <a:pPr marL="528638" lvl="0" indent="-528638" algn="just">
              <a:buFont typeface="Arial" panose="020B0604020202020204" pitchFamily="34" charset="0"/>
              <a:buChar char="•"/>
            </a:pPr>
            <a:r>
              <a:rPr lang="es-MX" sz="3800" dirty="0"/>
              <a:t>Si tuvieras que investigar por qué el agua de un río sale turbia, ¿qué es lo primero que harías? ¿Ir a un libro o ir al río? ¿Por qué?</a:t>
            </a:r>
          </a:p>
        </p:txBody>
      </p:sp>
      <p:sp>
        <p:nvSpPr>
          <p:cNvPr id="3" name="TextBox 3">
            <a:extLst>
              <a:ext uri="{FF2B5EF4-FFF2-40B4-BE49-F238E27FC236}">
                <a16:creationId xmlns:a16="http://schemas.microsoft.com/office/drawing/2014/main" id="{FFC2F748-5C94-5E3D-CACB-6E00ED60E633}"/>
              </a:ext>
            </a:extLst>
          </p:cNvPr>
          <p:cNvSpPr txBox="1"/>
          <p:nvPr/>
        </p:nvSpPr>
        <p:spPr>
          <a:xfrm>
            <a:off x="2438400" y="643453"/>
            <a:ext cx="15240000" cy="1075294"/>
          </a:xfrm>
          <a:prstGeom prst="rect">
            <a:avLst/>
          </a:prstGeom>
        </p:spPr>
        <p:txBody>
          <a:bodyPr wrap="square" lIns="0" tIns="0" rIns="0" bIns="0" rtlCol="0" anchor="t">
            <a:spAutoFit/>
          </a:bodyPr>
          <a:lstStyle/>
          <a:p>
            <a:pPr algn="ctr">
              <a:lnSpc>
                <a:spcPts val="8679"/>
              </a:lnSpc>
            </a:pPr>
            <a:r>
              <a:rPr lang="en-US" sz="6199" dirty="0">
                <a:solidFill>
                  <a:srgbClr val="FF0000"/>
                </a:solidFill>
                <a:latin typeface="Cocogoose"/>
                <a:ea typeface="Cocogoose"/>
                <a:cs typeface="Cocogoose"/>
                <a:sym typeface="Cocogoose"/>
              </a:rPr>
              <a:t>Nos </a:t>
            </a:r>
            <a:r>
              <a:rPr lang="en-US" sz="6199" dirty="0" err="1">
                <a:solidFill>
                  <a:srgbClr val="FF0000"/>
                </a:solidFill>
                <a:latin typeface="Cocogoose"/>
                <a:ea typeface="Cocogoose"/>
                <a:cs typeface="Cocogoose"/>
                <a:sym typeface="Cocogoose"/>
              </a:rPr>
              <a:t>ubicamos</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en</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el</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propósito</a:t>
            </a:r>
            <a:r>
              <a:rPr lang="en-US" sz="6199" dirty="0">
                <a:solidFill>
                  <a:srgbClr val="FF0000"/>
                </a:solidFill>
                <a:latin typeface="Cocogoose"/>
                <a:ea typeface="Cocogoose"/>
                <a:cs typeface="Cocogoose"/>
                <a:sym typeface="Cocogoose"/>
              </a:rPr>
              <a:t>...</a:t>
            </a:r>
          </a:p>
        </p:txBody>
      </p:sp>
      <p:sp>
        <p:nvSpPr>
          <p:cNvPr id="6" name="CuadroTexto 5">
            <a:extLst>
              <a:ext uri="{FF2B5EF4-FFF2-40B4-BE49-F238E27FC236}">
                <a16:creationId xmlns:a16="http://schemas.microsoft.com/office/drawing/2014/main" id="{0EBB2D9E-B915-1CAB-9F04-DB4B21DAB65C}"/>
              </a:ext>
            </a:extLst>
          </p:cNvPr>
          <p:cNvSpPr txBox="1"/>
          <p:nvPr/>
        </p:nvSpPr>
        <p:spPr>
          <a:xfrm>
            <a:off x="533400" y="3394823"/>
            <a:ext cx="16687800" cy="2431435"/>
          </a:xfrm>
          <a:prstGeom prst="rect">
            <a:avLst/>
          </a:prstGeom>
          <a:noFill/>
        </p:spPr>
        <p:txBody>
          <a:bodyPr wrap="square">
            <a:spAutoFit/>
          </a:bodyPr>
          <a:lstStyle/>
          <a:p>
            <a:pPr marL="528638" lvl="0" indent="-528638" algn="just">
              <a:buFont typeface="Arial" panose="020B0604020202020204" pitchFamily="34" charset="0"/>
              <a:buChar char="•"/>
            </a:pPr>
            <a:r>
              <a:rPr lang="es-MX" sz="3800" dirty="0"/>
              <a:t>En casa, Ana tiene una planta que riega todos los días, pero igual se está marchitando; ¿Por qué creen que la planta no está creciendo bien? ¿Qué cosas podrían estar afectando su crecimiento? ¿Qué harían ustedes para averiguar la causa? ¿Cómo comprobarían si su idea es correcta? </a:t>
            </a:r>
          </a:p>
        </p:txBody>
      </p:sp>
      <p:sp>
        <p:nvSpPr>
          <p:cNvPr id="10" name="CuadroTexto 9">
            <a:extLst>
              <a:ext uri="{FF2B5EF4-FFF2-40B4-BE49-F238E27FC236}">
                <a16:creationId xmlns:a16="http://schemas.microsoft.com/office/drawing/2014/main" id="{51553B35-CCAB-44E3-B922-2F0FC18BC4C5}"/>
              </a:ext>
            </a:extLst>
          </p:cNvPr>
          <p:cNvSpPr txBox="1"/>
          <p:nvPr/>
        </p:nvSpPr>
        <p:spPr>
          <a:xfrm>
            <a:off x="533400" y="6163693"/>
            <a:ext cx="16687800" cy="1261884"/>
          </a:xfrm>
          <a:prstGeom prst="rect">
            <a:avLst/>
          </a:prstGeom>
          <a:noFill/>
        </p:spPr>
        <p:txBody>
          <a:bodyPr wrap="square">
            <a:spAutoFit/>
          </a:bodyPr>
          <a:lstStyle/>
          <a:p>
            <a:pPr marL="528638" lvl="0" indent="-528638" algn="just">
              <a:buFont typeface="Arial" panose="020B0604020202020204" pitchFamily="34" charset="0"/>
              <a:buChar char="•"/>
            </a:pPr>
            <a:r>
              <a:rPr lang="es-MX" sz="3800" dirty="0"/>
              <a:t>Si ves en Facebook que una planta cura el cáncer, ¿la usarías de inmediato o qué información buscarías para creerlo?</a:t>
            </a:r>
          </a:p>
        </p:txBody>
      </p:sp>
      <p:sp>
        <p:nvSpPr>
          <p:cNvPr id="12" name="CuadroTexto 11">
            <a:extLst>
              <a:ext uri="{FF2B5EF4-FFF2-40B4-BE49-F238E27FC236}">
                <a16:creationId xmlns:a16="http://schemas.microsoft.com/office/drawing/2014/main" id="{48D9C072-7644-EFA5-732A-18EFB76CD8D6}"/>
              </a:ext>
            </a:extLst>
          </p:cNvPr>
          <p:cNvSpPr txBox="1"/>
          <p:nvPr/>
        </p:nvSpPr>
        <p:spPr>
          <a:xfrm>
            <a:off x="533400" y="7478213"/>
            <a:ext cx="16535399" cy="1846659"/>
          </a:xfrm>
          <a:prstGeom prst="rect">
            <a:avLst/>
          </a:prstGeom>
          <a:noFill/>
        </p:spPr>
        <p:txBody>
          <a:bodyPr wrap="square">
            <a:spAutoFit/>
          </a:bodyPr>
          <a:lstStyle/>
          <a:p>
            <a:pPr marL="528638" lvl="0" indent="-528638" algn="just">
              <a:buFont typeface="Arial" panose="020B0604020202020204" pitchFamily="34" charset="0"/>
              <a:buChar char="•"/>
            </a:pPr>
            <a:r>
              <a:rPr lang="es-MX" sz="3800" dirty="0"/>
              <a:t>Dos personas ponen agua a hervir: una usa olla tapada y otra destapada. Una hierve más rápido; ¿Por qué creen que ocurre eso? ¿Qué factores influyen en que el agua hierva más rápido? ¿Cómo podrían comprobar su respuesta? </a:t>
            </a:r>
          </a:p>
        </p:txBody>
      </p:sp>
    </p:spTree>
    <p:extLst>
      <p:ext uri="{BB962C8B-B14F-4D97-AF65-F5344CB8AC3E}">
        <p14:creationId xmlns:p14="http://schemas.microsoft.com/office/powerpoint/2010/main" val="271355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76649-575E-AEDF-C703-C6710570FF4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D999134-BCBC-5206-0976-36C5956696CE}"/>
              </a:ext>
            </a:extLst>
          </p:cNvPr>
          <p:cNvSpPr txBox="1"/>
          <p:nvPr/>
        </p:nvSpPr>
        <p:spPr>
          <a:xfrm>
            <a:off x="-1" y="9657847"/>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B6EDA4D1-8FC3-AF1D-23B2-CB39BEB21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2" name="TextBox 3">
            <a:extLst>
              <a:ext uri="{FF2B5EF4-FFF2-40B4-BE49-F238E27FC236}">
                <a16:creationId xmlns:a16="http://schemas.microsoft.com/office/drawing/2014/main" id="{649F5ABB-9FE9-7A97-82DE-4133A39D2997}"/>
              </a:ext>
            </a:extLst>
          </p:cNvPr>
          <p:cNvSpPr txBox="1"/>
          <p:nvPr/>
        </p:nvSpPr>
        <p:spPr>
          <a:xfrm>
            <a:off x="1219200" y="3390900"/>
            <a:ext cx="15240000" cy="2190984"/>
          </a:xfrm>
          <a:prstGeom prst="rect">
            <a:avLst/>
          </a:prstGeom>
        </p:spPr>
        <p:txBody>
          <a:bodyPr wrap="square" lIns="0" tIns="0" rIns="0" bIns="0" rtlCol="0" anchor="t">
            <a:spAutoFit/>
          </a:bodyPr>
          <a:lstStyle/>
          <a:p>
            <a:pPr algn="ctr">
              <a:lnSpc>
                <a:spcPts val="8679"/>
              </a:lnSpc>
            </a:pPr>
            <a:r>
              <a:rPr lang="en-US" sz="6199" dirty="0" err="1">
                <a:solidFill>
                  <a:srgbClr val="FF0000"/>
                </a:solidFill>
                <a:latin typeface="Cocogoose"/>
                <a:ea typeface="Cocogoose"/>
                <a:cs typeface="Cocogoose"/>
                <a:sym typeface="Cocogoose"/>
              </a:rPr>
              <a:t>Veamos</a:t>
            </a:r>
            <a:r>
              <a:rPr lang="en-US" sz="6199" dirty="0">
                <a:solidFill>
                  <a:srgbClr val="FF0000"/>
                </a:solidFill>
                <a:latin typeface="Cocogoose"/>
                <a:ea typeface="Cocogoose"/>
                <a:cs typeface="Cocogoose"/>
                <a:sym typeface="Cocogoose"/>
              </a:rPr>
              <a:t> las bases del </a:t>
            </a:r>
            <a:r>
              <a:rPr lang="en-US" sz="6199" dirty="0" err="1">
                <a:solidFill>
                  <a:srgbClr val="FF0000"/>
                </a:solidFill>
                <a:latin typeface="Cocogoose"/>
                <a:ea typeface="Cocogoose"/>
                <a:cs typeface="Cocogoose"/>
                <a:sym typeface="Cocogoose"/>
              </a:rPr>
              <a:t>enfoque</a:t>
            </a:r>
            <a:r>
              <a:rPr lang="en-US" sz="6199" dirty="0">
                <a:solidFill>
                  <a:srgbClr val="FF0000"/>
                </a:solidFill>
                <a:latin typeface="Cocogoose"/>
                <a:ea typeface="Cocogoose"/>
                <a:cs typeface="Cocogoose"/>
                <a:sym typeface="Cocogoose"/>
              </a:rPr>
              <a:t> </a:t>
            </a:r>
            <a:r>
              <a:rPr lang="en-US" sz="6199" dirty="0" err="1">
                <a:solidFill>
                  <a:srgbClr val="FF0000"/>
                </a:solidFill>
                <a:latin typeface="Cocogoose"/>
                <a:ea typeface="Cocogoose"/>
                <a:cs typeface="Cocogoose"/>
                <a:sym typeface="Cocogoose"/>
              </a:rPr>
              <a:t>IyACyT</a:t>
            </a:r>
            <a:endParaRPr lang="en-US" sz="6199" dirty="0">
              <a:solidFill>
                <a:srgbClr val="FF0000"/>
              </a:solidFill>
              <a:latin typeface="Cocogoose"/>
              <a:ea typeface="Cocogoose"/>
              <a:cs typeface="Cocogoose"/>
              <a:sym typeface="Cocogoose"/>
            </a:endParaRPr>
          </a:p>
        </p:txBody>
      </p:sp>
      <p:sp>
        <p:nvSpPr>
          <p:cNvPr id="4" name="TextBox 7">
            <a:extLst>
              <a:ext uri="{FF2B5EF4-FFF2-40B4-BE49-F238E27FC236}">
                <a16:creationId xmlns:a16="http://schemas.microsoft.com/office/drawing/2014/main" id="{0FB1340A-11CE-E533-8286-F0970921F92E}"/>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spTree>
    <p:extLst>
      <p:ext uri="{BB962C8B-B14F-4D97-AF65-F5344CB8AC3E}">
        <p14:creationId xmlns:p14="http://schemas.microsoft.com/office/powerpoint/2010/main" val="26204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55C04B54-FFD2-46DD-27E5-91A769C5FF00}"/>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7B770E5F-651A-2414-E523-B7F9A4FEA1E4}"/>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F12E9D5D-99B9-31A3-E864-883E1850DAD6}"/>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86738D50-87C2-E89D-93AF-E69ED22AABB4}"/>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D6FA8C3A-011F-4D7A-84D9-202343202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2473842" cy="859967"/>
          </a:xfrm>
          <a:prstGeom prst="rect">
            <a:avLst/>
          </a:prstGeom>
        </p:spPr>
      </p:pic>
      <p:sp>
        <p:nvSpPr>
          <p:cNvPr id="3" name="CuadroTexto 2">
            <a:extLst>
              <a:ext uri="{FF2B5EF4-FFF2-40B4-BE49-F238E27FC236}">
                <a16:creationId xmlns:a16="http://schemas.microsoft.com/office/drawing/2014/main" id="{32F57008-FC1C-A86C-4EC6-FA8C7F007916}"/>
              </a:ext>
            </a:extLst>
          </p:cNvPr>
          <p:cNvSpPr txBox="1"/>
          <p:nvPr/>
        </p:nvSpPr>
        <p:spPr>
          <a:xfrm>
            <a:off x="4578680" y="199392"/>
            <a:ext cx="10528973" cy="1446550"/>
          </a:xfrm>
          <a:prstGeom prst="rect">
            <a:avLst/>
          </a:prstGeom>
          <a:noFill/>
        </p:spPr>
        <p:txBody>
          <a:bodyPr wrap="square">
            <a:spAutoFit/>
          </a:bodyPr>
          <a:lstStyle/>
          <a:p>
            <a:pPr algn="ctr"/>
            <a:r>
              <a:rPr lang="en-US" sz="4400" dirty="0">
                <a:solidFill>
                  <a:srgbClr val="FF0000"/>
                </a:solidFill>
                <a:latin typeface="Cocogoose"/>
                <a:ea typeface="Cocogoose"/>
                <a:cs typeface="Cocogoose"/>
                <a:sym typeface="Cocogoose"/>
              </a:rPr>
              <a:t>La Ciencia y la Tecnología: </a:t>
            </a:r>
            <a:r>
              <a:rPr lang="en-US" sz="4400" dirty="0" err="1">
                <a:solidFill>
                  <a:srgbClr val="FF0000"/>
                </a:solidFill>
                <a:latin typeface="Cocogoose"/>
                <a:ea typeface="Cocogoose"/>
                <a:cs typeface="Cocogoose"/>
                <a:sym typeface="Cocogoose"/>
              </a:rPr>
              <a:t>Bidireccionalidad</a:t>
            </a:r>
            <a:endParaRPr lang="es-PE" sz="4400" dirty="0"/>
          </a:p>
        </p:txBody>
      </p:sp>
      <p:sp>
        <p:nvSpPr>
          <p:cNvPr id="7" name="CuadroTexto 6">
            <a:extLst>
              <a:ext uri="{FF2B5EF4-FFF2-40B4-BE49-F238E27FC236}">
                <a16:creationId xmlns:a16="http://schemas.microsoft.com/office/drawing/2014/main" id="{A84883FD-B499-B5A2-680F-B36800BD396E}"/>
              </a:ext>
            </a:extLst>
          </p:cNvPr>
          <p:cNvSpPr txBox="1"/>
          <p:nvPr/>
        </p:nvSpPr>
        <p:spPr>
          <a:xfrm>
            <a:off x="533400" y="1389667"/>
            <a:ext cx="10528973" cy="5632311"/>
          </a:xfrm>
          <a:prstGeom prst="rect">
            <a:avLst/>
          </a:prstGeom>
          <a:noFill/>
        </p:spPr>
        <p:txBody>
          <a:bodyPr wrap="square">
            <a:spAutoFit/>
          </a:bodyPr>
          <a:lstStyle/>
          <a:p>
            <a:pPr algn="just"/>
            <a:r>
              <a:rPr lang="es-MX" sz="4000" b="0" i="0" u="none" strike="noStrike" baseline="0" dirty="0"/>
              <a:t>La Unesco (2018) define a la ciencia como el proceso en virtud del cual la humanidad, actuando individualmente, o en pequeños o grandes grupos, hace un esfuerzo organizado, mediante el estudio objetivo de los fenómenos observados y su validación a través del intercambio de conclusiones y datos y el examen entre pares, para descubrir y dominar la cadena </a:t>
            </a:r>
            <a:r>
              <a:rPr lang="es-PE" sz="4000" b="0" i="0" u="none" strike="noStrike" baseline="0" dirty="0"/>
              <a:t>de </a:t>
            </a:r>
            <a:r>
              <a:rPr lang="es-PE" sz="4000" b="1" i="0" u="none" strike="noStrike" baseline="0" dirty="0">
                <a:solidFill>
                  <a:srgbClr val="002060"/>
                </a:solidFill>
              </a:rPr>
              <a:t>causalidades, relaciones o interacciones.</a:t>
            </a:r>
            <a:endParaRPr lang="es-PE" sz="4400" b="1" i="0" u="none" strike="noStrike" baseline="0" dirty="0">
              <a:solidFill>
                <a:srgbClr val="002060"/>
              </a:solidFill>
            </a:endParaRPr>
          </a:p>
        </p:txBody>
      </p:sp>
      <p:sp>
        <p:nvSpPr>
          <p:cNvPr id="9" name="CuadroTexto 8">
            <a:extLst>
              <a:ext uri="{FF2B5EF4-FFF2-40B4-BE49-F238E27FC236}">
                <a16:creationId xmlns:a16="http://schemas.microsoft.com/office/drawing/2014/main" id="{25B64B67-59B0-0F15-AA6D-C3D76DA1E5FE}"/>
              </a:ext>
            </a:extLst>
          </p:cNvPr>
          <p:cNvSpPr txBox="1"/>
          <p:nvPr/>
        </p:nvSpPr>
        <p:spPr>
          <a:xfrm>
            <a:off x="8229600" y="7139909"/>
            <a:ext cx="9528347" cy="2554545"/>
          </a:xfrm>
          <a:prstGeom prst="rect">
            <a:avLst/>
          </a:prstGeom>
          <a:noFill/>
        </p:spPr>
        <p:txBody>
          <a:bodyPr wrap="square">
            <a:spAutoFit/>
          </a:bodyPr>
          <a:lstStyle/>
          <a:p>
            <a:pPr algn="just"/>
            <a:r>
              <a:rPr lang="es-MX" sz="4000" dirty="0"/>
              <a:t>Y se refiere a la tecnología como el </a:t>
            </a:r>
            <a:r>
              <a:rPr lang="es-PE" sz="4000" i="1" dirty="0"/>
              <a:t>conocimiento </a:t>
            </a:r>
            <a:r>
              <a:rPr lang="es-PE" sz="4000" dirty="0"/>
              <a:t>directamente relacionado </a:t>
            </a:r>
            <a:r>
              <a:rPr lang="es-MX" sz="4000" dirty="0"/>
              <a:t>con la producción o el mejoramiento </a:t>
            </a:r>
            <a:r>
              <a:rPr lang="es-PE" sz="4000" dirty="0"/>
              <a:t>de productos o procesos.</a:t>
            </a:r>
            <a:endParaRPr lang="es-PE" sz="4000" dirty="0">
              <a:solidFill>
                <a:srgbClr val="002060"/>
              </a:solidFill>
            </a:endParaRPr>
          </a:p>
        </p:txBody>
      </p:sp>
      <p:pic>
        <p:nvPicPr>
          <p:cNvPr id="1026" name="Picture 2" descr="Ilustración Vectorial Plana De Una Lección De Ciencia Tecnología Dibujos  Animados Persona Vector PNG ,dibujos Imágenes Prediseñadas De Ciencia,  Clipart De Persona, Clipart De Dibujos Animados Imagen de ilustración en  Pngtree, Libres">
            <a:extLst>
              <a:ext uri="{FF2B5EF4-FFF2-40B4-BE49-F238E27FC236}">
                <a16:creationId xmlns:a16="http://schemas.microsoft.com/office/drawing/2014/main" id="{2807FD59-0651-526B-9541-6944B280B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5800" y="1728869"/>
            <a:ext cx="5210263" cy="39351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Ciencia, Tecnología y Sociedad – Educada.Mente">
            <a:extLst>
              <a:ext uri="{FF2B5EF4-FFF2-40B4-BE49-F238E27FC236}">
                <a16:creationId xmlns:a16="http://schemas.microsoft.com/office/drawing/2014/main" id="{1DBED87C-23A9-B1A3-3A79-F4B6F2D8C5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341" y="7036015"/>
            <a:ext cx="4343400" cy="2391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5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221111A4-7CA6-BD3F-6EDF-4ECB89E2734A}"/>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9119D5D5-56C0-C4D4-2E3C-50B1AA197DAC}"/>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2206D55B-248C-4CB1-CEDA-67557D2048A4}"/>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29887E8A-519A-17E6-B958-EF4195229A82}"/>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F43B55D6-1039-5946-E08F-51E0AC812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3083442" cy="1181100"/>
          </a:xfrm>
          <a:prstGeom prst="rect">
            <a:avLst/>
          </a:prstGeom>
        </p:spPr>
      </p:pic>
      <p:sp>
        <p:nvSpPr>
          <p:cNvPr id="7" name="CuadroTexto 6">
            <a:extLst>
              <a:ext uri="{FF2B5EF4-FFF2-40B4-BE49-F238E27FC236}">
                <a16:creationId xmlns:a16="http://schemas.microsoft.com/office/drawing/2014/main" id="{B6083CDB-F4A5-6F6D-E3AC-CA9C8A56040A}"/>
              </a:ext>
            </a:extLst>
          </p:cNvPr>
          <p:cNvSpPr txBox="1"/>
          <p:nvPr/>
        </p:nvSpPr>
        <p:spPr>
          <a:xfrm>
            <a:off x="3048000" y="-256898"/>
            <a:ext cx="13563599" cy="2229456"/>
          </a:xfrm>
          <a:prstGeom prst="rect">
            <a:avLst/>
          </a:prstGeom>
          <a:noFill/>
        </p:spPr>
        <p:txBody>
          <a:bodyPr wrap="square">
            <a:spAutoFit/>
          </a:bodyPr>
          <a:lstStyle/>
          <a:p>
            <a:pPr algn="ctr">
              <a:lnSpc>
                <a:spcPts val="8679"/>
              </a:lnSpc>
            </a:pPr>
            <a:r>
              <a:rPr lang="en-US" sz="4800" dirty="0" err="1">
                <a:solidFill>
                  <a:srgbClr val="FF0000"/>
                </a:solidFill>
                <a:latin typeface="Cocogoose"/>
                <a:ea typeface="Cocogoose"/>
                <a:cs typeface="Cocogoose"/>
                <a:sym typeface="Cocogoose"/>
              </a:rPr>
              <a:t>Ejemplos</a:t>
            </a:r>
            <a:r>
              <a:rPr lang="en-US" sz="4800" dirty="0">
                <a:solidFill>
                  <a:srgbClr val="FF0000"/>
                </a:solidFill>
                <a:latin typeface="Cocogoose"/>
                <a:ea typeface="Cocogoose"/>
                <a:cs typeface="Cocogoose"/>
                <a:sym typeface="Cocogoose"/>
              </a:rPr>
              <a:t> de </a:t>
            </a:r>
            <a:r>
              <a:rPr lang="en-US" sz="4800" dirty="0" err="1">
                <a:solidFill>
                  <a:srgbClr val="FF0000"/>
                </a:solidFill>
                <a:latin typeface="Cocogoose"/>
                <a:ea typeface="Cocogoose"/>
                <a:cs typeface="Cocogoose"/>
                <a:sym typeface="Cocogoose"/>
              </a:rPr>
              <a:t>bidireccionalidad</a:t>
            </a:r>
            <a:r>
              <a:rPr lang="en-US" sz="4800" dirty="0">
                <a:solidFill>
                  <a:srgbClr val="FF0000"/>
                </a:solidFill>
                <a:latin typeface="Cocogoose"/>
                <a:ea typeface="Cocogoose"/>
                <a:cs typeface="Cocogoose"/>
                <a:sym typeface="Cocogoose"/>
              </a:rPr>
              <a:t> entre Ciencia y Tecnología</a:t>
            </a:r>
          </a:p>
        </p:txBody>
      </p:sp>
      <p:graphicFrame>
        <p:nvGraphicFramePr>
          <p:cNvPr id="8" name="Diagrama 7">
            <a:extLst>
              <a:ext uri="{FF2B5EF4-FFF2-40B4-BE49-F238E27FC236}">
                <a16:creationId xmlns:a16="http://schemas.microsoft.com/office/drawing/2014/main" id="{91C1B820-B3C5-1CB6-C785-F74DF008A209}"/>
              </a:ext>
            </a:extLst>
          </p:cNvPr>
          <p:cNvGraphicFramePr/>
          <p:nvPr>
            <p:extLst>
              <p:ext uri="{D42A27DB-BD31-4B8C-83A1-F6EECF244321}">
                <p14:modId xmlns:p14="http://schemas.microsoft.com/office/powerpoint/2010/main" val="1820021760"/>
              </p:ext>
            </p:extLst>
          </p:nvPr>
        </p:nvGraphicFramePr>
        <p:xfrm>
          <a:off x="240827" y="1981732"/>
          <a:ext cx="7343078" cy="42456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Diagrama 11">
            <a:extLst>
              <a:ext uri="{FF2B5EF4-FFF2-40B4-BE49-F238E27FC236}">
                <a16:creationId xmlns:a16="http://schemas.microsoft.com/office/drawing/2014/main" id="{6A21A5AF-2656-1965-2787-5B70FF0B0B60}"/>
              </a:ext>
            </a:extLst>
          </p:cNvPr>
          <p:cNvGraphicFramePr/>
          <p:nvPr>
            <p:extLst>
              <p:ext uri="{D42A27DB-BD31-4B8C-83A1-F6EECF244321}">
                <p14:modId xmlns:p14="http://schemas.microsoft.com/office/powerpoint/2010/main" val="1611699528"/>
              </p:ext>
            </p:extLst>
          </p:nvPr>
        </p:nvGraphicFramePr>
        <p:xfrm>
          <a:off x="9232426" y="2107231"/>
          <a:ext cx="7343078" cy="424562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CuadroTexto 13">
            <a:extLst>
              <a:ext uri="{FF2B5EF4-FFF2-40B4-BE49-F238E27FC236}">
                <a16:creationId xmlns:a16="http://schemas.microsoft.com/office/drawing/2014/main" id="{527681DE-4443-5DED-FE44-B2B6B8472637}"/>
              </a:ext>
            </a:extLst>
          </p:cNvPr>
          <p:cNvSpPr txBox="1"/>
          <p:nvPr/>
        </p:nvSpPr>
        <p:spPr>
          <a:xfrm>
            <a:off x="3912366" y="6794646"/>
            <a:ext cx="4343400" cy="2826306"/>
          </a:xfrm>
          <a:prstGeom prst="roundRect">
            <a:avLst/>
          </a:prstGeom>
          <a:solidFill>
            <a:srgbClr val="FFC6C6"/>
          </a:solidFill>
          <a:ln>
            <a:solidFill>
              <a:srgbClr val="FF0000"/>
            </a:solidFill>
          </a:ln>
        </p:spPr>
        <p:txBody>
          <a:bodyPr wrap="square">
            <a:spAutoFit/>
          </a:bodyPr>
          <a:lstStyle/>
          <a:p>
            <a:pPr algn="ctr"/>
            <a:r>
              <a:rPr lang="es-MX" sz="2000" b="1" dirty="0"/>
              <a:t>De la Ciencia a la Tecnología:</a:t>
            </a:r>
            <a:r>
              <a:rPr lang="es-MX" sz="2000" dirty="0"/>
              <a:t> </a:t>
            </a:r>
          </a:p>
          <a:p>
            <a:pPr algn="ctr"/>
            <a:r>
              <a:rPr lang="es-MX" sz="2000" dirty="0"/>
              <a:t>El descubrimiento de los microorganismos y la estructura celular (ciencia) impulsó la creación de microscopios electrónicos mucho más avanzados y técnicas de tinción química para ver orgánulos específicos.</a:t>
            </a:r>
            <a:endParaRPr lang="es-PE" sz="2000" dirty="0"/>
          </a:p>
        </p:txBody>
      </p:sp>
      <p:sp>
        <p:nvSpPr>
          <p:cNvPr id="16" name="CuadroTexto 15">
            <a:extLst>
              <a:ext uri="{FF2B5EF4-FFF2-40B4-BE49-F238E27FC236}">
                <a16:creationId xmlns:a16="http://schemas.microsoft.com/office/drawing/2014/main" id="{7062AB6D-D589-E702-AC39-9026349CAEFA}"/>
              </a:ext>
            </a:extLst>
          </p:cNvPr>
          <p:cNvSpPr txBox="1"/>
          <p:nvPr/>
        </p:nvSpPr>
        <p:spPr>
          <a:xfrm>
            <a:off x="41435" y="6684337"/>
            <a:ext cx="3609277" cy="2826306"/>
          </a:xfrm>
          <a:prstGeom prst="roundRect">
            <a:avLst/>
          </a:prstGeom>
          <a:solidFill>
            <a:srgbClr val="FFC6C6"/>
          </a:solidFill>
          <a:ln>
            <a:solidFill>
              <a:srgbClr val="FF0000"/>
            </a:solidFill>
          </a:ln>
        </p:spPr>
        <p:txBody>
          <a:bodyPr wrap="square">
            <a:spAutoFit/>
          </a:bodyPr>
          <a:lstStyle/>
          <a:p>
            <a:pPr algn="ctr"/>
            <a:r>
              <a:rPr lang="es-MX" sz="2000" b="1" dirty="0"/>
              <a:t>De la Tecnología a la Ciencia:</a:t>
            </a:r>
            <a:r>
              <a:rPr lang="es-MX" sz="2000" dirty="0"/>
              <a:t> La invención de lentes potentes y el primer microscopio (tecnología) permitió a Robert Hooke y </a:t>
            </a:r>
            <a:r>
              <a:rPr lang="es-MX" sz="2000" dirty="0" err="1"/>
              <a:t>Anton</a:t>
            </a:r>
            <a:r>
              <a:rPr lang="es-MX" sz="2000" dirty="0"/>
              <a:t> van Leeuwenhoek observar estructuras invisibles al ojo humano.</a:t>
            </a:r>
            <a:endParaRPr lang="es-PE" sz="2000" dirty="0"/>
          </a:p>
        </p:txBody>
      </p:sp>
      <p:sp>
        <p:nvSpPr>
          <p:cNvPr id="4" name="CuadroTexto 3">
            <a:extLst>
              <a:ext uri="{FF2B5EF4-FFF2-40B4-BE49-F238E27FC236}">
                <a16:creationId xmlns:a16="http://schemas.microsoft.com/office/drawing/2014/main" id="{FAC052D7-92B6-56A3-48EA-880122E1D5A0}"/>
              </a:ext>
            </a:extLst>
          </p:cNvPr>
          <p:cNvSpPr txBox="1"/>
          <p:nvPr/>
        </p:nvSpPr>
        <p:spPr>
          <a:xfrm>
            <a:off x="9224894" y="6768205"/>
            <a:ext cx="4343400" cy="2485787"/>
          </a:xfrm>
          <a:prstGeom prst="roundRect">
            <a:avLst/>
          </a:prstGeom>
          <a:solidFill>
            <a:srgbClr val="FFC6C6"/>
          </a:solidFill>
          <a:ln>
            <a:solidFill>
              <a:srgbClr val="FF0000"/>
            </a:solidFill>
          </a:ln>
        </p:spPr>
        <p:txBody>
          <a:bodyPr wrap="square">
            <a:spAutoFit/>
          </a:bodyPr>
          <a:lstStyle/>
          <a:p>
            <a:pPr algn="ctr"/>
            <a:r>
              <a:rPr lang="es-MX" sz="2000" b="1" dirty="0"/>
              <a:t>De la Ciencia a la Tecnología:</a:t>
            </a:r>
            <a:r>
              <a:rPr lang="es-MX" sz="2000" dirty="0"/>
              <a:t> </a:t>
            </a:r>
          </a:p>
          <a:p>
            <a:pPr algn="ctr"/>
            <a:r>
              <a:rPr lang="es-MX" sz="2000" dirty="0"/>
              <a:t>El hallazgo accidental de Alexander Fleming sobre el hongo </a:t>
            </a:r>
            <a:r>
              <a:rPr lang="es-MX" sz="2000" i="1" dirty="0" err="1"/>
              <a:t>Penicillium</a:t>
            </a:r>
            <a:r>
              <a:rPr lang="es-MX" sz="2000" dirty="0"/>
              <a:t> (ciencia) reveló que este secretaba una sustancia bactericida. Sin embargo, en el laboratorio solo se podían producir cantidades mínimas.</a:t>
            </a:r>
            <a:endParaRPr lang="es-PE" sz="2000" dirty="0"/>
          </a:p>
        </p:txBody>
      </p:sp>
      <p:sp>
        <p:nvSpPr>
          <p:cNvPr id="9" name="CuadroTexto 8">
            <a:extLst>
              <a:ext uri="{FF2B5EF4-FFF2-40B4-BE49-F238E27FC236}">
                <a16:creationId xmlns:a16="http://schemas.microsoft.com/office/drawing/2014/main" id="{29FDF5AF-5372-7DA3-4B08-E2D909021EE4}"/>
              </a:ext>
            </a:extLst>
          </p:cNvPr>
          <p:cNvSpPr txBox="1"/>
          <p:nvPr/>
        </p:nvSpPr>
        <p:spPr>
          <a:xfrm>
            <a:off x="13805787" y="6427686"/>
            <a:ext cx="4343400" cy="3166824"/>
          </a:xfrm>
          <a:prstGeom prst="roundRect">
            <a:avLst/>
          </a:prstGeom>
          <a:solidFill>
            <a:srgbClr val="FFC6C6"/>
          </a:solidFill>
          <a:ln>
            <a:solidFill>
              <a:srgbClr val="FF0000"/>
            </a:solidFill>
          </a:ln>
        </p:spPr>
        <p:txBody>
          <a:bodyPr wrap="square">
            <a:spAutoFit/>
          </a:bodyPr>
          <a:lstStyle/>
          <a:p>
            <a:pPr algn="ctr"/>
            <a:r>
              <a:rPr lang="es-MX" sz="2000" b="1" dirty="0"/>
              <a:t>De la Tecnología a la Ciencia:</a:t>
            </a:r>
            <a:r>
              <a:rPr lang="es-MX" sz="2000" dirty="0"/>
              <a:t> </a:t>
            </a:r>
          </a:p>
          <a:p>
            <a:pPr algn="ctr"/>
            <a:r>
              <a:rPr lang="es-MX" sz="2000" dirty="0"/>
              <a:t>El desarrollo de </a:t>
            </a:r>
            <a:r>
              <a:rPr lang="es-MX" sz="2000" b="1" dirty="0"/>
              <a:t>fermentadores industriales</a:t>
            </a:r>
            <a:r>
              <a:rPr lang="es-MX" sz="2000" dirty="0"/>
              <a:t> y técnicas de purificación química (tecnología) permitió producir penicilina en masa. Este proceso tecnológico permitió  estudiar la resistencia bacteriana a gran escala, dando origen a la </a:t>
            </a:r>
            <a:r>
              <a:rPr lang="es-MX" sz="2000" b="1" dirty="0"/>
              <a:t>farmacología moderna</a:t>
            </a:r>
            <a:r>
              <a:rPr lang="es-MX" sz="2000" dirty="0"/>
              <a:t>.</a:t>
            </a:r>
            <a:endParaRPr lang="es-PE" sz="2000" dirty="0"/>
          </a:p>
        </p:txBody>
      </p:sp>
    </p:spTree>
    <p:extLst>
      <p:ext uri="{BB962C8B-B14F-4D97-AF65-F5344CB8AC3E}">
        <p14:creationId xmlns:p14="http://schemas.microsoft.com/office/powerpoint/2010/main" val="18096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2" grpId="0">
        <p:bldAsOne/>
      </p:bldGraphic>
      <p:bldP spid="14" grpId="0" animBg="1"/>
      <p:bldP spid="16" grpId="0" animBg="1"/>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CFBC0A88-8BEE-6E68-175F-05849B845A06}"/>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DEFDB602-7BFE-DB06-C28A-4F48655316D4}"/>
              </a:ext>
            </a:extLst>
          </p:cNvPr>
          <p:cNvSpPr txBox="1"/>
          <p:nvPr/>
        </p:nvSpPr>
        <p:spPr>
          <a:xfrm>
            <a:off x="41435" y="9749609"/>
            <a:ext cx="18254586" cy="537391"/>
          </a:xfrm>
          <a:prstGeom prst="rect">
            <a:avLst/>
          </a:prstGeom>
          <a:solidFill>
            <a:srgbClr val="C00000"/>
          </a:solidFill>
        </p:spPr>
        <p:txBody>
          <a:bodyPr wrap="square" rtlCol="0">
            <a:spAutoFit/>
          </a:bodyPr>
          <a:lstStyle/>
          <a:p>
            <a:pPr algn="ctr">
              <a:lnSpc>
                <a:spcPct val="150000"/>
              </a:lnSpc>
            </a:pPr>
            <a:endParaRPr lang="es-PE" sz="2200" b="1" dirty="0">
              <a:solidFill>
                <a:schemeClr val="bg1"/>
              </a:solidFill>
              <a:latin typeface="Arial" panose="020B0604020202020204" pitchFamily="34" charset="0"/>
              <a:cs typeface="Arial" panose="020B0604020202020204" pitchFamily="34" charset="0"/>
            </a:endParaRPr>
          </a:p>
        </p:txBody>
      </p:sp>
      <p:pic>
        <p:nvPicPr>
          <p:cNvPr id="70" name="Google Shape;70;p14" hidden="1">
            <a:extLst>
              <a:ext uri="{FF2B5EF4-FFF2-40B4-BE49-F238E27FC236}">
                <a16:creationId xmlns:a16="http://schemas.microsoft.com/office/drawing/2014/main" id="{D8F8041C-CF57-E98C-106E-424544E8FE67}"/>
              </a:ext>
            </a:extLst>
          </p:cNvPr>
          <p:cNvPicPr preferRelativeResize="0"/>
          <p:nvPr/>
        </p:nvPicPr>
        <p:blipFill rotWithShape="1">
          <a:blip r:embed="rId3">
            <a:alphaModFix/>
          </a:blip>
          <a:srcRect/>
          <a:stretch/>
        </p:blipFill>
        <p:spPr>
          <a:xfrm>
            <a:off x="1724451" y="254056"/>
            <a:ext cx="3057438" cy="589672"/>
          </a:xfrm>
          <a:prstGeom prst="rect">
            <a:avLst/>
          </a:prstGeom>
          <a:noFill/>
          <a:ln>
            <a:noFill/>
          </a:ln>
        </p:spPr>
      </p:pic>
      <p:sp>
        <p:nvSpPr>
          <p:cNvPr id="5" name="TextBox 7">
            <a:extLst>
              <a:ext uri="{FF2B5EF4-FFF2-40B4-BE49-F238E27FC236}">
                <a16:creationId xmlns:a16="http://schemas.microsoft.com/office/drawing/2014/main" id="{A549B9E6-DD17-4DE2-B662-BE968EB109CF}"/>
              </a:ext>
            </a:extLst>
          </p:cNvPr>
          <p:cNvSpPr txBox="1"/>
          <p:nvPr/>
        </p:nvSpPr>
        <p:spPr>
          <a:xfrm>
            <a:off x="-71537" y="9639300"/>
            <a:ext cx="4343400" cy="470193"/>
          </a:xfrm>
          <a:prstGeom prst="rect">
            <a:avLst/>
          </a:prstGeom>
        </p:spPr>
        <p:txBody>
          <a:bodyPr wrap="square" lIns="0" tIns="0" rIns="0" bIns="0" rtlCol="0" anchor="t">
            <a:spAutoFit/>
          </a:bodyPr>
          <a:lstStyle/>
          <a:p>
            <a:pPr algn="ctr">
              <a:lnSpc>
                <a:spcPts val="4200"/>
              </a:lnSpc>
            </a:pPr>
            <a:r>
              <a:rPr lang="en-US" sz="2000" b="1" dirty="0" err="1">
                <a:solidFill>
                  <a:schemeClr val="bg1"/>
                </a:solidFill>
                <a:latin typeface="Open Sans Bold"/>
                <a:ea typeface="Open Sans Bold"/>
                <a:cs typeface="Open Sans Bold"/>
                <a:sym typeface="Open Sans Bold"/>
              </a:rPr>
              <a:t>Área</a:t>
            </a:r>
            <a:r>
              <a:rPr lang="en-US" sz="2000" b="1" dirty="0">
                <a:solidFill>
                  <a:schemeClr val="bg1"/>
                </a:solidFill>
                <a:latin typeface="Open Sans Bold"/>
                <a:ea typeface="Open Sans Bold"/>
                <a:cs typeface="Open Sans Bold"/>
                <a:sym typeface="Open Sans Bold"/>
              </a:rPr>
              <a:t> de </a:t>
            </a:r>
            <a:r>
              <a:rPr lang="en-US" sz="2000" b="1" dirty="0" err="1">
                <a:solidFill>
                  <a:schemeClr val="bg1"/>
                </a:solidFill>
                <a:latin typeface="Open Sans Bold"/>
                <a:ea typeface="Open Sans Bold"/>
                <a:cs typeface="Open Sans Bold"/>
                <a:sym typeface="Open Sans Bold"/>
              </a:rPr>
              <a:t>Gestión</a:t>
            </a:r>
            <a:r>
              <a:rPr lang="en-US" sz="2000" b="1" dirty="0">
                <a:solidFill>
                  <a:schemeClr val="bg1"/>
                </a:solidFill>
                <a:latin typeface="Open Sans Bold"/>
                <a:ea typeface="Open Sans Bold"/>
                <a:cs typeface="Open Sans Bold"/>
                <a:sym typeface="Open Sans Bold"/>
              </a:rPr>
              <a:t> </a:t>
            </a:r>
            <a:r>
              <a:rPr lang="en-US" sz="2000" b="1" dirty="0" err="1">
                <a:solidFill>
                  <a:schemeClr val="bg1"/>
                </a:solidFill>
                <a:latin typeface="Open Sans Bold"/>
                <a:ea typeface="Open Sans Bold"/>
                <a:cs typeface="Open Sans Bold"/>
                <a:sym typeface="Open Sans Bold"/>
              </a:rPr>
              <a:t>Pedagógica</a:t>
            </a:r>
            <a:endParaRPr lang="en-US" sz="2000" b="1" dirty="0">
              <a:solidFill>
                <a:schemeClr val="bg1"/>
              </a:solidFill>
              <a:latin typeface="Open Sans Bold"/>
              <a:ea typeface="Open Sans Bold"/>
              <a:cs typeface="Open Sans Bold"/>
              <a:sym typeface="Open Sans Bold"/>
            </a:endParaRPr>
          </a:p>
        </p:txBody>
      </p:sp>
      <p:pic>
        <p:nvPicPr>
          <p:cNvPr id="6" name="Imagen 5">
            <a:extLst>
              <a:ext uri="{FF2B5EF4-FFF2-40B4-BE49-F238E27FC236}">
                <a16:creationId xmlns:a16="http://schemas.microsoft.com/office/drawing/2014/main" id="{0B31930F-4148-247D-1767-9E04064CA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2" y="0"/>
            <a:ext cx="2016642" cy="720583"/>
          </a:xfrm>
          <a:prstGeom prst="rect">
            <a:avLst/>
          </a:prstGeom>
        </p:spPr>
      </p:pic>
      <p:pic>
        <p:nvPicPr>
          <p:cNvPr id="3" name="Imagen 2">
            <a:extLst>
              <a:ext uri="{FF2B5EF4-FFF2-40B4-BE49-F238E27FC236}">
                <a16:creationId xmlns:a16="http://schemas.microsoft.com/office/drawing/2014/main" id="{C6DA9D29-7F9B-97E9-EB57-4F9F9B529586}"/>
              </a:ext>
            </a:extLst>
          </p:cNvPr>
          <p:cNvPicPr>
            <a:picLocks noChangeAspect="1"/>
          </p:cNvPicPr>
          <p:nvPr/>
        </p:nvPicPr>
        <p:blipFill>
          <a:blip r:embed="rId5"/>
          <a:stretch>
            <a:fillRect/>
          </a:stretch>
        </p:blipFill>
        <p:spPr>
          <a:xfrm>
            <a:off x="685800" y="1079142"/>
            <a:ext cx="16916400" cy="7832267"/>
          </a:xfrm>
          <a:prstGeom prst="rect">
            <a:avLst/>
          </a:prstGeom>
        </p:spPr>
      </p:pic>
      <p:sp>
        <p:nvSpPr>
          <p:cNvPr id="4" name="CuadroTexto 3">
            <a:extLst>
              <a:ext uri="{FF2B5EF4-FFF2-40B4-BE49-F238E27FC236}">
                <a16:creationId xmlns:a16="http://schemas.microsoft.com/office/drawing/2014/main" id="{2C3344F6-5721-5710-8631-5F85F4E7878E}"/>
              </a:ext>
            </a:extLst>
          </p:cNvPr>
          <p:cNvSpPr txBox="1"/>
          <p:nvPr/>
        </p:nvSpPr>
        <p:spPr>
          <a:xfrm>
            <a:off x="3200400" y="130421"/>
            <a:ext cx="13023520" cy="769441"/>
          </a:xfrm>
          <a:prstGeom prst="rect">
            <a:avLst/>
          </a:prstGeom>
          <a:noFill/>
        </p:spPr>
        <p:txBody>
          <a:bodyPr wrap="square">
            <a:spAutoFit/>
          </a:bodyPr>
          <a:lstStyle/>
          <a:p>
            <a:pPr algn="ctr"/>
            <a:r>
              <a:rPr lang="en-US" sz="4400" dirty="0" err="1">
                <a:solidFill>
                  <a:srgbClr val="FF0000"/>
                </a:solidFill>
                <a:latin typeface="Cocogoose"/>
                <a:ea typeface="Cocogoose"/>
                <a:cs typeface="Cocogoose"/>
                <a:sym typeface="Cocogoose"/>
              </a:rPr>
              <a:t>Relación</a:t>
            </a:r>
            <a:r>
              <a:rPr lang="en-US" sz="4400" dirty="0">
                <a:solidFill>
                  <a:srgbClr val="FF0000"/>
                </a:solidFill>
                <a:latin typeface="Cocogoose"/>
                <a:ea typeface="Cocogoose"/>
                <a:cs typeface="Cocogoose"/>
                <a:sym typeface="Cocogoose"/>
              </a:rPr>
              <a:t> entre Ciencia  y Tecnología</a:t>
            </a:r>
            <a:endParaRPr lang="es-PE" sz="4400" dirty="0"/>
          </a:p>
        </p:txBody>
      </p:sp>
      <p:sp>
        <p:nvSpPr>
          <p:cNvPr id="7" name="CuadroTexto 6">
            <a:extLst>
              <a:ext uri="{FF2B5EF4-FFF2-40B4-BE49-F238E27FC236}">
                <a16:creationId xmlns:a16="http://schemas.microsoft.com/office/drawing/2014/main" id="{665BA65D-42BE-AE30-24D3-0466018248CD}"/>
              </a:ext>
            </a:extLst>
          </p:cNvPr>
          <p:cNvSpPr txBox="1"/>
          <p:nvPr/>
        </p:nvSpPr>
        <p:spPr>
          <a:xfrm>
            <a:off x="685800" y="8911409"/>
            <a:ext cx="8001000" cy="369332"/>
          </a:xfrm>
          <a:prstGeom prst="rect">
            <a:avLst/>
          </a:prstGeom>
          <a:solidFill>
            <a:srgbClr val="FF7474"/>
          </a:solidFill>
        </p:spPr>
        <p:txBody>
          <a:bodyPr wrap="square" rtlCol="0">
            <a:spAutoFit/>
          </a:bodyPr>
          <a:lstStyle/>
          <a:p>
            <a:r>
              <a:rPr lang="es-MX" b="1" dirty="0"/>
              <a:t>Fuente: Fascículo Enfoque Indagación y alfabetización científica y tecnológica</a:t>
            </a:r>
            <a:endParaRPr lang="es-PE" b="1" dirty="0"/>
          </a:p>
        </p:txBody>
      </p:sp>
    </p:spTree>
    <p:extLst>
      <p:ext uri="{BB962C8B-B14F-4D97-AF65-F5344CB8AC3E}">
        <p14:creationId xmlns:p14="http://schemas.microsoft.com/office/powerpoint/2010/main" val="3167305485"/>
      </p:ext>
    </p:extLst>
  </p:cSld>
  <p:clrMapOvr>
    <a:masterClrMapping/>
  </p:clrMapOvr>
</p:sld>
</file>

<file path=ppt/theme/theme1.xml><?xml version="1.0" encoding="utf-8"?>
<a:theme xmlns:a="http://schemas.openxmlformats.org/drawingml/2006/main" name="Tema de Office">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3833</TotalTime>
  <Words>3010</Words>
  <Application>Microsoft Office PowerPoint</Application>
  <PresentationFormat>Personalizado</PresentationFormat>
  <Paragraphs>275</Paragraphs>
  <Slides>36</Slides>
  <Notes>16</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36</vt:i4>
      </vt:variant>
    </vt:vector>
  </HeadingPairs>
  <TitlesOfParts>
    <vt:vector size="46" baseType="lpstr">
      <vt:lpstr>Arial Black</vt:lpstr>
      <vt:lpstr>Calibri Light</vt:lpstr>
      <vt:lpstr>MADE Tommy Soft</vt:lpstr>
      <vt:lpstr>Open Sans Bold</vt:lpstr>
      <vt:lpstr>Arial</vt:lpstr>
      <vt:lpstr>Gotham Rounded Book</vt:lpstr>
      <vt:lpstr>Calibri</vt:lpstr>
      <vt:lpstr>Cocogoose</vt:lpstr>
      <vt:lpstr>Albertus Medium</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DEMANDAS  DE NUESTRO PAIS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Materiales Educativos para el área Ciencia y Tecnología </vt:lpstr>
      <vt:lpstr>Materiales Educativos para el área Ciencia y Tecnología </vt:lpstr>
      <vt:lpstr>Materiales Educativos para el área Ciencia y Tecnología </vt:lpstr>
      <vt:lpstr>Materiales Educativos para el área Ciencia y Tecnología – kit de maquinas simples (secundaria)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 ORIENTACIONES PARA LA SUSTENTACIÓN EN LA I FERIA DE PIN</dc:title>
  <dc:creator>AGP-JEFE</dc:creator>
  <cp:lastModifiedBy>otonar enrique hurtado sipion</cp:lastModifiedBy>
  <cp:revision>121</cp:revision>
  <dcterms:created xsi:type="dcterms:W3CDTF">2006-08-16T00:00:00Z</dcterms:created>
  <dcterms:modified xsi:type="dcterms:W3CDTF">2026-04-09T23:55:59Z</dcterms:modified>
  <dc:identifier>DAG6gWLxJoI</dc:identifier>
</cp:coreProperties>
</file>