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1000" r:id="rId3"/>
    <p:sldId id="1586" r:id="rId4"/>
    <p:sldId id="1681" r:id="rId5"/>
    <p:sldId id="3973" r:id="rId6"/>
    <p:sldId id="472" r:id="rId7"/>
    <p:sldId id="494" r:id="rId8"/>
    <p:sldId id="452" r:id="rId9"/>
    <p:sldId id="455" r:id="rId10"/>
    <p:sldId id="493" r:id="rId11"/>
    <p:sldId id="3970" r:id="rId12"/>
    <p:sldId id="1721" r:id="rId13"/>
    <p:sldId id="3972" r:id="rId14"/>
  </p:sldIdLst>
  <p:sldSz cx="12192000" cy="6858000"/>
  <p:notesSz cx="6858000" cy="9144000"/>
  <p:embeddedFontLst>
    <p:embeddedFont>
      <p:font typeface="Arial Nova" panose="020B0504020202020204" pitchFamily="34" charset="0"/>
      <p:regular r:id="rId16"/>
      <p:bold r:id="rId17"/>
      <p:italic r:id="rId18"/>
      <p:boldItalic r:id="rId19"/>
    </p:embeddedFont>
    <p:embeddedFont>
      <p:font typeface="Poppins" panose="00000500000000000000" pitchFamily="2" charset="0"/>
      <p:regular r:id="rId20"/>
      <p:bold r:id="rId21"/>
      <p:italic r:id="rId22"/>
      <p:boldItalic r:id="rId23"/>
    </p:embeddedFont>
    <p:embeddedFont>
      <p:font typeface="Trebuchet MS" panose="020B0603020202020204" pitchFamily="34" charset="0"/>
      <p:regular r:id="rId24"/>
      <p:bold r:id="rId25"/>
      <p:italic r:id="rId26"/>
      <p:boldItalic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65" roundtripDataSignature="AMtx7miyT+BJKvMnHWU/SDOasIOzzuJps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58435FF-CEB3-4ED8-A116-2A9F0850EE38}">
  <a:tblStyle styleId="{358435FF-CEB3-4ED8-A116-2A9F0850EE3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CBDEEC22-1E5D-4E7A-8B67-247683CD7474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tcBdr/>
        <a:fill>
          <a:solidFill>
            <a:srgbClr val="CFD7E7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FD7E7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552" autoAdjust="0"/>
  </p:normalViewPr>
  <p:slideViewPr>
    <p:cSldViewPr snapToGrid="0">
      <p:cViewPr varScale="1">
        <p:scale>
          <a:sx n="61" d="100"/>
          <a:sy n="61" d="100"/>
        </p:scale>
        <p:origin x="1020" y="66"/>
      </p:cViewPr>
      <p:guideLst>
        <p:guide orient="horz" pos="2160"/>
        <p:guide pos="3840"/>
      </p:guideLst>
    </p:cSldViewPr>
  </p:slideViewPr>
  <p:notesTextViewPr>
    <p:cViewPr>
      <p:scale>
        <a:sx n="75" d="100"/>
        <a:sy n="7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6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65" Type="http://customschemas.google.com/relationships/presentationmetadata" Target="meta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font" Target="fonts/font12.fntdata"/><Relationship Id="rId6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PE"/>
          </a:p>
        </p:txBody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PE" dirty="0"/>
              <a:t>Nota: Lo sombreado en amarillo no se expondría en los Encuentros Semanales.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0B28AA-9622-4F3D-9712-731F48FAD44B}" type="slidenum">
              <a:rPr lang="es-PE" smtClean="0"/>
              <a:t>2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10139494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PE" dirty="0"/>
              <a:t>Nota: Lo sombreado en amarillo no se expondría en los Encuentros Semanales.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0B28AA-9622-4F3D-9712-731F48FAD44B}" type="slidenum">
              <a:rPr lang="es-PE" smtClean="0"/>
              <a:t>3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10458408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0BCB33-241C-772B-84D2-3DC184C7DF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A5A3B21E-53BD-0070-9F6F-82384DB9983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D4776DD3-8A94-BCEE-27E9-62E38B95AC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/>
            <a:endParaRPr lang="es-PE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DE8E7482-AA9A-BF57-F5AA-0A27491BF5C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E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lang="es-E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559941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FE2C68-60A0-E73E-9181-205D187D83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AB3B1C1F-D9E8-D9A3-92A9-8F1A7A17BB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872EC5A8-05B3-2209-E168-2475A9AD22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D79BBE20-CE2D-DF7A-A3AF-42B6399B317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E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lang="es-E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054141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DE4D52-0DD9-D1CF-5626-6D9AEF665A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A8AB90F4-815B-A240-9DAC-0C47695CDA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423A6B75-1F0A-AEEE-05C5-4F3DB11646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/>
            <a:endParaRPr lang="es-PE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165FBB1-FF18-B472-8EE4-DF7A3ADC7A1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E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 lang="es-E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764898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19B3BB-469B-EDD0-37C3-E95175100C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0A84EA3C-FDBF-97D4-6281-3AF7F41692A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C7FDC8BC-3786-2AAE-90BE-7898039A2B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BE9BF28F-AD69-B4C5-B85D-D26D27A6F50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E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lang="es-E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071550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60D948-DA0E-6AA4-8A31-86A6ADA040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23A85F6F-AFC0-3109-41B5-07A38B3EEFD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E8D2DAFF-7960-E7E9-C2DA-B8DC6FCE3D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E140F4F-853B-791C-A7D8-DF1A58383DA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E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</a:t>
            </a:fld>
            <a:endParaRPr lang="es-E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144565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780A51-7132-82F8-7EEF-AC99341CE8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FCC80169-F848-82A4-0A9D-5BC0B94719C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5F8AD6FB-146B-29A9-4E7B-701CF7D096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PE" dirty="0"/>
              <a:t>Nota: Lo sombreado en amarillo no se expondría en los Encuentros Semanales.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2671DDD-3B62-9E2A-A885-82023BB84F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0B28AA-9622-4F3D-9712-731F48FAD44B}" type="slidenum">
              <a:rPr lang="es-PE" smtClean="0"/>
              <a:t>11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100303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4"/>
          <p:cNvSpPr txBox="1">
            <a:spLocks noGrp="1"/>
          </p:cNvSpPr>
          <p:nvPr>
            <p:ph type="dt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4"/>
          <p:cNvSpPr txBox="1">
            <a:spLocks noGrp="1"/>
          </p:cNvSpPr>
          <p:nvPr>
            <p:ph type="ft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4"/>
          <p:cNvSpPr txBox="1">
            <a:spLocks noGrp="1"/>
          </p:cNvSpPr>
          <p:nvPr>
            <p:ph type="sldNum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SECTION_HEADER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39"/>
          <p:cNvSpPr txBox="1"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39"/>
          <p:cNvSpPr txBox="1"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50" name="Google Shape;50;p39"/>
          <p:cNvSpPr txBox="1">
            <a:spLocks noGrp="1"/>
          </p:cNvSpPr>
          <p:nvPr>
            <p:ph type="dt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39"/>
          <p:cNvSpPr txBox="1">
            <a:spLocks noGrp="1"/>
          </p:cNvSpPr>
          <p:nvPr>
            <p:ph type="ft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9"/>
          <p:cNvSpPr txBox="1">
            <a:spLocks noGrp="1"/>
          </p:cNvSpPr>
          <p:nvPr>
            <p:ph type="sldNum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TWO_OBJECTS_WITH_TEXT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40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40"/>
          <p:cNvSpPr txBox="1"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6" name="Google Shape;56;p40"/>
          <p:cNvSpPr txBox="1">
            <a:spLocks noGrp="1"/>
          </p:cNvSpPr>
          <p:nvPr>
            <p:ph type="body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57" name="Google Shape;57;p40"/>
          <p:cNvSpPr txBox="1">
            <a:spLocks noGrp="1"/>
          </p:cNvSpPr>
          <p:nvPr>
            <p:ph type="body" idx="3"/>
          </p:nvPr>
        </p:nvSpPr>
        <p:spPr>
          <a:xfrm>
            <a:off x="6193369" y="1535113"/>
            <a:ext cx="5389033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8" name="Google Shape;58;p40"/>
          <p:cNvSpPr txBox="1">
            <a:spLocks noGrp="1"/>
          </p:cNvSpPr>
          <p:nvPr>
            <p:ph type="body" idx="4"/>
          </p:nvPr>
        </p:nvSpPr>
        <p:spPr>
          <a:xfrm>
            <a:off x="6193369" y="2174875"/>
            <a:ext cx="5389033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59" name="Google Shape;59;p40"/>
          <p:cNvSpPr txBox="1">
            <a:spLocks noGrp="1"/>
          </p:cNvSpPr>
          <p:nvPr>
            <p:ph type="dt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40"/>
          <p:cNvSpPr txBox="1">
            <a:spLocks noGrp="1"/>
          </p:cNvSpPr>
          <p:nvPr>
            <p:ph type="ft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40"/>
          <p:cNvSpPr txBox="1">
            <a:spLocks noGrp="1"/>
          </p:cNvSpPr>
          <p:nvPr>
            <p:ph type="sldNum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OBJECT_WITH_CAPTION_TEX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41"/>
          <p:cNvSpPr txBox="1"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41"/>
          <p:cNvSpPr txBox="1">
            <a:spLocks noGrp="1"/>
          </p:cNvSpPr>
          <p:nvPr>
            <p:ph type="body" idx="1"/>
          </p:nvPr>
        </p:nvSpPr>
        <p:spPr>
          <a:xfrm>
            <a:off x="4766733" y="273053"/>
            <a:ext cx="6815667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5" name="Google Shape;65;p41"/>
          <p:cNvSpPr txBox="1">
            <a:spLocks noGrp="1"/>
          </p:cNvSpPr>
          <p:nvPr>
            <p:ph type="body" idx="2"/>
          </p:nvPr>
        </p:nvSpPr>
        <p:spPr>
          <a:xfrm>
            <a:off x="609602" y="1435103"/>
            <a:ext cx="4011084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6" name="Google Shape;66;p41"/>
          <p:cNvSpPr txBox="1">
            <a:spLocks noGrp="1"/>
          </p:cNvSpPr>
          <p:nvPr>
            <p:ph type="dt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41"/>
          <p:cNvSpPr txBox="1">
            <a:spLocks noGrp="1"/>
          </p:cNvSpPr>
          <p:nvPr>
            <p:ph type="ft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41"/>
          <p:cNvSpPr txBox="1">
            <a:spLocks noGrp="1"/>
          </p:cNvSpPr>
          <p:nvPr>
            <p:ph type="sldNum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42"/>
          <p:cNvSpPr txBox="1"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42"/>
          <p:cNvSpPr>
            <a:spLocks noGrp="1"/>
          </p:cNvSpPr>
          <p:nvPr>
            <p:ph type="pic" idx="2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s-PE"/>
          </a:p>
        </p:txBody>
      </p:sp>
      <p:sp>
        <p:nvSpPr>
          <p:cNvPr id="72" name="Google Shape;72;p42"/>
          <p:cNvSpPr txBox="1">
            <a:spLocks noGrp="1"/>
          </p:cNvSpPr>
          <p:nvPr>
            <p:ph type="body" idx="1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73" name="Google Shape;73;p42"/>
          <p:cNvSpPr txBox="1">
            <a:spLocks noGrp="1"/>
          </p:cNvSpPr>
          <p:nvPr>
            <p:ph type="dt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42"/>
          <p:cNvSpPr txBox="1">
            <a:spLocks noGrp="1"/>
          </p:cNvSpPr>
          <p:nvPr>
            <p:ph type="ft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42"/>
          <p:cNvSpPr txBox="1">
            <a:spLocks noGrp="1"/>
          </p:cNvSpPr>
          <p:nvPr>
            <p:ph type="sldNum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VERTICAL_TEXT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43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43"/>
          <p:cNvSpPr txBox="1">
            <a:spLocks noGrp="1"/>
          </p:cNvSpPr>
          <p:nvPr>
            <p:ph type="body" idx="1"/>
          </p:nvPr>
        </p:nvSpPr>
        <p:spPr>
          <a:xfrm rot="5400000">
            <a:off x="3833019" y="-1623215"/>
            <a:ext cx="4525963" cy="109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43"/>
          <p:cNvSpPr txBox="1">
            <a:spLocks noGrp="1"/>
          </p:cNvSpPr>
          <p:nvPr>
            <p:ph type="dt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43"/>
          <p:cNvSpPr txBox="1">
            <a:spLocks noGrp="1"/>
          </p:cNvSpPr>
          <p:nvPr>
            <p:ph type="ft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43"/>
          <p:cNvSpPr txBox="1">
            <a:spLocks noGrp="1"/>
          </p:cNvSpPr>
          <p:nvPr>
            <p:ph type="sldNum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VERTICAL_TITLE_AND_VERTICAL_TEXT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44"/>
          <p:cNvSpPr txBox="1">
            <a:spLocks noGrp="1"/>
          </p:cNvSpPr>
          <p:nvPr>
            <p:ph type="title"/>
          </p:nvPr>
        </p:nvSpPr>
        <p:spPr>
          <a:xfrm rot="5400000">
            <a:off x="7285038" y="1828804"/>
            <a:ext cx="5851525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44"/>
          <p:cNvSpPr txBox="1">
            <a:spLocks noGrp="1"/>
          </p:cNvSpPr>
          <p:nvPr>
            <p:ph type="body" idx="1"/>
          </p:nvPr>
        </p:nvSpPr>
        <p:spPr>
          <a:xfrm rot="5400000">
            <a:off x="1697038" y="-812796"/>
            <a:ext cx="5851525" cy="80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5" name="Google Shape;85;p44"/>
          <p:cNvSpPr txBox="1">
            <a:spLocks noGrp="1"/>
          </p:cNvSpPr>
          <p:nvPr>
            <p:ph type="dt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44"/>
          <p:cNvSpPr txBox="1">
            <a:spLocks noGrp="1"/>
          </p:cNvSpPr>
          <p:nvPr>
            <p:ph type="ft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44"/>
          <p:cNvSpPr txBox="1">
            <a:spLocks noGrp="1"/>
          </p:cNvSpPr>
          <p:nvPr>
            <p:ph type="sldNum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 userDrawn="1">
  <p:cSld name="Diapositiva de título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674809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2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32"/>
          <p:cNvSpPr txBox="1"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32"/>
          <p:cNvSpPr txBox="1">
            <a:spLocks noGrp="1"/>
          </p:cNvSpPr>
          <p:nvPr>
            <p:ph type="dt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32"/>
          <p:cNvSpPr txBox="1">
            <a:spLocks noGrp="1"/>
          </p:cNvSpPr>
          <p:nvPr>
            <p:ph type="ft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32"/>
          <p:cNvSpPr txBox="1">
            <a:spLocks noGrp="1"/>
          </p:cNvSpPr>
          <p:nvPr>
            <p:ph type="sldNum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87966" y="4565908"/>
            <a:ext cx="10826748" cy="1606293"/>
            <a:chOff x="0" y="0"/>
            <a:chExt cx="4277234" cy="63458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77233" cy="634585"/>
            </a:xfrm>
            <a:custGeom>
              <a:avLst/>
              <a:gdLst/>
              <a:ahLst/>
              <a:cxnLst/>
              <a:rect l="l" t="t" r="r" b="b"/>
              <a:pathLst>
                <a:path w="4277233" h="634585">
                  <a:moveTo>
                    <a:pt x="203200" y="0"/>
                  </a:moveTo>
                  <a:lnTo>
                    <a:pt x="4277233" y="0"/>
                  </a:lnTo>
                  <a:lnTo>
                    <a:pt x="4074033" y="634585"/>
                  </a:lnTo>
                  <a:lnTo>
                    <a:pt x="0" y="634585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334257"/>
            </a:solidFill>
          </p:spPr>
          <p:txBody>
            <a:bodyPr/>
            <a:lstStyle/>
            <a:p>
              <a:endParaRPr lang="es-PE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101600" y="-47625"/>
              <a:ext cx="4074034" cy="682210"/>
            </a:xfrm>
            <a:prstGeom prst="rect">
              <a:avLst/>
            </a:prstGeom>
          </p:spPr>
          <p:txBody>
            <a:bodyPr lIns="47625" tIns="47625" rIns="47625" bIns="47625" rtlCol="0" anchor="ctr"/>
            <a:lstStyle/>
            <a:p>
              <a:pPr algn="ctr">
                <a:lnSpc>
                  <a:spcPts val="1838"/>
                </a:lnSpc>
                <a:spcBef>
                  <a:spcPct val="0"/>
                </a:spcBef>
              </a:pPr>
              <a:endParaRPr sz="1313"/>
            </a:p>
          </p:txBody>
        </p:sp>
      </p:grpSp>
      <p:sp>
        <p:nvSpPr>
          <p:cNvPr id="5" name="Freeform 5"/>
          <p:cNvSpPr/>
          <p:nvPr/>
        </p:nvSpPr>
        <p:spPr>
          <a:xfrm flipH="1">
            <a:off x="6960851" y="-271189"/>
            <a:ext cx="5249338" cy="1126222"/>
          </a:xfrm>
          <a:custGeom>
            <a:avLst/>
            <a:gdLst/>
            <a:ahLst/>
            <a:cxnLst/>
            <a:rect l="l" t="t" r="r" b="b"/>
            <a:pathLst>
              <a:path w="5599294" h="1201303">
                <a:moveTo>
                  <a:pt x="5599295" y="0"/>
                </a:moveTo>
                <a:lnTo>
                  <a:pt x="0" y="0"/>
                </a:lnTo>
                <a:lnTo>
                  <a:pt x="0" y="1201303"/>
                </a:lnTo>
                <a:lnTo>
                  <a:pt x="5599295" y="1201303"/>
                </a:lnTo>
                <a:lnTo>
                  <a:pt x="5599295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PE"/>
          </a:p>
        </p:txBody>
      </p:sp>
      <p:sp>
        <p:nvSpPr>
          <p:cNvPr id="8" name="Freeform 8"/>
          <p:cNvSpPr/>
          <p:nvPr/>
        </p:nvSpPr>
        <p:spPr>
          <a:xfrm>
            <a:off x="1528742" y="5841790"/>
            <a:ext cx="6750524" cy="1065190"/>
          </a:xfrm>
          <a:custGeom>
            <a:avLst/>
            <a:gdLst/>
            <a:ahLst/>
            <a:cxnLst/>
            <a:rect l="l" t="t" r="r" b="b"/>
            <a:pathLst>
              <a:path w="7200559" h="1544847">
                <a:moveTo>
                  <a:pt x="0" y="0"/>
                </a:moveTo>
                <a:lnTo>
                  <a:pt x="7200559" y="0"/>
                </a:lnTo>
                <a:lnTo>
                  <a:pt x="7200559" y="1544847"/>
                </a:lnTo>
                <a:lnTo>
                  <a:pt x="0" y="154484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PE"/>
          </a:p>
        </p:txBody>
      </p:sp>
      <p:sp>
        <p:nvSpPr>
          <p:cNvPr id="9" name="TextBox 9"/>
          <p:cNvSpPr txBox="1"/>
          <p:nvPr/>
        </p:nvSpPr>
        <p:spPr>
          <a:xfrm>
            <a:off x="487565" y="1946926"/>
            <a:ext cx="6023915" cy="14065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eaLnBrk="1" hangingPunct="1">
              <a:lnSpc>
                <a:spcPct val="90000"/>
              </a:lnSpc>
              <a:spcAft>
                <a:spcPts val="600"/>
              </a:spcAft>
            </a:pPr>
            <a:r>
              <a:rPr lang="es-PE" sz="3200" b="1" kern="1200" noProof="0" dirty="0">
                <a:latin typeface="Trebuchet MS" panose="020B0603020202020204" pitchFamily="34" charset="0"/>
              </a:rPr>
              <a:t>Taller de formulación de </a:t>
            </a:r>
          </a:p>
          <a:p>
            <a:pPr algn="ctr" eaLnBrk="1" hangingPunct="1">
              <a:lnSpc>
                <a:spcPct val="90000"/>
              </a:lnSpc>
              <a:spcAft>
                <a:spcPts val="600"/>
              </a:spcAft>
            </a:pPr>
            <a:r>
              <a:rPr lang="es-PE" sz="3200" b="1" kern="1200" noProof="0" dirty="0">
                <a:latin typeface="Trebuchet MS" panose="020B0603020202020204" pitchFamily="34" charset="0"/>
              </a:rPr>
              <a:t>Proyectos de Innovación Educativa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652898" y="469227"/>
            <a:ext cx="4738377" cy="6002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406"/>
              </a:lnSpc>
            </a:pPr>
            <a:r>
              <a:rPr lang="en-US" sz="1718" spc="328" dirty="0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UGEL Pacasmayo, La Libertad</a:t>
            </a:r>
          </a:p>
          <a:p>
            <a:pPr>
              <a:lnSpc>
                <a:spcPts val="2406"/>
              </a:lnSpc>
            </a:pPr>
            <a:r>
              <a:rPr lang="en-US" sz="1718" spc="328" dirty="0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20 y 21 de mayo de 2026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AA7D1E01-4858-710F-8ED6-B41DE28DB248}"/>
              </a:ext>
            </a:extLst>
          </p:cNvPr>
          <p:cNvSpPr txBox="1"/>
          <p:nvPr/>
        </p:nvSpPr>
        <p:spPr>
          <a:xfrm>
            <a:off x="1652898" y="4768092"/>
            <a:ext cx="4202119" cy="9607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000" b="1" kern="1200" dirty="0">
                <a:solidFill>
                  <a:schemeClr val="bg1"/>
                </a:solidFill>
                <a:latin typeface="Trebuchet MS" panose="020B0603020202020204" pitchFamily="34" charset="0"/>
                <a:ea typeface="+mj-ea"/>
                <a:cs typeface="+mj-cs"/>
              </a:rPr>
              <a:t>Dr. Wilfredo Rimari Arias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000" b="1" dirty="0">
                <a:solidFill>
                  <a:schemeClr val="bg1"/>
                </a:solidFill>
                <a:latin typeface="Trebuchet MS" panose="020B0603020202020204" pitchFamily="34" charset="0"/>
                <a:ea typeface="+mj-ea"/>
                <a:cs typeface="+mj-cs"/>
              </a:rPr>
              <a:t>Mag. Janeth Pizarro Huamán</a:t>
            </a:r>
            <a:endParaRPr lang="en-US" sz="2000" b="1" kern="1200" dirty="0">
              <a:solidFill>
                <a:schemeClr val="bg1"/>
              </a:solidFill>
              <a:latin typeface="Trebuchet MS" panose="020B0603020202020204" pitchFamily="34" charset="0"/>
              <a:ea typeface="+mj-ea"/>
              <a:cs typeface="+mj-cs"/>
            </a:endParaRPr>
          </a:p>
        </p:txBody>
      </p:sp>
      <p:pic>
        <p:nvPicPr>
          <p:cNvPr id="14" name="Imagen 13" descr="Mapa, peru, mundo, mapa vectorial, mundo de viajes png | PNGWing">
            <a:extLst>
              <a:ext uri="{FF2B5EF4-FFF2-40B4-BE49-F238E27FC236}">
                <a16:creationId xmlns:a16="http://schemas.microsoft.com/office/drawing/2014/main" id="{9886C37F-D126-BD6F-AF13-E3B1E15E9B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73124" y="883307"/>
            <a:ext cx="3824792" cy="3533775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F229E113-6E1D-F93E-C651-58F1AF07D7D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8114" y="23439"/>
            <a:ext cx="1484784" cy="148478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75771A-3BDB-8D08-22C9-D65F555B8A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06;g38ea326baad_0_3">
            <a:extLst>
              <a:ext uri="{FF2B5EF4-FFF2-40B4-BE49-F238E27FC236}">
                <a16:creationId xmlns:a16="http://schemas.microsoft.com/office/drawing/2014/main" id="{F4C9C229-EF13-00A1-9B3A-C113EA095EA7}"/>
              </a:ext>
            </a:extLst>
          </p:cNvPr>
          <p:cNvSpPr/>
          <p:nvPr/>
        </p:nvSpPr>
        <p:spPr>
          <a:xfrm>
            <a:off x="4517037" y="742275"/>
            <a:ext cx="7417023" cy="2982809"/>
          </a:xfrm>
          <a:prstGeom prst="roundRect">
            <a:avLst>
              <a:gd name="adj" fmla="val 3101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algn="just"/>
            <a:r>
              <a:rPr lang="es-ES" sz="1667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Familiares y cuidadores (colaboración comunitaria)</a:t>
            </a:r>
          </a:p>
          <a:p>
            <a:pPr marL="228611" indent="-228611" algn="just">
              <a:buFont typeface="Arial" panose="020B0604020202020204" pitchFamily="34" charset="0"/>
              <a:buChar char="•"/>
            </a:pPr>
            <a:r>
              <a:rPr lang="es-ES" sz="1667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Contribuyen con materiales accesibles para el diseño del rincón de calma.</a:t>
            </a:r>
          </a:p>
          <a:p>
            <a:pPr marL="228611" indent="-228611" algn="just">
              <a:buFont typeface="Arial" panose="020B0604020202020204" pitchFamily="34" charset="0"/>
              <a:buChar char="•"/>
            </a:pPr>
            <a:r>
              <a:rPr lang="es-ES" sz="1667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Participan en jornadas de sensibilización y validación de rutinas de autocuidado.</a:t>
            </a:r>
          </a:p>
          <a:p>
            <a:pPr marL="228611" indent="-228611" algn="just">
              <a:buFont typeface="Arial" panose="020B0604020202020204" pitchFamily="34" charset="0"/>
              <a:buChar char="•"/>
            </a:pPr>
            <a:r>
              <a:rPr lang="es-ES" sz="1667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Refuerzan en casa las prácticas de expresión emocional y convivencia.</a:t>
            </a:r>
          </a:p>
          <a:p>
            <a:pPr marL="228611" indent="-228611" algn="just">
              <a:buFont typeface="Arial" panose="020B0604020202020204" pitchFamily="34" charset="0"/>
              <a:buChar char="•"/>
            </a:pPr>
            <a:r>
              <a:rPr lang="es-ES" sz="1667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Participan en los hitos 2 y 4, fortaleciendo el vínculo escuela–hogar.</a:t>
            </a:r>
          </a:p>
        </p:txBody>
      </p:sp>
      <p:sp>
        <p:nvSpPr>
          <p:cNvPr id="7" name="Google Shape;108;g38ea326baad_0_3">
            <a:extLst>
              <a:ext uri="{FF2B5EF4-FFF2-40B4-BE49-F238E27FC236}">
                <a16:creationId xmlns:a16="http://schemas.microsoft.com/office/drawing/2014/main" id="{64A2DFE3-92F0-CB42-2E1A-E72D2563A249}"/>
              </a:ext>
            </a:extLst>
          </p:cNvPr>
          <p:cNvSpPr/>
          <p:nvPr/>
        </p:nvSpPr>
        <p:spPr>
          <a:xfrm>
            <a:off x="436901" y="3447106"/>
            <a:ext cx="3514200" cy="374400"/>
          </a:xfrm>
          <a:prstGeom prst="roundRect">
            <a:avLst>
              <a:gd name="adj" fmla="val 10909"/>
            </a:avLst>
          </a:prstGeom>
          <a:noFill/>
          <a:ln w="25400" cap="flat" cmpd="sng">
            <a:solidFill>
              <a:srgbClr val="ACB8C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marR="125736" algn="ctr"/>
            <a:r>
              <a:rPr lang="es-ES" sz="1333" dirty="0">
                <a:solidFill>
                  <a:srgbClr val="0494B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Extensión máxima: 3000 caracteres</a:t>
            </a:r>
            <a:endParaRPr sz="933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Google Shape;104;g38ea326baad_0_3">
            <a:extLst>
              <a:ext uri="{FF2B5EF4-FFF2-40B4-BE49-F238E27FC236}">
                <a16:creationId xmlns:a16="http://schemas.microsoft.com/office/drawing/2014/main" id="{B05C8097-E7A4-0892-8DCD-97523DD382EF}"/>
              </a:ext>
            </a:extLst>
          </p:cNvPr>
          <p:cNvSpPr txBox="1"/>
          <p:nvPr/>
        </p:nvSpPr>
        <p:spPr>
          <a:xfrm>
            <a:off x="340659" y="837367"/>
            <a:ext cx="3514200" cy="37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17" rIns="91433" bIns="45717" anchor="t" anchorCtr="0">
            <a:noAutofit/>
          </a:bodyPr>
          <a:lstStyle/>
          <a:p>
            <a:pPr algn="ctr">
              <a:lnSpc>
                <a:spcPct val="90000"/>
              </a:lnSpc>
              <a:buClr>
                <a:srgbClr val="4472C4"/>
              </a:buClr>
              <a:buSzPts val="3600"/>
            </a:pPr>
            <a:r>
              <a:rPr lang="es-ES" sz="1867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PARTICIPACIÓN</a:t>
            </a:r>
            <a:endParaRPr lang="es-PE" sz="1867" b="1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Google Shape;106;g38ea326baad_0_3">
            <a:extLst>
              <a:ext uri="{FF2B5EF4-FFF2-40B4-BE49-F238E27FC236}">
                <a16:creationId xmlns:a16="http://schemas.microsoft.com/office/drawing/2014/main" id="{04DC5E16-9502-6E49-6EA7-0D659CBD4295}"/>
              </a:ext>
            </a:extLst>
          </p:cNvPr>
          <p:cNvSpPr/>
          <p:nvPr/>
        </p:nvSpPr>
        <p:spPr>
          <a:xfrm>
            <a:off x="340659" y="3990126"/>
            <a:ext cx="5562053" cy="2830679"/>
          </a:xfrm>
          <a:prstGeom prst="roundRect">
            <a:avLst>
              <a:gd name="adj" fmla="val 3101"/>
            </a:avLst>
          </a:prstGeom>
          <a:solidFill>
            <a:srgbClr val="DDEAF6"/>
          </a:solidFill>
          <a:ln>
            <a:noFill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algn="just"/>
            <a:r>
              <a:rPr lang="es-ES" sz="1667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Sabios locales y autoridades comunales (validación cultural)</a:t>
            </a:r>
          </a:p>
          <a:p>
            <a:pPr marL="228611" indent="-228611" algn="just">
              <a:buFont typeface="Arial" panose="020B0604020202020204" pitchFamily="34" charset="0"/>
              <a:buChar char="•"/>
            </a:pPr>
            <a:r>
              <a:rPr lang="es-ES" sz="1667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Aportan narrativas, cuentos y prácticas tradicionales vinculadas al bienestar infantil.</a:t>
            </a:r>
          </a:p>
          <a:p>
            <a:pPr marL="228611" indent="-228611" algn="just">
              <a:buFont typeface="Arial" panose="020B0604020202020204" pitchFamily="34" charset="0"/>
              <a:buChar char="•"/>
            </a:pPr>
            <a:r>
              <a:rPr lang="es-ES" sz="1667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Participan en actividades de dramatización, acuerdos de grupo y asambleas escolares.</a:t>
            </a:r>
          </a:p>
          <a:p>
            <a:pPr marL="228611" indent="-228611" algn="just">
              <a:buFont typeface="Arial" panose="020B0604020202020204" pitchFamily="34" charset="0"/>
              <a:buChar char="•"/>
            </a:pPr>
            <a:r>
              <a:rPr lang="es-ES" sz="1667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Promueven el respeto por la diversidad cultural y lingüística en el uso del espacio.</a:t>
            </a:r>
          </a:p>
          <a:p>
            <a:pPr marL="228611" indent="-228611" algn="just">
              <a:buFont typeface="Arial" panose="020B0604020202020204" pitchFamily="34" charset="0"/>
              <a:buChar char="•"/>
            </a:pPr>
            <a:r>
              <a:rPr lang="es-ES" sz="1667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Participan en los hitos 2 y 4, garantizando pertinencia territorial e interculturalidad.</a:t>
            </a:r>
          </a:p>
        </p:txBody>
      </p:sp>
      <p:sp>
        <p:nvSpPr>
          <p:cNvPr id="5" name="Google Shape;106;g38ea326baad_0_3">
            <a:extLst>
              <a:ext uri="{FF2B5EF4-FFF2-40B4-BE49-F238E27FC236}">
                <a16:creationId xmlns:a16="http://schemas.microsoft.com/office/drawing/2014/main" id="{DBD23D27-34C0-E541-31DF-1D11D4F260CE}"/>
              </a:ext>
            </a:extLst>
          </p:cNvPr>
          <p:cNvSpPr/>
          <p:nvPr/>
        </p:nvSpPr>
        <p:spPr>
          <a:xfrm>
            <a:off x="6289288" y="3907680"/>
            <a:ext cx="5562053" cy="2830679"/>
          </a:xfrm>
          <a:prstGeom prst="roundRect">
            <a:avLst>
              <a:gd name="adj" fmla="val 3101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algn="just"/>
            <a:r>
              <a:rPr lang="es-ES" sz="1667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Equipo de acompañamiento pedagógico (UGEL Áncash)</a:t>
            </a:r>
          </a:p>
          <a:p>
            <a:pPr marL="228611" indent="-228611" algn="just">
              <a:buFont typeface="Arial" panose="020B0604020202020204" pitchFamily="34" charset="0"/>
              <a:buChar char="•"/>
            </a:pPr>
            <a:r>
              <a:rPr lang="es-ES" sz="1667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Brinda asesoría técnica en el diseño metodológico y evaluación de competencias.</a:t>
            </a:r>
          </a:p>
          <a:p>
            <a:pPr marL="228611" indent="-228611" algn="just">
              <a:buFont typeface="Arial" panose="020B0604020202020204" pitchFamily="34" charset="0"/>
              <a:buChar char="•"/>
            </a:pPr>
            <a:r>
              <a:rPr lang="es-ES" sz="1667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Apoya la sistematización de evidencias y la transferencia de la experiencia.</a:t>
            </a:r>
          </a:p>
          <a:p>
            <a:pPr marL="228611" indent="-228611" algn="just">
              <a:buFont typeface="Arial" panose="020B0604020202020204" pitchFamily="34" charset="0"/>
              <a:buChar char="•"/>
            </a:pPr>
            <a:r>
              <a:rPr lang="es-ES" sz="1667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Valida los avances del proyecto y su alineación con el CNEB.</a:t>
            </a:r>
          </a:p>
          <a:p>
            <a:pPr marL="228611" indent="-228611" algn="just">
              <a:buFont typeface="Arial" panose="020B0604020202020204" pitchFamily="34" charset="0"/>
              <a:buChar char="•"/>
            </a:pPr>
            <a:r>
              <a:rPr lang="es-ES" sz="1667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Participa en los hitos 1 y 4, fortaleciendo la calidad pedagógica y la escalabilidad.</a:t>
            </a:r>
          </a:p>
        </p:txBody>
      </p:sp>
      <p:sp>
        <p:nvSpPr>
          <p:cNvPr id="6" name="Google Shape;105;g38ea326baad_0_3">
            <a:extLst>
              <a:ext uri="{FF2B5EF4-FFF2-40B4-BE49-F238E27FC236}">
                <a16:creationId xmlns:a16="http://schemas.microsoft.com/office/drawing/2014/main" id="{18FCAB76-4B1D-7D28-96C9-89E66C0E0171}"/>
              </a:ext>
            </a:extLst>
          </p:cNvPr>
          <p:cNvSpPr/>
          <p:nvPr/>
        </p:nvSpPr>
        <p:spPr>
          <a:xfrm>
            <a:off x="340659" y="1211767"/>
            <a:ext cx="3706685" cy="2066721"/>
          </a:xfrm>
          <a:prstGeom prst="roundRect">
            <a:avLst>
              <a:gd name="adj" fmla="val 10909"/>
            </a:avLst>
          </a:prstGeom>
          <a:noFill/>
          <a:ln w="25400" cap="flat" cmpd="sng">
            <a:solidFill>
              <a:srgbClr val="ACB8C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marR="125736" algn="just"/>
            <a:r>
              <a:rPr lang="es-ES" sz="1467" dirty="0">
                <a:solidFill>
                  <a:srgbClr val="002060"/>
                </a:solidFill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Identifica a los </a:t>
            </a:r>
            <a:r>
              <a:rPr lang="es-ES" sz="1467" u="sng" dirty="0">
                <a:solidFill>
                  <a:srgbClr val="002060"/>
                </a:solidFill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actores clave del equipo de innovación y define sus roles y responsabilidades</a:t>
            </a:r>
            <a:r>
              <a:rPr lang="es-ES" sz="1467" dirty="0">
                <a:solidFill>
                  <a:srgbClr val="002060"/>
                </a:solidFill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. La descripción debe asegurar una participación activa y estar explícitamente vinculada a las acciones del procedimiento metodológico de la solución innovadora..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E5F5C86C-44AC-AE71-F07F-CD3B50A347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655" y="384390"/>
            <a:ext cx="1895740" cy="362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693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62F74E-A457-70CC-AA15-00CD86501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4B703059-A91D-9302-46AA-CA01B6402DAC}"/>
              </a:ext>
            </a:extLst>
          </p:cNvPr>
          <p:cNvSpPr txBox="1"/>
          <p:nvPr/>
        </p:nvSpPr>
        <p:spPr>
          <a:xfrm>
            <a:off x="8382000" y="5856010"/>
            <a:ext cx="23275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Fuente: FONDEP 2026</a:t>
            </a:r>
            <a:endParaRPr lang="es-PE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E4D16B3-74F2-AA7B-3136-F76256E1A156}"/>
              </a:ext>
            </a:extLst>
          </p:cNvPr>
          <p:cNvSpPr txBox="1"/>
          <p:nvPr/>
        </p:nvSpPr>
        <p:spPr>
          <a:xfrm>
            <a:off x="1624461" y="371048"/>
            <a:ext cx="94989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800" b="1" dirty="0">
                <a:solidFill>
                  <a:srgbClr val="002060"/>
                </a:solidFill>
                <a:latin typeface="Trebuchet MS" panose="020B0603020202020204" pitchFamily="34" charset="0"/>
              </a:rPr>
              <a:t>RÚBRICA DE EVALUACIÓN PROYECTOS PROMISORIOS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4ACBC2B8-B13C-D97F-B83F-C7050C5682F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4612" t="28955" r="10388" b="16535"/>
          <a:stretch>
            <a:fillRect/>
          </a:stretch>
        </p:blipFill>
        <p:spPr>
          <a:xfrm>
            <a:off x="427805" y="1112858"/>
            <a:ext cx="11336389" cy="4632283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BD7E61F2-B296-09A0-D0EF-FA1CD1961C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7805" y="152458"/>
            <a:ext cx="1895740" cy="362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7140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4E18BA-5F8C-F26A-DC00-ACE801837E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>
            <a:extLst>
              <a:ext uri="{FF2B5EF4-FFF2-40B4-BE49-F238E27FC236}">
                <a16:creationId xmlns:a16="http://schemas.microsoft.com/office/drawing/2014/main" id="{5755F412-7F60-8FFD-5813-77B447B989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0936" y="640823"/>
            <a:ext cx="3419856" cy="558314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 defTabSz="914400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TRABAJO EN EQUIPO</a:t>
            </a:r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95C40449-458E-D2FF-1401-672BFF2489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28416" y="2343918"/>
            <a:ext cx="7158709" cy="2570981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indent="0" algn="just" defTabSz="914400" eaLnBrk="1" hangingPunct="1">
              <a:lnSpc>
                <a:spcPct val="90000"/>
              </a:lnSpc>
              <a:spcBef>
                <a:spcPts val="1000"/>
              </a:spcBef>
              <a:buNone/>
              <a:defRPr/>
            </a:pPr>
            <a:r>
              <a:rPr lang="es-MX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4.1	Identifica a los actores clave del equipo de innovación y define sus roles y responsabilidades.	La descripción debe asegurar una participación activa y estar explícitamente vinculada a las acciones del procedimiento metodológico de la solución innovadora.</a:t>
            </a:r>
          </a:p>
          <a:p>
            <a:pPr marL="228600" indent="0" algn="just" defTabSz="914400" eaLnBrk="1" hangingPunct="1">
              <a:lnSpc>
                <a:spcPct val="90000"/>
              </a:lnSpc>
              <a:spcBef>
                <a:spcPts val="1000"/>
              </a:spcBef>
              <a:buNone/>
              <a:defRPr/>
            </a:pPr>
            <a:r>
              <a:rPr lang="es-ES" sz="20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Extensión máxima: 3000 caracteres</a:t>
            </a:r>
          </a:p>
          <a:p>
            <a:pPr marL="228600" indent="0" algn="just" defTabSz="914400" eaLnBrk="1" hangingPunct="1">
              <a:lnSpc>
                <a:spcPct val="90000"/>
              </a:lnSpc>
              <a:spcBef>
                <a:spcPts val="1000"/>
              </a:spcBef>
              <a:buNone/>
              <a:defRPr/>
            </a:pPr>
            <a:endParaRPr lang="es-PE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id="{1407F75A-7B19-720E-0572-BED90FFB0DA0}"/>
              </a:ext>
            </a:extLst>
          </p:cNvPr>
          <p:cNvSpPr txBox="1"/>
          <p:nvPr/>
        </p:nvSpPr>
        <p:spPr>
          <a:xfrm>
            <a:off x="327468" y="-22356"/>
            <a:ext cx="11872601" cy="630942"/>
          </a:xfrm>
          <a:prstGeom prst="rect">
            <a:avLst/>
          </a:prstGeom>
          <a:solidFill>
            <a:srgbClr val="002060"/>
          </a:solidFill>
        </p:spPr>
        <p:txBody>
          <a:bodyPr wrap="square" lIns="0" tIns="0" rIns="0" bIns="0" rtlCol="0" anchor="t">
            <a:spAutoFit/>
          </a:bodyPr>
          <a:lstStyle/>
          <a:p>
            <a:pPr algn="ctr" eaLnBrk="1" hangingPunct="1">
              <a:lnSpc>
                <a:spcPct val="90000"/>
              </a:lnSpc>
              <a:spcAft>
                <a:spcPts val="600"/>
              </a:spcAft>
            </a:pPr>
            <a:r>
              <a:rPr lang="es-PE" sz="2000" b="1" kern="1200" noProof="0" dirty="0">
                <a:solidFill>
                  <a:schemeClr val="bg1"/>
                </a:solidFill>
                <a:latin typeface="Trebuchet MS" panose="020B0603020202020204" pitchFamily="34" charset="0"/>
              </a:rPr>
              <a:t>Taller de formulación de Proyectos de Innovación Educativa</a:t>
            </a:r>
          </a:p>
          <a:p>
            <a:pPr algn="ctr" eaLnBrk="1" hangingPunct="1">
              <a:lnSpc>
                <a:spcPct val="90000"/>
              </a:lnSpc>
              <a:spcAft>
                <a:spcPts val="600"/>
              </a:spcAft>
            </a:pPr>
            <a:endParaRPr lang="es-PE" sz="2000" b="1" kern="1200" noProof="0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9879F7AD-7389-51DD-D538-068CA6A575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2" y="-22356"/>
            <a:ext cx="730520" cy="730520"/>
          </a:xfrm>
          <a:prstGeom prst="rect">
            <a:avLst/>
          </a:prstGeom>
        </p:spPr>
      </p:pic>
      <p:sp>
        <p:nvSpPr>
          <p:cNvPr id="7" name="TextBox 9">
            <a:extLst>
              <a:ext uri="{FF2B5EF4-FFF2-40B4-BE49-F238E27FC236}">
                <a16:creationId xmlns:a16="http://schemas.microsoft.com/office/drawing/2014/main" id="{7CC705F2-92D4-7B57-3DD7-0BFCA0946CBF}"/>
              </a:ext>
            </a:extLst>
          </p:cNvPr>
          <p:cNvSpPr txBox="1"/>
          <p:nvPr/>
        </p:nvSpPr>
        <p:spPr>
          <a:xfrm>
            <a:off x="0" y="6546224"/>
            <a:ext cx="12200069" cy="276999"/>
          </a:xfrm>
          <a:prstGeom prst="rect">
            <a:avLst/>
          </a:prstGeom>
          <a:solidFill>
            <a:srgbClr val="002060"/>
          </a:solidFill>
        </p:spPr>
        <p:txBody>
          <a:bodyPr wrap="square" lIns="0" tIns="0" rIns="0" bIns="0" rtlCol="0" anchor="t">
            <a:spAutoFit/>
          </a:bodyPr>
          <a:lstStyle/>
          <a:p>
            <a:pPr algn="ctr" eaLnBrk="1" hangingPunct="1">
              <a:lnSpc>
                <a:spcPct val="90000"/>
              </a:lnSpc>
              <a:spcAft>
                <a:spcPts val="600"/>
              </a:spcAft>
            </a:pPr>
            <a:r>
              <a:rPr lang="es-PE" sz="2000" b="1" kern="1200" noProof="0" dirty="0">
                <a:solidFill>
                  <a:schemeClr val="bg1"/>
                </a:solidFill>
                <a:latin typeface="Trebuchet MS" panose="020B0603020202020204" pitchFamily="34" charset="0"/>
              </a:rPr>
              <a:t>Docentes: Dr. Wilfredo Rimari- Mag. Janeth Pizarro </a:t>
            </a:r>
          </a:p>
        </p:txBody>
      </p:sp>
    </p:spTree>
    <p:extLst>
      <p:ext uri="{BB962C8B-B14F-4D97-AF65-F5344CB8AC3E}">
        <p14:creationId xmlns:p14="http://schemas.microsoft.com/office/powerpoint/2010/main" val="20851503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87966" y="4565908"/>
            <a:ext cx="10826748" cy="1606293"/>
            <a:chOff x="0" y="0"/>
            <a:chExt cx="4277234" cy="63458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77233" cy="634585"/>
            </a:xfrm>
            <a:custGeom>
              <a:avLst/>
              <a:gdLst/>
              <a:ahLst/>
              <a:cxnLst/>
              <a:rect l="l" t="t" r="r" b="b"/>
              <a:pathLst>
                <a:path w="4277233" h="634585">
                  <a:moveTo>
                    <a:pt x="203200" y="0"/>
                  </a:moveTo>
                  <a:lnTo>
                    <a:pt x="4277233" y="0"/>
                  </a:lnTo>
                  <a:lnTo>
                    <a:pt x="4074033" y="634585"/>
                  </a:lnTo>
                  <a:lnTo>
                    <a:pt x="0" y="634585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334257"/>
            </a:solidFill>
          </p:spPr>
          <p:txBody>
            <a:bodyPr/>
            <a:lstStyle/>
            <a:p>
              <a:endParaRPr lang="es-PE" noProof="0" dirty="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101600" y="-47625"/>
              <a:ext cx="4074034" cy="682210"/>
            </a:xfrm>
            <a:prstGeom prst="rect">
              <a:avLst/>
            </a:prstGeom>
          </p:spPr>
          <p:txBody>
            <a:bodyPr lIns="47625" tIns="47625" rIns="47625" bIns="47625" rtlCol="0" anchor="ctr"/>
            <a:lstStyle/>
            <a:p>
              <a:pPr algn="ctr">
                <a:lnSpc>
                  <a:spcPts val="1838"/>
                </a:lnSpc>
                <a:spcBef>
                  <a:spcPct val="0"/>
                </a:spcBef>
              </a:pPr>
              <a:endParaRPr lang="es-PE" sz="1313" noProof="0" dirty="0"/>
            </a:p>
          </p:txBody>
        </p:sp>
      </p:grpSp>
      <p:sp>
        <p:nvSpPr>
          <p:cNvPr id="5" name="Freeform 5"/>
          <p:cNvSpPr/>
          <p:nvPr/>
        </p:nvSpPr>
        <p:spPr>
          <a:xfrm flipH="1">
            <a:off x="6960851" y="-271189"/>
            <a:ext cx="5249338" cy="1126222"/>
          </a:xfrm>
          <a:custGeom>
            <a:avLst/>
            <a:gdLst/>
            <a:ahLst/>
            <a:cxnLst/>
            <a:rect l="l" t="t" r="r" b="b"/>
            <a:pathLst>
              <a:path w="5599294" h="1201303">
                <a:moveTo>
                  <a:pt x="5599295" y="0"/>
                </a:moveTo>
                <a:lnTo>
                  <a:pt x="0" y="0"/>
                </a:lnTo>
                <a:lnTo>
                  <a:pt x="0" y="1201303"/>
                </a:lnTo>
                <a:lnTo>
                  <a:pt x="5599295" y="1201303"/>
                </a:lnTo>
                <a:lnTo>
                  <a:pt x="5599295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PE" noProof="0" dirty="0"/>
          </a:p>
        </p:txBody>
      </p:sp>
      <p:sp>
        <p:nvSpPr>
          <p:cNvPr id="8" name="Freeform 8"/>
          <p:cNvSpPr/>
          <p:nvPr/>
        </p:nvSpPr>
        <p:spPr>
          <a:xfrm>
            <a:off x="1497211" y="5864771"/>
            <a:ext cx="6750524" cy="1013414"/>
          </a:xfrm>
          <a:custGeom>
            <a:avLst/>
            <a:gdLst/>
            <a:ahLst/>
            <a:cxnLst/>
            <a:rect l="l" t="t" r="r" b="b"/>
            <a:pathLst>
              <a:path w="7200559" h="1544847">
                <a:moveTo>
                  <a:pt x="0" y="0"/>
                </a:moveTo>
                <a:lnTo>
                  <a:pt x="7200559" y="0"/>
                </a:lnTo>
                <a:lnTo>
                  <a:pt x="7200559" y="1544847"/>
                </a:lnTo>
                <a:lnTo>
                  <a:pt x="0" y="154484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PE" noProof="0" dirty="0"/>
          </a:p>
        </p:txBody>
      </p:sp>
      <p:sp>
        <p:nvSpPr>
          <p:cNvPr id="9" name="TextBox 9"/>
          <p:cNvSpPr txBox="1"/>
          <p:nvPr/>
        </p:nvSpPr>
        <p:spPr>
          <a:xfrm>
            <a:off x="2843059" y="2349542"/>
            <a:ext cx="6023915" cy="4985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eaLnBrk="1" hangingPunct="1">
              <a:lnSpc>
                <a:spcPct val="90000"/>
              </a:lnSpc>
              <a:spcAft>
                <a:spcPts val="600"/>
              </a:spcAft>
            </a:pPr>
            <a:r>
              <a:rPr lang="es-PE" sz="3600" b="1" kern="1200" noProof="0" dirty="0">
                <a:latin typeface="Trebuchet MS" panose="020B0603020202020204" pitchFamily="34" charset="0"/>
              </a:rPr>
              <a:t>GRACIAS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652898" y="469227"/>
            <a:ext cx="4738377" cy="6002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406"/>
              </a:lnSpc>
            </a:pPr>
            <a:r>
              <a:rPr lang="es-PE" sz="1718" spc="328" noProof="0" dirty="0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UGEL Pacasmayo, La Libertad</a:t>
            </a:r>
          </a:p>
          <a:p>
            <a:pPr>
              <a:lnSpc>
                <a:spcPts val="2406"/>
              </a:lnSpc>
            </a:pPr>
            <a:r>
              <a:rPr lang="es-PE" sz="1718" spc="328" noProof="0" dirty="0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20 y 21 de mayo de 2026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AA7D1E01-4858-710F-8ED6-B41DE28DB248}"/>
              </a:ext>
            </a:extLst>
          </p:cNvPr>
          <p:cNvSpPr txBox="1"/>
          <p:nvPr/>
        </p:nvSpPr>
        <p:spPr>
          <a:xfrm>
            <a:off x="1652898" y="4768092"/>
            <a:ext cx="4202119" cy="9607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s-PE" sz="2000" b="1" kern="1200" noProof="0" dirty="0">
                <a:solidFill>
                  <a:schemeClr val="bg1"/>
                </a:solidFill>
                <a:latin typeface="Trebuchet MS" panose="020B0603020202020204" pitchFamily="34" charset="0"/>
                <a:ea typeface="+mj-ea"/>
                <a:cs typeface="+mj-cs"/>
              </a:rPr>
              <a:t>Dr. Wilfredo Rimari Arias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s-PE" sz="2000" b="1" noProof="0" dirty="0">
                <a:solidFill>
                  <a:schemeClr val="bg1"/>
                </a:solidFill>
                <a:latin typeface="Trebuchet MS" panose="020B0603020202020204" pitchFamily="34" charset="0"/>
                <a:ea typeface="+mj-ea"/>
                <a:cs typeface="+mj-cs"/>
              </a:rPr>
              <a:t>Mag. Janeth Pizarro Huamán</a:t>
            </a:r>
            <a:endParaRPr lang="es-PE" sz="2000" b="1" kern="1200" noProof="0" dirty="0">
              <a:solidFill>
                <a:schemeClr val="bg1"/>
              </a:solidFill>
              <a:latin typeface="Trebuchet MS" panose="020B0603020202020204" pitchFamily="34" charset="0"/>
              <a:ea typeface="+mj-ea"/>
              <a:cs typeface="+mj-cs"/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C2D5708D-E34C-3E59-D43A-AF7B768D4D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114" y="23439"/>
            <a:ext cx="1484784" cy="148478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26A2AFAB-FB0A-43BA-1605-C12687967C1B}"/>
              </a:ext>
            </a:extLst>
          </p:cNvPr>
          <p:cNvSpPr txBox="1"/>
          <p:nvPr/>
        </p:nvSpPr>
        <p:spPr>
          <a:xfrm>
            <a:off x="1856721" y="6366755"/>
            <a:ext cx="101235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b="1" dirty="0">
                <a:solidFill>
                  <a:schemeClr val="bg1"/>
                </a:solidFill>
                <a:latin typeface="Trebuchet MS" panose="020B0603020202020204" pitchFamily="34" charset="0"/>
              </a:rPr>
              <a:t>DOCENTES FORMADORES: Dr. Wilfredo Rimari Arias_ Mag. Janeth Pizarro</a:t>
            </a:r>
            <a:endParaRPr lang="es-PE" sz="3200" dirty="0">
              <a:solidFill>
                <a:schemeClr val="bg1"/>
              </a:solidFill>
            </a:endParaRPr>
          </a:p>
        </p:txBody>
      </p:sp>
      <p:sp>
        <p:nvSpPr>
          <p:cNvPr id="2" name="Google Shape;302;p21">
            <a:extLst>
              <a:ext uri="{FF2B5EF4-FFF2-40B4-BE49-F238E27FC236}">
                <a16:creationId xmlns:a16="http://schemas.microsoft.com/office/drawing/2014/main" id="{4159E6DF-7024-8303-62FF-34828C1A573F}"/>
              </a:ext>
            </a:extLst>
          </p:cNvPr>
          <p:cNvSpPr txBox="1"/>
          <p:nvPr/>
        </p:nvSpPr>
        <p:spPr>
          <a:xfrm>
            <a:off x="1133931" y="592520"/>
            <a:ext cx="9840962" cy="928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90"/>
              <a:buFont typeface="Arial"/>
              <a:buNone/>
            </a:pPr>
            <a:r>
              <a:rPr lang="es-MX" sz="3200" b="1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CRITERIOS PARA EVALUAR PIE PROMISORIOS</a:t>
            </a:r>
            <a:endParaRPr lang="es-MX" sz="3200" b="0" i="0" u="none" strike="noStrike" cap="none" dirty="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B084CA2B-754E-948C-B15B-E53D6F7B1431}"/>
              </a:ext>
            </a:extLst>
          </p:cNvPr>
          <p:cNvGrpSpPr/>
          <p:nvPr/>
        </p:nvGrpSpPr>
        <p:grpSpPr>
          <a:xfrm>
            <a:off x="1422472" y="2214649"/>
            <a:ext cx="9463330" cy="3785305"/>
            <a:chOff x="1674275" y="2149496"/>
            <a:chExt cx="8775455" cy="3785305"/>
          </a:xfrm>
        </p:grpSpPr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E20B7F7E-2015-927B-700F-8A1082D49C99}"/>
                </a:ext>
              </a:extLst>
            </p:cNvPr>
            <p:cNvSpPr>
              <a:spLocks/>
            </p:cNvSpPr>
            <p:nvPr/>
          </p:nvSpPr>
          <p:spPr bwMode="auto">
            <a:xfrm>
              <a:off x="4920013" y="2159314"/>
              <a:ext cx="1495661" cy="1388317"/>
            </a:xfrm>
            <a:custGeom>
              <a:avLst/>
              <a:gdLst>
                <a:gd name="T0" fmla="*/ 2147483646 w 523"/>
                <a:gd name="T1" fmla="*/ 2147483646 h 485"/>
                <a:gd name="T2" fmla="*/ 2147483646 w 523"/>
                <a:gd name="T3" fmla="*/ 2147483646 h 485"/>
                <a:gd name="T4" fmla="*/ 2147483646 w 523"/>
                <a:gd name="T5" fmla="*/ 2147483646 h 485"/>
                <a:gd name="T6" fmla="*/ 2147483646 w 523"/>
                <a:gd name="T7" fmla="*/ 2147483646 h 485"/>
                <a:gd name="T8" fmla="*/ 2147483646 w 523"/>
                <a:gd name="T9" fmla="*/ 2147483646 h 485"/>
                <a:gd name="T10" fmla="*/ 2147483646 w 523"/>
                <a:gd name="T11" fmla="*/ 2147483646 h 485"/>
                <a:gd name="T12" fmla="*/ 2147483646 w 523"/>
                <a:gd name="T13" fmla="*/ 2147483646 h 485"/>
                <a:gd name="T14" fmla="*/ 2147483646 w 523"/>
                <a:gd name="T15" fmla="*/ 2147483646 h 485"/>
                <a:gd name="T16" fmla="*/ 2147483646 w 523"/>
                <a:gd name="T17" fmla="*/ 2147483646 h 485"/>
                <a:gd name="T18" fmla="*/ 2147483646 w 523"/>
                <a:gd name="T19" fmla="*/ 2147483646 h 485"/>
                <a:gd name="T20" fmla="*/ 2147483646 w 523"/>
                <a:gd name="T21" fmla="*/ 2147483646 h 485"/>
                <a:gd name="T22" fmla="*/ 2147483646 w 523"/>
                <a:gd name="T23" fmla="*/ 2147483646 h 485"/>
                <a:gd name="T24" fmla="*/ 2147483646 w 523"/>
                <a:gd name="T25" fmla="*/ 2147483646 h 485"/>
                <a:gd name="T26" fmla="*/ 2147483646 w 523"/>
                <a:gd name="T27" fmla="*/ 2147483646 h 485"/>
                <a:gd name="T28" fmla="*/ 2147483646 w 523"/>
                <a:gd name="T29" fmla="*/ 2147483646 h 485"/>
                <a:gd name="T30" fmla="*/ 2147483646 w 523"/>
                <a:gd name="T31" fmla="*/ 2147483646 h 485"/>
                <a:gd name="T32" fmla="*/ 2147483646 w 523"/>
                <a:gd name="T33" fmla="*/ 2147483646 h 485"/>
                <a:gd name="T34" fmla="*/ 2147483646 w 523"/>
                <a:gd name="T35" fmla="*/ 2147483646 h 485"/>
                <a:gd name="T36" fmla="*/ 2147483646 w 523"/>
                <a:gd name="T37" fmla="*/ 2147483646 h 485"/>
                <a:gd name="T38" fmla="*/ 2147483646 w 523"/>
                <a:gd name="T39" fmla="*/ 2147483646 h 485"/>
                <a:gd name="T40" fmla="*/ 2147483646 w 523"/>
                <a:gd name="T41" fmla="*/ 2147483646 h 485"/>
                <a:gd name="T42" fmla="*/ 2147483646 w 523"/>
                <a:gd name="T43" fmla="*/ 2147483646 h 485"/>
                <a:gd name="T44" fmla="*/ 2147483646 w 523"/>
                <a:gd name="T45" fmla="*/ 2147483646 h 485"/>
                <a:gd name="T46" fmla="*/ 2147483646 w 523"/>
                <a:gd name="T47" fmla="*/ 2147483646 h 485"/>
                <a:gd name="T48" fmla="*/ 2147483646 w 523"/>
                <a:gd name="T49" fmla="*/ 2147483646 h 485"/>
                <a:gd name="T50" fmla="*/ 2147483646 w 523"/>
                <a:gd name="T51" fmla="*/ 2147483646 h 485"/>
                <a:gd name="T52" fmla="*/ 2147483646 w 523"/>
                <a:gd name="T53" fmla="*/ 2147483646 h 485"/>
                <a:gd name="T54" fmla="*/ 2147483646 w 523"/>
                <a:gd name="T55" fmla="*/ 2147483646 h 485"/>
                <a:gd name="T56" fmla="*/ 2147483646 w 523"/>
                <a:gd name="T57" fmla="*/ 2147483646 h 485"/>
                <a:gd name="T58" fmla="*/ 2147483646 w 523"/>
                <a:gd name="T59" fmla="*/ 2147483646 h 485"/>
                <a:gd name="T60" fmla="*/ 2147483646 w 523"/>
                <a:gd name="T61" fmla="*/ 2147483646 h 485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23" h="485">
                  <a:moveTo>
                    <a:pt x="521" y="199"/>
                  </a:moveTo>
                  <a:cubicBezTo>
                    <a:pt x="518" y="191"/>
                    <a:pt x="512" y="183"/>
                    <a:pt x="503" y="181"/>
                  </a:cubicBezTo>
                  <a:cubicBezTo>
                    <a:pt x="495" y="180"/>
                    <a:pt x="487" y="186"/>
                    <a:pt x="483" y="193"/>
                  </a:cubicBezTo>
                  <a:cubicBezTo>
                    <a:pt x="471" y="209"/>
                    <a:pt x="446" y="200"/>
                    <a:pt x="446" y="181"/>
                  </a:cubicBezTo>
                  <a:cubicBezTo>
                    <a:pt x="446" y="21"/>
                    <a:pt x="446" y="21"/>
                    <a:pt x="446" y="21"/>
                  </a:cubicBezTo>
                  <a:cubicBezTo>
                    <a:pt x="446" y="9"/>
                    <a:pt x="436" y="0"/>
                    <a:pt x="425" y="1"/>
                  </a:cubicBezTo>
                  <a:cubicBezTo>
                    <a:pt x="275" y="8"/>
                    <a:pt x="120" y="72"/>
                    <a:pt x="9" y="173"/>
                  </a:cubicBezTo>
                  <a:cubicBezTo>
                    <a:pt x="0" y="181"/>
                    <a:pt x="0" y="194"/>
                    <a:pt x="8" y="202"/>
                  </a:cubicBezTo>
                  <a:cubicBezTo>
                    <a:pt x="124" y="318"/>
                    <a:pt x="124" y="318"/>
                    <a:pt x="124" y="318"/>
                  </a:cubicBezTo>
                  <a:cubicBezTo>
                    <a:pt x="125" y="318"/>
                    <a:pt x="125" y="318"/>
                    <a:pt x="125" y="318"/>
                  </a:cubicBezTo>
                  <a:cubicBezTo>
                    <a:pt x="126" y="317"/>
                    <a:pt x="126" y="316"/>
                    <a:pt x="126" y="314"/>
                  </a:cubicBezTo>
                  <a:cubicBezTo>
                    <a:pt x="123" y="298"/>
                    <a:pt x="128" y="284"/>
                    <a:pt x="139" y="276"/>
                  </a:cubicBezTo>
                  <a:cubicBezTo>
                    <a:pt x="144" y="272"/>
                    <a:pt x="151" y="270"/>
                    <a:pt x="159" y="270"/>
                  </a:cubicBezTo>
                  <a:cubicBezTo>
                    <a:pt x="168" y="270"/>
                    <a:pt x="175" y="273"/>
                    <a:pt x="180" y="275"/>
                  </a:cubicBezTo>
                  <a:cubicBezTo>
                    <a:pt x="186" y="278"/>
                    <a:pt x="192" y="283"/>
                    <a:pt x="198" y="288"/>
                  </a:cubicBezTo>
                  <a:cubicBezTo>
                    <a:pt x="203" y="293"/>
                    <a:pt x="207" y="299"/>
                    <a:pt x="210" y="305"/>
                  </a:cubicBezTo>
                  <a:cubicBezTo>
                    <a:pt x="217" y="320"/>
                    <a:pt x="217" y="336"/>
                    <a:pt x="209" y="347"/>
                  </a:cubicBezTo>
                  <a:cubicBezTo>
                    <a:pt x="203" y="355"/>
                    <a:pt x="193" y="360"/>
                    <a:pt x="180" y="360"/>
                  </a:cubicBezTo>
                  <a:cubicBezTo>
                    <a:pt x="177" y="360"/>
                    <a:pt x="174" y="360"/>
                    <a:pt x="171" y="359"/>
                  </a:cubicBezTo>
                  <a:cubicBezTo>
                    <a:pt x="171" y="359"/>
                    <a:pt x="171" y="359"/>
                    <a:pt x="170" y="359"/>
                  </a:cubicBezTo>
                  <a:cubicBezTo>
                    <a:pt x="169" y="359"/>
                    <a:pt x="168" y="360"/>
                    <a:pt x="167" y="361"/>
                  </a:cubicBezTo>
                  <a:cubicBezTo>
                    <a:pt x="283" y="477"/>
                    <a:pt x="283" y="477"/>
                    <a:pt x="283" y="477"/>
                  </a:cubicBezTo>
                  <a:cubicBezTo>
                    <a:pt x="290" y="484"/>
                    <a:pt x="302" y="485"/>
                    <a:pt x="310" y="479"/>
                  </a:cubicBezTo>
                  <a:cubicBezTo>
                    <a:pt x="343" y="454"/>
                    <a:pt x="387" y="436"/>
                    <a:pt x="429" y="430"/>
                  </a:cubicBezTo>
                  <a:cubicBezTo>
                    <a:pt x="439" y="428"/>
                    <a:pt x="446" y="420"/>
                    <a:pt x="446" y="410"/>
                  </a:cubicBezTo>
                  <a:cubicBezTo>
                    <a:pt x="446" y="250"/>
                    <a:pt x="446" y="250"/>
                    <a:pt x="446" y="250"/>
                  </a:cubicBezTo>
                  <a:cubicBezTo>
                    <a:pt x="446" y="230"/>
                    <a:pt x="471" y="222"/>
                    <a:pt x="483" y="238"/>
                  </a:cubicBezTo>
                  <a:cubicBezTo>
                    <a:pt x="487" y="244"/>
                    <a:pt x="495" y="251"/>
                    <a:pt x="503" y="249"/>
                  </a:cubicBezTo>
                  <a:cubicBezTo>
                    <a:pt x="512" y="248"/>
                    <a:pt x="518" y="239"/>
                    <a:pt x="521" y="231"/>
                  </a:cubicBezTo>
                  <a:cubicBezTo>
                    <a:pt x="522" y="227"/>
                    <a:pt x="523" y="221"/>
                    <a:pt x="523" y="215"/>
                  </a:cubicBezTo>
                  <a:cubicBezTo>
                    <a:pt x="523" y="210"/>
                    <a:pt x="522" y="204"/>
                    <a:pt x="521" y="199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endParaRPr lang="es-ES" dirty="0"/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746DDC6E-AF2F-FE3F-43FB-BCAF3A1F6518}"/>
                </a:ext>
              </a:extLst>
            </p:cNvPr>
            <p:cNvSpPr>
              <a:spLocks/>
            </p:cNvSpPr>
            <p:nvPr/>
          </p:nvSpPr>
          <p:spPr bwMode="auto">
            <a:xfrm>
              <a:off x="4340215" y="2754123"/>
              <a:ext cx="1387125" cy="1276203"/>
            </a:xfrm>
            <a:custGeom>
              <a:avLst/>
              <a:gdLst>
                <a:gd name="T0" fmla="*/ 2147483646 w 485"/>
                <a:gd name="T1" fmla="*/ 2147483646 h 446"/>
                <a:gd name="T2" fmla="*/ 2147483646 w 485"/>
                <a:gd name="T3" fmla="*/ 2147483646 h 446"/>
                <a:gd name="T4" fmla="*/ 2147483646 w 485"/>
                <a:gd name="T5" fmla="*/ 2147483646 h 446"/>
                <a:gd name="T6" fmla="*/ 2147483646 w 485"/>
                <a:gd name="T7" fmla="*/ 2147483646 h 446"/>
                <a:gd name="T8" fmla="*/ 2147483646 w 485"/>
                <a:gd name="T9" fmla="*/ 2147483646 h 446"/>
                <a:gd name="T10" fmla="*/ 2147483646 w 485"/>
                <a:gd name="T11" fmla="*/ 2147483646 h 446"/>
                <a:gd name="T12" fmla="*/ 2147483646 w 485"/>
                <a:gd name="T13" fmla="*/ 2147483646 h 446"/>
                <a:gd name="T14" fmla="*/ 2147483646 w 485"/>
                <a:gd name="T15" fmla="*/ 2147483646 h 446"/>
                <a:gd name="T16" fmla="*/ 2147483646 w 485"/>
                <a:gd name="T17" fmla="*/ 2147483646 h 446"/>
                <a:gd name="T18" fmla="*/ 2147483646 w 485"/>
                <a:gd name="T19" fmla="*/ 2147483646 h 446"/>
                <a:gd name="T20" fmla="*/ 2147483646 w 485"/>
                <a:gd name="T21" fmla="*/ 2147483646 h 446"/>
                <a:gd name="T22" fmla="*/ 2147483646 w 485"/>
                <a:gd name="T23" fmla="*/ 2147483646 h 446"/>
                <a:gd name="T24" fmla="*/ 2147483646 w 485"/>
                <a:gd name="T25" fmla="*/ 2147483646 h 446"/>
                <a:gd name="T26" fmla="*/ 2147483646 w 485"/>
                <a:gd name="T27" fmla="*/ 2147483646 h 446"/>
                <a:gd name="T28" fmla="*/ 2147483646 w 485"/>
                <a:gd name="T29" fmla="*/ 2147483646 h 446"/>
                <a:gd name="T30" fmla="*/ 2147483646 w 485"/>
                <a:gd name="T31" fmla="*/ 2147483646 h 446"/>
                <a:gd name="T32" fmla="*/ 2147483646 w 485"/>
                <a:gd name="T33" fmla="*/ 2147483646 h 446"/>
                <a:gd name="T34" fmla="*/ 2147483646 w 485"/>
                <a:gd name="T35" fmla="*/ 2147483646 h 446"/>
                <a:gd name="T36" fmla="*/ 2147483646 w 485"/>
                <a:gd name="T37" fmla="*/ 2147483646 h 446"/>
                <a:gd name="T38" fmla="*/ 2147483646 w 485"/>
                <a:gd name="T39" fmla="*/ 2147483646 h 446"/>
                <a:gd name="T40" fmla="*/ 2147483646 w 485"/>
                <a:gd name="T41" fmla="*/ 2147483646 h 446"/>
                <a:gd name="T42" fmla="*/ 2147483646 w 485"/>
                <a:gd name="T43" fmla="*/ 2147483646 h 446"/>
                <a:gd name="T44" fmla="*/ 2147483646 w 485"/>
                <a:gd name="T45" fmla="*/ 2147483646 h 446"/>
                <a:gd name="T46" fmla="*/ 2147483646 w 485"/>
                <a:gd name="T47" fmla="*/ 2147483646 h 446"/>
                <a:gd name="T48" fmla="*/ 2147483646 w 485"/>
                <a:gd name="T49" fmla="*/ 2147483646 h 446"/>
                <a:gd name="T50" fmla="*/ 2147483646 w 485"/>
                <a:gd name="T51" fmla="*/ 2147483646 h 446"/>
                <a:gd name="T52" fmla="*/ 2147483646 w 485"/>
                <a:gd name="T53" fmla="*/ 2147483646 h 446"/>
                <a:gd name="T54" fmla="*/ 2147483646 w 485"/>
                <a:gd name="T55" fmla="*/ 2147483646 h 446"/>
                <a:gd name="T56" fmla="*/ 2147483646 w 485"/>
                <a:gd name="T57" fmla="*/ 2147483646 h 446"/>
                <a:gd name="T58" fmla="*/ 2147483646 w 485"/>
                <a:gd name="T59" fmla="*/ 2147483646 h 446"/>
                <a:gd name="T60" fmla="*/ 2147483646 w 485"/>
                <a:gd name="T61" fmla="*/ 2147483646 h 44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485" h="446">
                  <a:moveTo>
                    <a:pt x="381" y="82"/>
                  </a:moveTo>
                  <a:cubicBezTo>
                    <a:pt x="374" y="78"/>
                    <a:pt x="363" y="76"/>
                    <a:pt x="356" y="81"/>
                  </a:cubicBezTo>
                  <a:cubicBezTo>
                    <a:pt x="349" y="86"/>
                    <a:pt x="349" y="96"/>
                    <a:pt x="350" y="104"/>
                  </a:cubicBezTo>
                  <a:cubicBezTo>
                    <a:pt x="353" y="123"/>
                    <a:pt x="329" y="135"/>
                    <a:pt x="315" y="121"/>
                  </a:cubicBezTo>
                  <a:cubicBezTo>
                    <a:pt x="202" y="8"/>
                    <a:pt x="202" y="8"/>
                    <a:pt x="202" y="8"/>
                  </a:cubicBezTo>
                  <a:cubicBezTo>
                    <a:pt x="194" y="0"/>
                    <a:pt x="181" y="0"/>
                    <a:pt x="173" y="9"/>
                  </a:cubicBezTo>
                  <a:cubicBezTo>
                    <a:pt x="72" y="120"/>
                    <a:pt x="8" y="275"/>
                    <a:pt x="1" y="425"/>
                  </a:cubicBezTo>
                  <a:cubicBezTo>
                    <a:pt x="0" y="436"/>
                    <a:pt x="9" y="446"/>
                    <a:pt x="21" y="446"/>
                  </a:cubicBezTo>
                  <a:cubicBezTo>
                    <a:pt x="185" y="446"/>
                    <a:pt x="185" y="446"/>
                    <a:pt x="185" y="446"/>
                  </a:cubicBezTo>
                  <a:cubicBezTo>
                    <a:pt x="185" y="446"/>
                    <a:pt x="185" y="445"/>
                    <a:pt x="185" y="445"/>
                  </a:cubicBezTo>
                  <a:cubicBezTo>
                    <a:pt x="185" y="444"/>
                    <a:pt x="185" y="443"/>
                    <a:pt x="184" y="442"/>
                  </a:cubicBezTo>
                  <a:cubicBezTo>
                    <a:pt x="170" y="432"/>
                    <a:pt x="163" y="419"/>
                    <a:pt x="166" y="406"/>
                  </a:cubicBezTo>
                  <a:cubicBezTo>
                    <a:pt x="167" y="399"/>
                    <a:pt x="170" y="393"/>
                    <a:pt x="175" y="388"/>
                  </a:cubicBezTo>
                  <a:cubicBezTo>
                    <a:pt x="182" y="381"/>
                    <a:pt x="189" y="378"/>
                    <a:pt x="194" y="376"/>
                  </a:cubicBezTo>
                  <a:cubicBezTo>
                    <a:pt x="200" y="374"/>
                    <a:pt x="208" y="373"/>
                    <a:pt x="215" y="373"/>
                  </a:cubicBezTo>
                  <a:cubicBezTo>
                    <a:pt x="223" y="373"/>
                    <a:pt x="230" y="374"/>
                    <a:pt x="237" y="376"/>
                  </a:cubicBezTo>
                  <a:cubicBezTo>
                    <a:pt x="252" y="382"/>
                    <a:pt x="263" y="393"/>
                    <a:pt x="265" y="406"/>
                  </a:cubicBezTo>
                  <a:cubicBezTo>
                    <a:pt x="267" y="417"/>
                    <a:pt x="263" y="427"/>
                    <a:pt x="254" y="436"/>
                  </a:cubicBezTo>
                  <a:cubicBezTo>
                    <a:pt x="252" y="438"/>
                    <a:pt x="250" y="440"/>
                    <a:pt x="247" y="442"/>
                  </a:cubicBezTo>
                  <a:cubicBezTo>
                    <a:pt x="247" y="442"/>
                    <a:pt x="247" y="442"/>
                    <a:pt x="247" y="443"/>
                  </a:cubicBezTo>
                  <a:cubicBezTo>
                    <a:pt x="246" y="444"/>
                    <a:pt x="245" y="445"/>
                    <a:pt x="246" y="446"/>
                  </a:cubicBezTo>
                  <a:cubicBezTo>
                    <a:pt x="410" y="446"/>
                    <a:pt x="410" y="446"/>
                    <a:pt x="410" y="446"/>
                  </a:cubicBezTo>
                  <a:cubicBezTo>
                    <a:pt x="420" y="446"/>
                    <a:pt x="428" y="439"/>
                    <a:pt x="430" y="429"/>
                  </a:cubicBezTo>
                  <a:cubicBezTo>
                    <a:pt x="436" y="388"/>
                    <a:pt x="454" y="343"/>
                    <a:pt x="479" y="310"/>
                  </a:cubicBezTo>
                  <a:cubicBezTo>
                    <a:pt x="485" y="302"/>
                    <a:pt x="484" y="291"/>
                    <a:pt x="477" y="284"/>
                  </a:cubicBezTo>
                  <a:cubicBezTo>
                    <a:pt x="364" y="170"/>
                    <a:pt x="364" y="170"/>
                    <a:pt x="364" y="170"/>
                  </a:cubicBezTo>
                  <a:cubicBezTo>
                    <a:pt x="350" y="157"/>
                    <a:pt x="362" y="133"/>
                    <a:pt x="382" y="136"/>
                  </a:cubicBezTo>
                  <a:cubicBezTo>
                    <a:pt x="389" y="137"/>
                    <a:pt x="399" y="136"/>
                    <a:pt x="404" y="129"/>
                  </a:cubicBezTo>
                  <a:cubicBezTo>
                    <a:pt x="409" y="122"/>
                    <a:pt x="408" y="112"/>
                    <a:pt x="404" y="104"/>
                  </a:cubicBezTo>
                  <a:cubicBezTo>
                    <a:pt x="402" y="100"/>
                    <a:pt x="398" y="95"/>
                    <a:pt x="394" y="91"/>
                  </a:cubicBezTo>
                  <a:cubicBezTo>
                    <a:pt x="390" y="87"/>
                    <a:pt x="386" y="84"/>
                    <a:pt x="381" y="82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endParaRPr lang="es-ES" dirty="0"/>
            </a:p>
          </p:txBody>
        </p:sp>
        <p:sp>
          <p:nvSpPr>
            <p:cNvPr id="7" name="Freeform 8">
              <a:extLst>
                <a:ext uri="{FF2B5EF4-FFF2-40B4-BE49-F238E27FC236}">
                  <a16:creationId xmlns:a16="http://schemas.microsoft.com/office/drawing/2014/main" id="{38AE1D6F-428B-DDBF-AF13-E3E178DAD939}"/>
                </a:ext>
              </a:extLst>
            </p:cNvPr>
            <p:cNvSpPr>
              <a:spLocks/>
            </p:cNvSpPr>
            <p:nvPr/>
          </p:nvSpPr>
          <p:spPr bwMode="auto">
            <a:xfrm>
              <a:off x="4353474" y="3844684"/>
              <a:ext cx="1387125" cy="1496855"/>
            </a:xfrm>
            <a:custGeom>
              <a:avLst/>
              <a:gdLst>
                <a:gd name="T0" fmla="*/ 199 w 485"/>
                <a:gd name="T1" fmla="*/ 2 h 523"/>
                <a:gd name="T2" fmla="*/ 181 w 485"/>
                <a:gd name="T3" fmla="*/ 20 h 523"/>
                <a:gd name="T4" fmla="*/ 193 w 485"/>
                <a:gd name="T5" fmla="*/ 40 h 523"/>
                <a:gd name="T6" fmla="*/ 181 w 485"/>
                <a:gd name="T7" fmla="*/ 77 h 523"/>
                <a:gd name="T8" fmla="*/ 21 w 485"/>
                <a:gd name="T9" fmla="*/ 77 h 523"/>
                <a:gd name="T10" fmla="*/ 1 w 485"/>
                <a:gd name="T11" fmla="*/ 98 h 523"/>
                <a:gd name="T12" fmla="*/ 173 w 485"/>
                <a:gd name="T13" fmla="*/ 514 h 523"/>
                <a:gd name="T14" fmla="*/ 202 w 485"/>
                <a:gd name="T15" fmla="*/ 515 h 523"/>
                <a:gd name="T16" fmla="*/ 318 w 485"/>
                <a:gd name="T17" fmla="*/ 399 h 523"/>
                <a:gd name="T18" fmla="*/ 318 w 485"/>
                <a:gd name="T19" fmla="*/ 398 h 523"/>
                <a:gd name="T20" fmla="*/ 314 w 485"/>
                <a:gd name="T21" fmla="*/ 397 h 523"/>
                <a:gd name="T22" fmla="*/ 276 w 485"/>
                <a:gd name="T23" fmla="*/ 384 h 523"/>
                <a:gd name="T24" fmla="*/ 270 w 485"/>
                <a:gd name="T25" fmla="*/ 364 h 523"/>
                <a:gd name="T26" fmla="*/ 275 w 485"/>
                <a:gd name="T27" fmla="*/ 343 h 523"/>
                <a:gd name="T28" fmla="*/ 288 w 485"/>
                <a:gd name="T29" fmla="*/ 325 h 523"/>
                <a:gd name="T30" fmla="*/ 305 w 485"/>
                <a:gd name="T31" fmla="*/ 313 h 523"/>
                <a:gd name="T32" fmla="*/ 347 w 485"/>
                <a:gd name="T33" fmla="*/ 314 h 523"/>
                <a:gd name="T34" fmla="*/ 360 w 485"/>
                <a:gd name="T35" fmla="*/ 343 h 523"/>
                <a:gd name="T36" fmla="*/ 359 w 485"/>
                <a:gd name="T37" fmla="*/ 352 h 523"/>
                <a:gd name="T38" fmla="*/ 359 w 485"/>
                <a:gd name="T39" fmla="*/ 353 h 523"/>
                <a:gd name="T40" fmla="*/ 361 w 485"/>
                <a:gd name="T41" fmla="*/ 356 h 523"/>
                <a:gd name="T42" fmla="*/ 477 w 485"/>
                <a:gd name="T43" fmla="*/ 240 h 523"/>
                <a:gd name="T44" fmla="*/ 479 w 485"/>
                <a:gd name="T45" fmla="*/ 213 h 523"/>
                <a:gd name="T46" fmla="*/ 430 w 485"/>
                <a:gd name="T47" fmla="*/ 94 h 523"/>
                <a:gd name="T48" fmla="*/ 410 w 485"/>
                <a:gd name="T49" fmla="*/ 77 h 523"/>
                <a:gd name="T50" fmla="*/ 250 w 485"/>
                <a:gd name="T51" fmla="*/ 77 h 523"/>
                <a:gd name="T52" fmla="*/ 238 w 485"/>
                <a:gd name="T53" fmla="*/ 40 h 523"/>
                <a:gd name="T54" fmla="*/ 249 w 485"/>
                <a:gd name="T55" fmla="*/ 20 h 523"/>
                <a:gd name="T56" fmla="*/ 231 w 485"/>
                <a:gd name="T57" fmla="*/ 2 h 523"/>
                <a:gd name="T58" fmla="*/ 215 w 485"/>
                <a:gd name="T59" fmla="*/ 0 h 523"/>
                <a:gd name="T60" fmla="*/ 199 w 485"/>
                <a:gd name="T61" fmla="*/ 2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485" h="523">
                  <a:moveTo>
                    <a:pt x="199" y="2"/>
                  </a:moveTo>
                  <a:cubicBezTo>
                    <a:pt x="191" y="5"/>
                    <a:pt x="183" y="11"/>
                    <a:pt x="181" y="20"/>
                  </a:cubicBezTo>
                  <a:cubicBezTo>
                    <a:pt x="180" y="28"/>
                    <a:pt x="186" y="36"/>
                    <a:pt x="193" y="40"/>
                  </a:cubicBezTo>
                  <a:cubicBezTo>
                    <a:pt x="209" y="52"/>
                    <a:pt x="200" y="77"/>
                    <a:pt x="181" y="77"/>
                  </a:cubicBezTo>
                  <a:cubicBezTo>
                    <a:pt x="21" y="77"/>
                    <a:pt x="21" y="77"/>
                    <a:pt x="21" y="77"/>
                  </a:cubicBezTo>
                  <a:cubicBezTo>
                    <a:pt x="9" y="77"/>
                    <a:pt x="0" y="87"/>
                    <a:pt x="1" y="98"/>
                  </a:cubicBezTo>
                  <a:cubicBezTo>
                    <a:pt x="8" y="248"/>
                    <a:pt x="72" y="403"/>
                    <a:pt x="173" y="514"/>
                  </a:cubicBezTo>
                  <a:cubicBezTo>
                    <a:pt x="181" y="523"/>
                    <a:pt x="194" y="523"/>
                    <a:pt x="202" y="515"/>
                  </a:cubicBezTo>
                  <a:cubicBezTo>
                    <a:pt x="318" y="399"/>
                    <a:pt x="318" y="399"/>
                    <a:pt x="318" y="399"/>
                  </a:cubicBezTo>
                  <a:cubicBezTo>
                    <a:pt x="318" y="398"/>
                    <a:pt x="318" y="398"/>
                    <a:pt x="318" y="398"/>
                  </a:cubicBezTo>
                  <a:cubicBezTo>
                    <a:pt x="317" y="397"/>
                    <a:pt x="316" y="397"/>
                    <a:pt x="314" y="397"/>
                  </a:cubicBezTo>
                  <a:cubicBezTo>
                    <a:pt x="298" y="400"/>
                    <a:pt x="284" y="395"/>
                    <a:pt x="276" y="384"/>
                  </a:cubicBezTo>
                  <a:cubicBezTo>
                    <a:pt x="272" y="379"/>
                    <a:pt x="270" y="372"/>
                    <a:pt x="270" y="364"/>
                  </a:cubicBezTo>
                  <a:cubicBezTo>
                    <a:pt x="270" y="355"/>
                    <a:pt x="273" y="348"/>
                    <a:pt x="275" y="343"/>
                  </a:cubicBezTo>
                  <a:cubicBezTo>
                    <a:pt x="278" y="337"/>
                    <a:pt x="283" y="331"/>
                    <a:pt x="288" y="325"/>
                  </a:cubicBezTo>
                  <a:cubicBezTo>
                    <a:pt x="293" y="320"/>
                    <a:pt x="299" y="316"/>
                    <a:pt x="305" y="313"/>
                  </a:cubicBezTo>
                  <a:cubicBezTo>
                    <a:pt x="320" y="306"/>
                    <a:pt x="336" y="306"/>
                    <a:pt x="347" y="314"/>
                  </a:cubicBezTo>
                  <a:cubicBezTo>
                    <a:pt x="355" y="320"/>
                    <a:pt x="360" y="330"/>
                    <a:pt x="360" y="343"/>
                  </a:cubicBezTo>
                  <a:cubicBezTo>
                    <a:pt x="360" y="346"/>
                    <a:pt x="360" y="349"/>
                    <a:pt x="359" y="352"/>
                  </a:cubicBezTo>
                  <a:cubicBezTo>
                    <a:pt x="359" y="352"/>
                    <a:pt x="359" y="352"/>
                    <a:pt x="359" y="353"/>
                  </a:cubicBezTo>
                  <a:cubicBezTo>
                    <a:pt x="359" y="354"/>
                    <a:pt x="360" y="355"/>
                    <a:pt x="361" y="356"/>
                  </a:cubicBezTo>
                  <a:cubicBezTo>
                    <a:pt x="477" y="240"/>
                    <a:pt x="477" y="240"/>
                    <a:pt x="477" y="240"/>
                  </a:cubicBezTo>
                  <a:cubicBezTo>
                    <a:pt x="484" y="233"/>
                    <a:pt x="485" y="221"/>
                    <a:pt x="479" y="213"/>
                  </a:cubicBezTo>
                  <a:cubicBezTo>
                    <a:pt x="454" y="180"/>
                    <a:pt x="436" y="136"/>
                    <a:pt x="430" y="94"/>
                  </a:cubicBezTo>
                  <a:cubicBezTo>
                    <a:pt x="428" y="84"/>
                    <a:pt x="420" y="77"/>
                    <a:pt x="410" y="77"/>
                  </a:cubicBezTo>
                  <a:cubicBezTo>
                    <a:pt x="250" y="77"/>
                    <a:pt x="250" y="77"/>
                    <a:pt x="250" y="77"/>
                  </a:cubicBezTo>
                  <a:cubicBezTo>
                    <a:pt x="230" y="77"/>
                    <a:pt x="222" y="52"/>
                    <a:pt x="238" y="40"/>
                  </a:cubicBezTo>
                  <a:cubicBezTo>
                    <a:pt x="244" y="36"/>
                    <a:pt x="251" y="28"/>
                    <a:pt x="249" y="20"/>
                  </a:cubicBezTo>
                  <a:cubicBezTo>
                    <a:pt x="248" y="11"/>
                    <a:pt x="239" y="5"/>
                    <a:pt x="231" y="2"/>
                  </a:cubicBezTo>
                  <a:cubicBezTo>
                    <a:pt x="227" y="1"/>
                    <a:pt x="221" y="0"/>
                    <a:pt x="215" y="0"/>
                  </a:cubicBezTo>
                  <a:cubicBezTo>
                    <a:pt x="210" y="0"/>
                    <a:pt x="204" y="1"/>
                    <a:pt x="199" y="2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8" name="Freeform 9">
              <a:extLst>
                <a:ext uri="{FF2B5EF4-FFF2-40B4-BE49-F238E27FC236}">
                  <a16:creationId xmlns:a16="http://schemas.microsoft.com/office/drawing/2014/main" id="{7F2ACFEF-9AA7-7460-0257-7A8C956EB13E}"/>
                </a:ext>
              </a:extLst>
            </p:cNvPr>
            <p:cNvSpPr>
              <a:spLocks/>
            </p:cNvSpPr>
            <p:nvPr/>
          </p:nvSpPr>
          <p:spPr bwMode="auto">
            <a:xfrm>
              <a:off x="4954495" y="4546484"/>
              <a:ext cx="1275009" cy="1388317"/>
            </a:xfrm>
            <a:custGeom>
              <a:avLst/>
              <a:gdLst>
                <a:gd name="T0" fmla="*/ 82 w 446"/>
                <a:gd name="T1" fmla="*/ 104 h 485"/>
                <a:gd name="T2" fmla="*/ 81 w 446"/>
                <a:gd name="T3" fmla="*/ 129 h 485"/>
                <a:gd name="T4" fmla="*/ 104 w 446"/>
                <a:gd name="T5" fmla="*/ 135 h 485"/>
                <a:gd name="T6" fmla="*/ 121 w 446"/>
                <a:gd name="T7" fmla="*/ 170 h 485"/>
                <a:gd name="T8" fmla="*/ 8 w 446"/>
                <a:gd name="T9" fmla="*/ 283 h 485"/>
                <a:gd name="T10" fmla="*/ 9 w 446"/>
                <a:gd name="T11" fmla="*/ 312 h 485"/>
                <a:gd name="T12" fmla="*/ 425 w 446"/>
                <a:gd name="T13" fmla="*/ 484 h 485"/>
                <a:gd name="T14" fmla="*/ 446 w 446"/>
                <a:gd name="T15" fmla="*/ 464 h 485"/>
                <a:gd name="T16" fmla="*/ 446 w 446"/>
                <a:gd name="T17" fmla="*/ 300 h 485"/>
                <a:gd name="T18" fmla="*/ 445 w 446"/>
                <a:gd name="T19" fmla="*/ 300 h 485"/>
                <a:gd name="T20" fmla="*/ 442 w 446"/>
                <a:gd name="T21" fmla="*/ 301 h 485"/>
                <a:gd name="T22" fmla="*/ 406 w 446"/>
                <a:gd name="T23" fmla="*/ 319 h 485"/>
                <a:gd name="T24" fmla="*/ 388 w 446"/>
                <a:gd name="T25" fmla="*/ 310 h 485"/>
                <a:gd name="T26" fmla="*/ 376 w 446"/>
                <a:gd name="T27" fmla="*/ 291 h 485"/>
                <a:gd name="T28" fmla="*/ 373 w 446"/>
                <a:gd name="T29" fmla="*/ 270 h 485"/>
                <a:gd name="T30" fmla="*/ 376 w 446"/>
                <a:gd name="T31" fmla="*/ 248 h 485"/>
                <a:gd name="T32" fmla="*/ 406 w 446"/>
                <a:gd name="T33" fmla="*/ 220 h 485"/>
                <a:gd name="T34" fmla="*/ 436 w 446"/>
                <a:gd name="T35" fmla="*/ 231 h 485"/>
                <a:gd name="T36" fmla="*/ 442 w 446"/>
                <a:gd name="T37" fmla="*/ 238 h 485"/>
                <a:gd name="T38" fmla="*/ 443 w 446"/>
                <a:gd name="T39" fmla="*/ 238 h 485"/>
                <a:gd name="T40" fmla="*/ 446 w 446"/>
                <a:gd name="T41" fmla="*/ 239 h 485"/>
                <a:gd name="T42" fmla="*/ 446 w 446"/>
                <a:gd name="T43" fmla="*/ 75 h 485"/>
                <a:gd name="T44" fmla="*/ 429 w 446"/>
                <a:gd name="T45" fmla="*/ 55 h 485"/>
                <a:gd name="T46" fmla="*/ 310 w 446"/>
                <a:gd name="T47" fmla="*/ 6 h 485"/>
                <a:gd name="T48" fmla="*/ 284 w 446"/>
                <a:gd name="T49" fmla="*/ 8 h 485"/>
                <a:gd name="T50" fmla="*/ 170 w 446"/>
                <a:gd name="T51" fmla="*/ 121 h 485"/>
                <a:gd name="T52" fmla="*/ 136 w 446"/>
                <a:gd name="T53" fmla="*/ 103 h 485"/>
                <a:gd name="T54" fmla="*/ 129 w 446"/>
                <a:gd name="T55" fmla="*/ 81 h 485"/>
                <a:gd name="T56" fmla="*/ 104 w 446"/>
                <a:gd name="T57" fmla="*/ 81 h 485"/>
                <a:gd name="T58" fmla="*/ 91 w 446"/>
                <a:gd name="T59" fmla="*/ 91 h 485"/>
                <a:gd name="T60" fmla="*/ 82 w 446"/>
                <a:gd name="T61" fmla="*/ 104 h 4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446" h="485">
                  <a:moveTo>
                    <a:pt x="82" y="104"/>
                  </a:moveTo>
                  <a:cubicBezTo>
                    <a:pt x="78" y="111"/>
                    <a:pt x="76" y="122"/>
                    <a:pt x="81" y="129"/>
                  </a:cubicBezTo>
                  <a:cubicBezTo>
                    <a:pt x="86" y="136"/>
                    <a:pt x="96" y="136"/>
                    <a:pt x="104" y="135"/>
                  </a:cubicBezTo>
                  <a:cubicBezTo>
                    <a:pt x="123" y="132"/>
                    <a:pt x="135" y="156"/>
                    <a:pt x="121" y="170"/>
                  </a:cubicBezTo>
                  <a:cubicBezTo>
                    <a:pt x="8" y="283"/>
                    <a:pt x="8" y="283"/>
                    <a:pt x="8" y="283"/>
                  </a:cubicBezTo>
                  <a:cubicBezTo>
                    <a:pt x="0" y="291"/>
                    <a:pt x="0" y="304"/>
                    <a:pt x="9" y="312"/>
                  </a:cubicBezTo>
                  <a:cubicBezTo>
                    <a:pt x="120" y="413"/>
                    <a:pt x="275" y="477"/>
                    <a:pt x="425" y="484"/>
                  </a:cubicBezTo>
                  <a:cubicBezTo>
                    <a:pt x="436" y="485"/>
                    <a:pt x="446" y="476"/>
                    <a:pt x="446" y="464"/>
                  </a:cubicBezTo>
                  <a:cubicBezTo>
                    <a:pt x="446" y="300"/>
                    <a:pt x="446" y="300"/>
                    <a:pt x="446" y="300"/>
                  </a:cubicBezTo>
                  <a:cubicBezTo>
                    <a:pt x="446" y="300"/>
                    <a:pt x="445" y="300"/>
                    <a:pt x="445" y="300"/>
                  </a:cubicBezTo>
                  <a:cubicBezTo>
                    <a:pt x="444" y="300"/>
                    <a:pt x="443" y="300"/>
                    <a:pt x="442" y="301"/>
                  </a:cubicBezTo>
                  <a:cubicBezTo>
                    <a:pt x="432" y="315"/>
                    <a:pt x="419" y="322"/>
                    <a:pt x="406" y="319"/>
                  </a:cubicBezTo>
                  <a:cubicBezTo>
                    <a:pt x="399" y="318"/>
                    <a:pt x="393" y="315"/>
                    <a:pt x="388" y="310"/>
                  </a:cubicBezTo>
                  <a:cubicBezTo>
                    <a:pt x="381" y="303"/>
                    <a:pt x="378" y="296"/>
                    <a:pt x="376" y="291"/>
                  </a:cubicBezTo>
                  <a:cubicBezTo>
                    <a:pt x="374" y="285"/>
                    <a:pt x="373" y="277"/>
                    <a:pt x="373" y="270"/>
                  </a:cubicBezTo>
                  <a:cubicBezTo>
                    <a:pt x="373" y="262"/>
                    <a:pt x="374" y="255"/>
                    <a:pt x="376" y="248"/>
                  </a:cubicBezTo>
                  <a:cubicBezTo>
                    <a:pt x="382" y="233"/>
                    <a:pt x="393" y="222"/>
                    <a:pt x="406" y="220"/>
                  </a:cubicBezTo>
                  <a:cubicBezTo>
                    <a:pt x="417" y="218"/>
                    <a:pt x="427" y="222"/>
                    <a:pt x="436" y="231"/>
                  </a:cubicBezTo>
                  <a:cubicBezTo>
                    <a:pt x="438" y="233"/>
                    <a:pt x="440" y="235"/>
                    <a:pt x="442" y="238"/>
                  </a:cubicBezTo>
                  <a:cubicBezTo>
                    <a:pt x="442" y="238"/>
                    <a:pt x="442" y="238"/>
                    <a:pt x="443" y="238"/>
                  </a:cubicBezTo>
                  <a:cubicBezTo>
                    <a:pt x="444" y="239"/>
                    <a:pt x="445" y="240"/>
                    <a:pt x="446" y="239"/>
                  </a:cubicBezTo>
                  <a:cubicBezTo>
                    <a:pt x="446" y="75"/>
                    <a:pt x="446" y="75"/>
                    <a:pt x="446" y="75"/>
                  </a:cubicBezTo>
                  <a:cubicBezTo>
                    <a:pt x="446" y="65"/>
                    <a:pt x="439" y="57"/>
                    <a:pt x="429" y="55"/>
                  </a:cubicBezTo>
                  <a:cubicBezTo>
                    <a:pt x="388" y="49"/>
                    <a:pt x="343" y="31"/>
                    <a:pt x="310" y="6"/>
                  </a:cubicBezTo>
                  <a:cubicBezTo>
                    <a:pt x="302" y="0"/>
                    <a:pt x="291" y="1"/>
                    <a:pt x="284" y="8"/>
                  </a:cubicBezTo>
                  <a:cubicBezTo>
                    <a:pt x="170" y="121"/>
                    <a:pt x="170" y="121"/>
                    <a:pt x="170" y="121"/>
                  </a:cubicBezTo>
                  <a:cubicBezTo>
                    <a:pt x="157" y="135"/>
                    <a:pt x="133" y="123"/>
                    <a:pt x="136" y="103"/>
                  </a:cubicBezTo>
                  <a:cubicBezTo>
                    <a:pt x="137" y="96"/>
                    <a:pt x="136" y="86"/>
                    <a:pt x="129" y="81"/>
                  </a:cubicBezTo>
                  <a:cubicBezTo>
                    <a:pt x="122" y="76"/>
                    <a:pt x="112" y="77"/>
                    <a:pt x="104" y="81"/>
                  </a:cubicBezTo>
                  <a:cubicBezTo>
                    <a:pt x="100" y="83"/>
                    <a:pt x="95" y="87"/>
                    <a:pt x="91" y="91"/>
                  </a:cubicBezTo>
                  <a:cubicBezTo>
                    <a:pt x="87" y="95"/>
                    <a:pt x="84" y="99"/>
                    <a:pt x="82" y="104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9" name="Freeform 10">
              <a:extLst>
                <a:ext uri="{FF2B5EF4-FFF2-40B4-BE49-F238E27FC236}">
                  <a16:creationId xmlns:a16="http://schemas.microsoft.com/office/drawing/2014/main" id="{1117D123-8FE5-8C36-E134-AED7533490F8}"/>
                </a:ext>
              </a:extLst>
            </p:cNvPr>
            <p:cNvSpPr>
              <a:spLocks/>
            </p:cNvSpPr>
            <p:nvPr/>
          </p:nvSpPr>
          <p:spPr bwMode="auto">
            <a:xfrm>
              <a:off x="6058266" y="4542503"/>
              <a:ext cx="1495661" cy="1388317"/>
            </a:xfrm>
            <a:custGeom>
              <a:avLst/>
              <a:gdLst>
                <a:gd name="T0" fmla="*/ 2147483646 w 523"/>
                <a:gd name="T1" fmla="*/ 2147483646 h 485"/>
                <a:gd name="T2" fmla="*/ 2147483646 w 523"/>
                <a:gd name="T3" fmla="*/ 2147483646 h 485"/>
                <a:gd name="T4" fmla="*/ 2147483646 w 523"/>
                <a:gd name="T5" fmla="*/ 2147483646 h 485"/>
                <a:gd name="T6" fmla="*/ 2147483646 w 523"/>
                <a:gd name="T7" fmla="*/ 2147483646 h 485"/>
                <a:gd name="T8" fmla="*/ 2147483646 w 523"/>
                <a:gd name="T9" fmla="*/ 2147483646 h 485"/>
                <a:gd name="T10" fmla="*/ 2147483646 w 523"/>
                <a:gd name="T11" fmla="*/ 2147483646 h 485"/>
                <a:gd name="T12" fmla="*/ 2147483646 w 523"/>
                <a:gd name="T13" fmla="*/ 2147483646 h 485"/>
                <a:gd name="T14" fmla="*/ 2147483646 w 523"/>
                <a:gd name="T15" fmla="*/ 2147483646 h 485"/>
                <a:gd name="T16" fmla="*/ 2147483646 w 523"/>
                <a:gd name="T17" fmla="*/ 2147483646 h 485"/>
                <a:gd name="T18" fmla="*/ 2147483646 w 523"/>
                <a:gd name="T19" fmla="*/ 2147483646 h 485"/>
                <a:gd name="T20" fmla="*/ 2147483646 w 523"/>
                <a:gd name="T21" fmla="*/ 2147483646 h 485"/>
                <a:gd name="T22" fmla="*/ 2147483646 w 523"/>
                <a:gd name="T23" fmla="*/ 2147483646 h 485"/>
                <a:gd name="T24" fmla="*/ 2147483646 w 523"/>
                <a:gd name="T25" fmla="*/ 2147483646 h 485"/>
                <a:gd name="T26" fmla="*/ 2147483646 w 523"/>
                <a:gd name="T27" fmla="*/ 2147483646 h 485"/>
                <a:gd name="T28" fmla="*/ 2147483646 w 523"/>
                <a:gd name="T29" fmla="*/ 2147483646 h 485"/>
                <a:gd name="T30" fmla="*/ 2147483646 w 523"/>
                <a:gd name="T31" fmla="*/ 2147483646 h 485"/>
                <a:gd name="T32" fmla="*/ 2147483646 w 523"/>
                <a:gd name="T33" fmla="*/ 2147483646 h 485"/>
                <a:gd name="T34" fmla="*/ 2147483646 w 523"/>
                <a:gd name="T35" fmla="*/ 2147483646 h 485"/>
                <a:gd name="T36" fmla="*/ 2147483646 w 523"/>
                <a:gd name="T37" fmla="*/ 2147483646 h 485"/>
                <a:gd name="T38" fmla="*/ 2147483646 w 523"/>
                <a:gd name="T39" fmla="*/ 2147483646 h 485"/>
                <a:gd name="T40" fmla="*/ 2147483646 w 523"/>
                <a:gd name="T41" fmla="*/ 2147483646 h 485"/>
                <a:gd name="T42" fmla="*/ 2147483646 w 523"/>
                <a:gd name="T43" fmla="*/ 2147483646 h 485"/>
                <a:gd name="T44" fmla="*/ 2147483646 w 523"/>
                <a:gd name="T45" fmla="*/ 2147483646 h 485"/>
                <a:gd name="T46" fmla="*/ 2147483646 w 523"/>
                <a:gd name="T47" fmla="*/ 2147483646 h 485"/>
                <a:gd name="T48" fmla="*/ 2147483646 w 523"/>
                <a:gd name="T49" fmla="*/ 2147483646 h 485"/>
                <a:gd name="T50" fmla="*/ 2147483646 w 523"/>
                <a:gd name="T51" fmla="*/ 2147483646 h 485"/>
                <a:gd name="T52" fmla="*/ 2147483646 w 523"/>
                <a:gd name="T53" fmla="*/ 2147483646 h 485"/>
                <a:gd name="T54" fmla="*/ 2147483646 w 523"/>
                <a:gd name="T55" fmla="*/ 2147483646 h 485"/>
                <a:gd name="T56" fmla="*/ 2147483646 w 523"/>
                <a:gd name="T57" fmla="*/ 2147483646 h 485"/>
                <a:gd name="T58" fmla="*/ 0 w 523"/>
                <a:gd name="T59" fmla="*/ 2147483646 h 485"/>
                <a:gd name="T60" fmla="*/ 2147483646 w 523"/>
                <a:gd name="T61" fmla="*/ 2147483646 h 485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23" h="485">
                  <a:moveTo>
                    <a:pt x="2" y="286"/>
                  </a:moveTo>
                  <a:cubicBezTo>
                    <a:pt x="5" y="294"/>
                    <a:pt x="11" y="302"/>
                    <a:pt x="20" y="304"/>
                  </a:cubicBezTo>
                  <a:cubicBezTo>
                    <a:pt x="28" y="305"/>
                    <a:pt x="36" y="299"/>
                    <a:pt x="40" y="292"/>
                  </a:cubicBezTo>
                  <a:cubicBezTo>
                    <a:pt x="52" y="276"/>
                    <a:pt x="77" y="285"/>
                    <a:pt x="77" y="304"/>
                  </a:cubicBezTo>
                  <a:cubicBezTo>
                    <a:pt x="77" y="464"/>
                    <a:pt x="77" y="464"/>
                    <a:pt x="77" y="464"/>
                  </a:cubicBezTo>
                  <a:cubicBezTo>
                    <a:pt x="77" y="476"/>
                    <a:pt x="87" y="485"/>
                    <a:pt x="98" y="484"/>
                  </a:cubicBezTo>
                  <a:cubicBezTo>
                    <a:pt x="248" y="477"/>
                    <a:pt x="403" y="413"/>
                    <a:pt x="514" y="312"/>
                  </a:cubicBezTo>
                  <a:cubicBezTo>
                    <a:pt x="523" y="304"/>
                    <a:pt x="523" y="291"/>
                    <a:pt x="515" y="283"/>
                  </a:cubicBezTo>
                  <a:cubicBezTo>
                    <a:pt x="399" y="167"/>
                    <a:pt x="399" y="167"/>
                    <a:pt x="399" y="167"/>
                  </a:cubicBezTo>
                  <a:cubicBezTo>
                    <a:pt x="398" y="167"/>
                    <a:pt x="398" y="167"/>
                    <a:pt x="398" y="167"/>
                  </a:cubicBezTo>
                  <a:cubicBezTo>
                    <a:pt x="397" y="168"/>
                    <a:pt x="397" y="169"/>
                    <a:pt x="397" y="171"/>
                  </a:cubicBezTo>
                  <a:cubicBezTo>
                    <a:pt x="400" y="187"/>
                    <a:pt x="395" y="201"/>
                    <a:pt x="384" y="209"/>
                  </a:cubicBezTo>
                  <a:cubicBezTo>
                    <a:pt x="379" y="213"/>
                    <a:pt x="372" y="215"/>
                    <a:pt x="364" y="215"/>
                  </a:cubicBezTo>
                  <a:cubicBezTo>
                    <a:pt x="355" y="215"/>
                    <a:pt x="348" y="212"/>
                    <a:pt x="343" y="210"/>
                  </a:cubicBezTo>
                  <a:cubicBezTo>
                    <a:pt x="337" y="207"/>
                    <a:pt x="331" y="202"/>
                    <a:pt x="325" y="197"/>
                  </a:cubicBezTo>
                  <a:cubicBezTo>
                    <a:pt x="320" y="192"/>
                    <a:pt x="316" y="186"/>
                    <a:pt x="313" y="180"/>
                  </a:cubicBezTo>
                  <a:cubicBezTo>
                    <a:pt x="306" y="165"/>
                    <a:pt x="306" y="149"/>
                    <a:pt x="314" y="138"/>
                  </a:cubicBezTo>
                  <a:cubicBezTo>
                    <a:pt x="320" y="130"/>
                    <a:pt x="330" y="125"/>
                    <a:pt x="343" y="125"/>
                  </a:cubicBezTo>
                  <a:cubicBezTo>
                    <a:pt x="346" y="125"/>
                    <a:pt x="349" y="125"/>
                    <a:pt x="352" y="126"/>
                  </a:cubicBezTo>
                  <a:cubicBezTo>
                    <a:pt x="352" y="126"/>
                    <a:pt x="352" y="126"/>
                    <a:pt x="353" y="126"/>
                  </a:cubicBezTo>
                  <a:cubicBezTo>
                    <a:pt x="354" y="126"/>
                    <a:pt x="355" y="125"/>
                    <a:pt x="356" y="124"/>
                  </a:cubicBezTo>
                  <a:cubicBezTo>
                    <a:pt x="240" y="8"/>
                    <a:pt x="240" y="8"/>
                    <a:pt x="240" y="8"/>
                  </a:cubicBezTo>
                  <a:cubicBezTo>
                    <a:pt x="233" y="1"/>
                    <a:pt x="221" y="0"/>
                    <a:pt x="213" y="6"/>
                  </a:cubicBezTo>
                  <a:cubicBezTo>
                    <a:pt x="180" y="31"/>
                    <a:pt x="136" y="49"/>
                    <a:pt x="94" y="55"/>
                  </a:cubicBezTo>
                  <a:cubicBezTo>
                    <a:pt x="84" y="57"/>
                    <a:pt x="77" y="65"/>
                    <a:pt x="77" y="75"/>
                  </a:cubicBezTo>
                  <a:cubicBezTo>
                    <a:pt x="77" y="235"/>
                    <a:pt x="77" y="235"/>
                    <a:pt x="77" y="235"/>
                  </a:cubicBezTo>
                  <a:cubicBezTo>
                    <a:pt x="77" y="255"/>
                    <a:pt x="52" y="263"/>
                    <a:pt x="40" y="247"/>
                  </a:cubicBezTo>
                  <a:cubicBezTo>
                    <a:pt x="36" y="241"/>
                    <a:pt x="28" y="234"/>
                    <a:pt x="20" y="236"/>
                  </a:cubicBezTo>
                  <a:cubicBezTo>
                    <a:pt x="11" y="237"/>
                    <a:pt x="5" y="246"/>
                    <a:pt x="2" y="254"/>
                  </a:cubicBezTo>
                  <a:cubicBezTo>
                    <a:pt x="1" y="258"/>
                    <a:pt x="0" y="264"/>
                    <a:pt x="0" y="270"/>
                  </a:cubicBezTo>
                  <a:cubicBezTo>
                    <a:pt x="0" y="275"/>
                    <a:pt x="1" y="281"/>
                    <a:pt x="2" y="286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endParaRPr lang="es-ES" dirty="0"/>
            </a:p>
          </p:txBody>
        </p:sp>
        <p:sp>
          <p:nvSpPr>
            <p:cNvPr id="10" name="Freeform 11">
              <a:extLst>
                <a:ext uri="{FF2B5EF4-FFF2-40B4-BE49-F238E27FC236}">
                  <a16:creationId xmlns:a16="http://schemas.microsoft.com/office/drawing/2014/main" id="{0D0CF361-FE11-BFC9-A3C6-18C6B467D6BE}"/>
                </a:ext>
              </a:extLst>
            </p:cNvPr>
            <p:cNvSpPr>
              <a:spLocks/>
            </p:cNvSpPr>
            <p:nvPr/>
          </p:nvSpPr>
          <p:spPr bwMode="auto">
            <a:xfrm>
              <a:off x="6732085" y="4082044"/>
              <a:ext cx="1387125" cy="1276203"/>
            </a:xfrm>
            <a:custGeom>
              <a:avLst/>
              <a:gdLst>
                <a:gd name="T0" fmla="*/ 2147483646 w 485"/>
                <a:gd name="T1" fmla="*/ 2147483646 h 446"/>
                <a:gd name="T2" fmla="*/ 2147483646 w 485"/>
                <a:gd name="T3" fmla="*/ 2147483646 h 446"/>
                <a:gd name="T4" fmla="*/ 2147483646 w 485"/>
                <a:gd name="T5" fmla="*/ 2147483646 h 446"/>
                <a:gd name="T6" fmla="*/ 2147483646 w 485"/>
                <a:gd name="T7" fmla="*/ 2147483646 h 446"/>
                <a:gd name="T8" fmla="*/ 2147483646 w 485"/>
                <a:gd name="T9" fmla="*/ 2147483646 h 446"/>
                <a:gd name="T10" fmla="*/ 2147483646 w 485"/>
                <a:gd name="T11" fmla="*/ 2147483646 h 446"/>
                <a:gd name="T12" fmla="*/ 2147483646 w 485"/>
                <a:gd name="T13" fmla="*/ 2147483646 h 446"/>
                <a:gd name="T14" fmla="*/ 2147483646 w 485"/>
                <a:gd name="T15" fmla="*/ 0 h 446"/>
                <a:gd name="T16" fmla="*/ 2147483646 w 485"/>
                <a:gd name="T17" fmla="*/ 0 h 446"/>
                <a:gd name="T18" fmla="*/ 2147483646 w 485"/>
                <a:gd name="T19" fmla="*/ 2147483646 h 446"/>
                <a:gd name="T20" fmla="*/ 2147483646 w 485"/>
                <a:gd name="T21" fmla="*/ 2147483646 h 446"/>
                <a:gd name="T22" fmla="*/ 2147483646 w 485"/>
                <a:gd name="T23" fmla="*/ 2147483646 h 446"/>
                <a:gd name="T24" fmla="*/ 2147483646 w 485"/>
                <a:gd name="T25" fmla="*/ 2147483646 h 446"/>
                <a:gd name="T26" fmla="*/ 2147483646 w 485"/>
                <a:gd name="T27" fmla="*/ 2147483646 h 446"/>
                <a:gd name="T28" fmla="*/ 2147483646 w 485"/>
                <a:gd name="T29" fmla="*/ 2147483646 h 446"/>
                <a:gd name="T30" fmla="*/ 2147483646 w 485"/>
                <a:gd name="T31" fmla="*/ 2147483646 h 446"/>
                <a:gd name="T32" fmla="*/ 2147483646 w 485"/>
                <a:gd name="T33" fmla="*/ 2147483646 h 446"/>
                <a:gd name="T34" fmla="*/ 2147483646 w 485"/>
                <a:gd name="T35" fmla="*/ 2147483646 h 446"/>
                <a:gd name="T36" fmla="*/ 2147483646 w 485"/>
                <a:gd name="T37" fmla="*/ 2147483646 h 446"/>
                <a:gd name="T38" fmla="*/ 2147483646 w 485"/>
                <a:gd name="T39" fmla="*/ 2147483646 h 446"/>
                <a:gd name="T40" fmla="*/ 2147483646 w 485"/>
                <a:gd name="T41" fmla="*/ 0 h 446"/>
                <a:gd name="T42" fmla="*/ 2147483646 w 485"/>
                <a:gd name="T43" fmla="*/ 0 h 446"/>
                <a:gd name="T44" fmla="*/ 2147483646 w 485"/>
                <a:gd name="T45" fmla="*/ 2147483646 h 446"/>
                <a:gd name="T46" fmla="*/ 2147483646 w 485"/>
                <a:gd name="T47" fmla="*/ 2147483646 h 446"/>
                <a:gd name="T48" fmla="*/ 2147483646 w 485"/>
                <a:gd name="T49" fmla="*/ 2147483646 h 446"/>
                <a:gd name="T50" fmla="*/ 2147483646 w 485"/>
                <a:gd name="T51" fmla="*/ 2147483646 h 446"/>
                <a:gd name="T52" fmla="*/ 2147483646 w 485"/>
                <a:gd name="T53" fmla="*/ 2147483646 h 446"/>
                <a:gd name="T54" fmla="*/ 2147483646 w 485"/>
                <a:gd name="T55" fmla="*/ 2147483646 h 446"/>
                <a:gd name="T56" fmla="*/ 2147483646 w 485"/>
                <a:gd name="T57" fmla="*/ 2147483646 h 446"/>
                <a:gd name="T58" fmla="*/ 2147483646 w 485"/>
                <a:gd name="T59" fmla="*/ 2147483646 h 446"/>
                <a:gd name="T60" fmla="*/ 2147483646 w 485"/>
                <a:gd name="T61" fmla="*/ 2147483646 h 44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485" h="446">
                  <a:moveTo>
                    <a:pt x="104" y="364"/>
                  </a:moveTo>
                  <a:cubicBezTo>
                    <a:pt x="111" y="368"/>
                    <a:pt x="122" y="370"/>
                    <a:pt x="129" y="365"/>
                  </a:cubicBezTo>
                  <a:cubicBezTo>
                    <a:pt x="136" y="360"/>
                    <a:pt x="136" y="350"/>
                    <a:pt x="135" y="342"/>
                  </a:cubicBezTo>
                  <a:cubicBezTo>
                    <a:pt x="132" y="323"/>
                    <a:pt x="156" y="311"/>
                    <a:pt x="170" y="325"/>
                  </a:cubicBezTo>
                  <a:cubicBezTo>
                    <a:pt x="283" y="438"/>
                    <a:pt x="283" y="438"/>
                    <a:pt x="283" y="438"/>
                  </a:cubicBezTo>
                  <a:cubicBezTo>
                    <a:pt x="291" y="446"/>
                    <a:pt x="304" y="446"/>
                    <a:pt x="312" y="437"/>
                  </a:cubicBezTo>
                  <a:cubicBezTo>
                    <a:pt x="413" y="326"/>
                    <a:pt x="477" y="171"/>
                    <a:pt x="484" y="21"/>
                  </a:cubicBezTo>
                  <a:cubicBezTo>
                    <a:pt x="485" y="10"/>
                    <a:pt x="476" y="0"/>
                    <a:pt x="464" y="0"/>
                  </a:cubicBezTo>
                  <a:cubicBezTo>
                    <a:pt x="300" y="0"/>
                    <a:pt x="300" y="0"/>
                    <a:pt x="300" y="0"/>
                  </a:cubicBezTo>
                  <a:cubicBezTo>
                    <a:pt x="300" y="0"/>
                    <a:pt x="300" y="1"/>
                    <a:pt x="300" y="1"/>
                  </a:cubicBezTo>
                  <a:cubicBezTo>
                    <a:pt x="300" y="2"/>
                    <a:pt x="300" y="3"/>
                    <a:pt x="301" y="4"/>
                  </a:cubicBezTo>
                  <a:cubicBezTo>
                    <a:pt x="315" y="14"/>
                    <a:pt x="322" y="27"/>
                    <a:pt x="319" y="40"/>
                  </a:cubicBezTo>
                  <a:cubicBezTo>
                    <a:pt x="318" y="47"/>
                    <a:pt x="315" y="53"/>
                    <a:pt x="310" y="58"/>
                  </a:cubicBezTo>
                  <a:cubicBezTo>
                    <a:pt x="303" y="65"/>
                    <a:pt x="296" y="68"/>
                    <a:pt x="291" y="70"/>
                  </a:cubicBezTo>
                  <a:cubicBezTo>
                    <a:pt x="285" y="72"/>
                    <a:pt x="277" y="73"/>
                    <a:pt x="270" y="73"/>
                  </a:cubicBezTo>
                  <a:cubicBezTo>
                    <a:pt x="262" y="73"/>
                    <a:pt x="255" y="72"/>
                    <a:pt x="248" y="70"/>
                  </a:cubicBezTo>
                  <a:cubicBezTo>
                    <a:pt x="233" y="64"/>
                    <a:pt x="222" y="53"/>
                    <a:pt x="220" y="40"/>
                  </a:cubicBezTo>
                  <a:cubicBezTo>
                    <a:pt x="218" y="29"/>
                    <a:pt x="222" y="19"/>
                    <a:pt x="231" y="10"/>
                  </a:cubicBezTo>
                  <a:cubicBezTo>
                    <a:pt x="233" y="8"/>
                    <a:pt x="235" y="6"/>
                    <a:pt x="238" y="4"/>
                  </a:cubicBezTo>
                  <a:cubicBezTo>
                    <a:pt x="238" y="4"/>
                    <a:pt x="238" y="4"/>
                    <a:pt x="238" y="3"/>
                  </a:cubicBezTo>
                  <a:cubicBezTo>
                    <a:pt x="239" y="2"/>
                    <a:pt x="240" y="1"/>
                    <a:pt x="239" y="0"/>
                  </a:cubicBezTo>
                  <a:cubicBezTo>
                    <a:pt x="75" y="0"/>
                    <a:pt x="75" y="0"/>
                    <a:pt x="75" y="0"/>
                  </a:cubicBezTo>
                  <a:cubicBezTo>
                    <a:pt x="65" y="0"/>
                    <a:pt x="57" y="7"/>
                    <a:pt x="55" y="17"/>
                  </a:cubicBezTo>
                  <a:cubicBezTo>
                    <a:pt x="49" y="58"/>
                    <a:pt x="31" y="103"/>
                    <a:pt x="6" y="136"/>
                  </a:cubicBezTo>
                  <a:cubicBezTo>
                    <a:pt x="0" y="144"/>
                    <a:pt x="1" y="155"/>
                    <a:pt x="8" y="162"/>
                  </a:cubicBezTo>
                  <a:cubicBezTo>
                    <a:pt x="121" y="276"/>
                    <a:pt x="121" y="276"/>
                    <a:pt x="121" y="276"/>
                  </a:cubicBezTo>
                  <a:cubicBezTo>
                    <a:pt x="135" y="289"/>
                    <a:pt x="123" y="313"/>
                    <a:pt x="103" y="310"/>
                  </a:cubicBezTo>
                  <a:cubicBezTo>
                    <a:pt x="96" y="309"/>
                    <a:pt x="86" y="310"/>
                    <a:pt x="81" y="317"/>
                  </a:cubicBezTo>
                  <a:cubicBezTo>
                    <a:pt x="76" y="324"/>
                    <a:pt x="77" y="334"/>
                    <a:pt x="81" y="342"/>
                  </a:cubicBezTo>
                  <a:cubicBezTo>
                    <a:pt x="83" y="346"/>
                    <a:pt x="87" y="351"/>
                    <a:pt x="91" y="355"/>
                  </a:cubicBezTo>
                  <a:cubicBezTo>
                    <a:pt x="95" y="359"/>
                    <a:pt x="99" y="362"/>
                    <a:pt x="104" y="364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endParaRPr lang="es-ES" dirty="0"/>
            </a:p>
          </p:txBody>
        </p: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0D5741FA-04E6-BBAC-4ACD-EC83950816F7}"/>
                </a:ext>
              </a:extLst>
            </p:cNvPr>
            <p:cNvSpPr>
              <a:spLocks/>
            </p:cNvSpPr>
            <p:nvPr/>
          </p:nvSpPr>
          <p:spPr bwMode="auto">
            <a:xfrm>
              <a:off x="6718826" y="2754509"/>
              <a:ext cx="1387125" cy="1496855"/>
            </a:xfrm>
            <a:custGeom>
              <a:avLst/>
              <a:gdLst>
                <a:gd name="T0" fmla="*/ 286 w 485"/>
                <a:gd name="T1" fmla="*/ 521 h 523"/>
                <a:gd name="T2" fmla="*/ 304 w 485"/>
                <a:gd name="T3" fmla="*/ 503 h 523"/>
                <a:gd name="T4" fmla="*/ 292 w 485"/>
                <a:gd name="T5" fmla="*/ 483 h 523"/>
                <a:gd name="T6" fmla="*/ 304 w 485"/>
                <a:gd name="T7" fmla="*/ 446 h 523"/>
                <a:gd name="T8" fmla="*/ 464 w 485"/>
                <a:gd name="T9" fmla="*/ 446 h 523"/>
                <a:gd name="T10" fmla="*/ 484 w 485"/>
                <a:gd name="T11" fmla="*/ 425 h 523"/>
                <a:gd name="T12" fmla="*/ 312 w 485"/>
                <a:gd name="T13" fmla="*/ 9 h 523"/>
                <a:gd name="T14" fmla="*/ 283 w 485"/>
                <a:gd name="T15" fmla="*/ 8 h 523"/>
                <a:gd name="T16" fmla="*/ 167 w 485"/>
                <a:gd name="T17" fmla="*/ 124 h 523"/>
                <a:gd name="T18" fmla="*/ 167 w 485"/>
                <a:gd name="T19" fmla="*/ 125 h 523"/>
                <a:gd name="T20" fmla="*/ 171 w 485"/>
                <a:gd name="T21" fmla="*/ 126 h 523"/>
                <a:gd name="T22" fmla="*/ 209 w 485"/>
                <a:gd name="T23" fmla="*/ 139 h 523"/>
                <a:gd name="T24" fmla="*/ 215 w 485"/>
                <a:gd name="T25" fmla="*/ 159 h 523"/>
                <a:gd name="T26" fmla="*/ 210 w 485"/>
                <a:gd name="T27" fmla="*/ 180 h 523"/>
                <a:gd name="T28" fmla="*/ 197 w 485"/>
                <a:gd name="T29" fmla="*/ 198 h 523"/>
                <a:gd name="T30" fmla="*/ 180 w 485"/>
                <a:gd name="T31" fmla="*/ 210 h 523"/>
                <a:gd name="T32" fmla="*/ 138 w 485"/>
                <a:gd name="T33" fmla="*/ 209 h 523"/>
                <a:gd name="T34" fmla="*/ 125 w 485"/>
                <a:gd name="T35" fmla="*/ 180 h 523"/>
                <a:gd name="T36" fmla="*/ 126 w 485"/>
                <a:gd name="T37" fmla="*/ 171 h 523"/>
                <a:gd name="T38" fmla="*/ 126 w 485"/>
                <a:gd name="T39" fmla="*/ 170 h 523"/>
                <a:gd name="T40" fmla="*/ 124 w 485"/>
                <a:gd name="T41" fmla="*/ 167 h 523"/>
                <a:gd name="T42" fmla="*/ 8 w 485"/>
                <a:gd name="T43" fmla="*/ 283 h 523"/>
                <a:gd name="T44" fmla="*/ 6 w 485"/>
                <a:gd name="T45" fmla="*/ 310 h 523"/>
                <a:gd name="T46" fmla="*/ 55 w 485"/>
                <a:gd name="T47" fmla="*/ 429 h 523"/>
                <a:gd name="T48" fmla="*/ 75 w 485"/>
                <a:gd name="T49" fmla="*/ 446 h 523"/>
                <a:gd name="T50" fmla="*/ 235 w 485"/>
                <a:gd name="T51" fmla="*/ 446 h 523"/>
                <a:gd name="T52" fmla="*/ 247 w 485"/>
                <a:gd name="T53" fmla="*/ 483 h 523"/>
                <a:gd name="T54" fmla="*/ 236 w 485"/>
                <a:gd name="T55" fmla="*/ 503 h 523"/>
                <a:gd name="T56" fmla="*/ 254 w 485"/>
                <a:gd name="T57" fmla="*/ 521 h 523"/>
                <a:gd name="T58" fmla="*/ 270 w 485"/>
                <a:gd name="T59" fmla="*/ 523 h 523"/>
                <a:gd name="T60" fmla="*/ 286 w 485"/>
                <a:gd name="T61" fmla="*/ 521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485" h="523">
                  <a:moveTo>
                    <a:pt x="286" y="521"/>
                  </a:moveTo>
                  <a:cubicBezTo>
                    <a:pt x="294" y="518"/>
                    <a:pt x="302" y="512"/>
                    <a:pt x="304" y="503"/>
                  </a:cubicBezTo>
                  <a:cubicBezTo>
                    <a:pt x="305" y="495"/>
                    <a:pt x="299" y="487"/>
                    <a:pt x="292" y="483"/>
                  </a:cubicBezTo>
                  <a:cubicBezTo>
                    <a:pt x="276" y="471"/>
                    <a:pt x="285" y="446"/>
                    <a:pt x="304" y="446"/>
                  </a:cubicBezTo>
                  <a:cubicBezTo>
                    <a:pt x="464" y="446"/>
                    <a:pt x="464" y="446"/>
                    <a:pt x="464" y="446"/>
                  </a:cubicBezTo>
                  <a:cubicBezTo>
                    <a:pt x="476" y="446"/>
                    <a:pt x="485" y="436"/>
                    <a:pt x="484" y="425"/>
                  </a:cubicBezTo>
                  <a:cubicBezTo>
                    <a:pt x="477" y="275"/>
                    <a:pt x="413" y="120"/>
                    <a:pt x="312" y="9"/>
                  </a:cubicBezTo>
                  <a:cubicBezTo>
                    <a:pt x="304" y="0"/>
                    <a:pt x="291" y="0"/>
                    <a:pt x="283" y="8"/>
                  </a:cubicBezTo>
                  <a:cubicBezTo>
                    <a:pt x="167" y="124"/>
                    <a:pt x="167" y="124"/>
                    <a:pt x="167" y="124"/>
                  </a:cubicBezTo>
                  <a:cubicBezTo>
                    <a:pt x="167" y="125"/>
                    <a:pt x="167" y="125"/>
                    <a:pt x="167" y="125"/>
                  </a:cubicBezTo>
                  <a:cubicBezTo>
                    <a:pt x="168" y="126"/>
                    <a:pt x="169" y="126"/>
                    <a:pt x="171" y="126"/>
                  </a:cubicBezTo>
                  <a:cubicBezTo>
                    <a:pt x="187" y="123"/>
                    <a:pt x="201" y="128"/>
                    <a:pt x="209" y="139"/>
                  </a:cubicBezTo>
                  <a:cubicBezTo>
                    <a:pt x="213" y="144"/>
                    <a:pt x="215" y="151"/>
                    <a:pt x="215" y="159"/>
                  </a:cubicBezTo>
                  <a:cubicBezTo>
                    <a:pt x="215" y="168"/>
                    <a:pt x="212" y="175"/>
                    <a:pt x="210" y="180"/>
                  </a:cubicBezTo>
                  <a:cubicBezTo>
                    <a:pt x="207" y="186"/>
                    <a:pt x="202" y="192"/>
                    <a:pt x="197" y="198"/>
                  </a:cubicBezTo>
                  <a:cubicBezTo>
                    <a:pt x="192" y="203"/>
                    <a:pt x="186" y="207"/>
                    <a:pt x="180" y="210"/>
                  </a:cubicBezTo>
                  <a:cubicBezTo>
                    <a:pt x="165" y="217"/>
                    <a:pt x="149" y="217"/>
                    <a:pt x="138" y="209"/>
                  </a:cubicBezTo>
                  <a:cubicBezTo>
                    <a:pt x="130" y="203"/>
                    <a:pt x="125" y="193"/>
                    <a:pt x="125" y="180"/>
                  </a:cubicBezTo>
                  <a:cubicBezTo>
                    <a:pt x="125" y="177"/>
                    <a:pt x="125" y="174"/>
                    <a:pt x="126" y="171"/>
                  </a:cubicBezTo>
                  <a:cubicBezTo>
                    <a:pt x="126" y="171"/>
                    <a:pt x="126" y="171"/>
                    <a:pt x="126" y="170"/>
                  </a:cubicBezTo>
                  <a:cubicBezTo>
                    <a:pt x="126" y="169"/>
                    <a:pt x="125" y="168"/>
                    <a:pt x="124" y="167"/>
                  </a:cubicBezTo>
                  <a:cubicBezTo>
                    <a:pt x="8" y="283"/>
                    <a:pt x="8" y="283"/>
                    <a:pt x="8" y="283"/>
                  </a:cubicBezTo>
                  <a:cubicBezTo>
                    <a:pt x="1" y="290"/>
                    <a:pt x="0" y="302"/>
                    <a:pt x="6" y="310"/>
                  </a:cubicBezTo>
                  <a:cubicBezTo>
                    <a:pt x="31" y="343"/>
                    <a:pt x="49" y="387"/>
                    <a:pt x="55" y="429"/>
                  </a:cubicBezTo>
                  <a:cubicBezTo>
                    <a:pt x="57" y="439"/>
                    <a:pt x="65" y="446"/>
                    <a:pt x="75" y="446"/>
                  </a:cubicBezTo>
                  <a:cubicBezTo>
                    <a:pt x="235" y="446"/>
                    <a:pt x="235" y="446"/>
                    <a:pt x="235" y="446"/>
                  </a:cubicBezTo>
                  <a:cubicBezTo>
                    <a:pt x="255" y="446"/>
                    <a:pt x="263" y="471"/>
                    <a:pt x="247" y="483"/>
                  </a:cubicBezTo>
                  <a:cubicBezTo>
                    <a:pt x="241" y="487"/>
                    <a:pt x="234" y="495"/>
                    <a:pt x="236" y="503"/>
                  </a:cubicBezTo>
                  <a:cubicBezTo>
                    <a:pt x="237" y="512"/>
                    <a:pt x="246" y="518"/>
                    <a:pt x="254" y="521"/>
                  </a:cubicBezTo>
                  <a:cubicBezTo>
                    <a:pt x="258" y="522"/>
                    <a:pt x="264" y="523"/>
                    <a:pt x="270" y="523"/>
                  </a:cubicBezTo>
                  <a:cubicBezTo>
                    <a:pt x="275" y="523"/>
                    <a:pt x="281" y="522"/>
                    <a:pt x="286" y="521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8EB1608B-A373-AFB9-7E60-628C8CBE27F2}"/>
                </a:ext>
              </a:extLst>
            </p:cNvPr>
            <p:cNvSpPr>
              <a:spLocks/>
            </p:cNvSpPr>
            <p:nvPr/>
          </p:nvSpPr>
          <p:spPr bwMode="auto">
            <a:xfrm>
              <a:off x="6236084" y="2149496"/>
              <a:ext cx="1276203" cy="1388317"/>
            </a:xfrm>
            <a:custGeom>
              <a:avLst/>
              <a:gdLst>
                <a:gd name="T0" fmla="*/ 364 w 446"/>
                <a:gd name="T1" fmla="*/ 381 h 485"/>
                <a:gd name="T2" fmla="*/ 365 w 446"/>
                <a:gd name="T3" fmla="*/ 356 h 485"/>
                <a:gd name="T4" fmla="*/ 342 w 446"/>
                <a:gd name="T5" fmla="*/ 350 h 485"/>
                <a:gd name="T6" fmla="*/ 325 w 446"/>
                <a:gd name="T7" fmla="*/ 315 h 485"/>
                <a:gd name="T8" fmla="*/ 438 w 446"/>
                <a:gd name="T9" fmla="*/ 202 h 485"/>
                <a:gd name="T10" fmla="*/ 437 w 446"/>
                <a:gd name="T11" fmla="*/ 173 h 485"/>
                <a:gd name="T12" fmla="*/ 21 w 446"/>
                <a:gd name="T13" fmla="*/ 1 h 485"/>
                <a:gd name="T14" fmla="*/ 0 w 446"/>
                <a:gd name="T15" fmla="*/ 21 h 485"/>
                <a:gd name="T16" fmla="*/ 0 w 446"/>
                <a:gd name="T17" fmla="*/ 185 h 485"/>
                <a:gd name="T18" fmla="*/ 1 w 446"/>
                <a:gd name="T19" fmla="*/ 185 h 485"/>
                <a:gd name="T20" fmla="*/ 4 w 446"/>
                <a:gd name="T21" fmla="*/ 184 h 485"/>
                <a:gd name="T22" fmla="*/ 40 w 446"/>
                <a:gd name="T23" fmla="*/ 166 h 485"/>
                <a:gd name="T24" fmla="*/ 58 w 446"/>
                <a:gd name="T25" fmla="*/ 175 h 485"/>
                <a:gd name="T26" fmla="*/ 70 w 446"/>
                <a:gd name="T27" fmla="*/ 194 h 485"/>
                <a:gd name="T28" fmla="*/ 73 w 446"/>
                <a:gd name="T29" fmla="*/ 215 h 485"/>
                <a:gd name="T30" fmla="*/ 70 w 446"/>
                <a:gd name="T31" fmla="*/ 237 h 485"/>
                <a:gd name="T32" fmla="*/ 40 w 446"/>
                <a:gd name="T33" fmla="*/ 265 h 485"/>
                <a:gd name="T34" fmla="*/ 10 w 446"/>
                <a:gd name="T35" fmla="*/ 254 h 485"/>
                <a:gd name="T36" fmla="*/ 4 w 446"/>
                <a:gd name="T37" fmla="*/ 247 h 485"/>
                <a:gd name="T38" fmla="*/ 3 w 446"/>
                <a:gd name="T39" fmla="*/ 247 h 485"/>
                <a:gd name="T40" fmla="*/ 0 w 446"/>
                <a:gd name="T41" fmla="*/ 246 h 485"/>
                <a:gd name="T42" fmla="*/ 0 w 446"/>
                <a:gd name="T43" fmla="*/ 410 h 485"/>
                <a:gd name="T44" fmla="*/ 17 w 446"/>
                <a:gd name="T45" fmla="*/ 430 h 485"/>
                <a:gd name="T46" fmla="*/ 136 w 446"/>
                <a:gd name="T47" fmla="*/ 479 h 485"/>
                <a:gd name="T48" fmla="*/ 162 w 446"/>
                <a:gd name="T49" fmla="*/ 477 h 485"/>
                <a:gd name="T50" fmla="*/ 276 w 446"/>
                <a:gd name="T51" fmla="*/ 364 h 485"/>
                <a:gd name="T52" fmla="*/ 310 w 446"/>
                <a:gd name="T53" fmla="*/ 382 h 485"/>
                <a:gd name="T54" fmla="*/ 317 w 446"/>
                <a:gd name="T55" fmla="*/ 404 h 485"/>
                <a:gd name="T56" fmla="*/ 342 w 446"/>
                <a:gd name="T57" fmla="*/ 404 h 485"/>
                <a:gd name="T58" fmla="*/ 355 w 446"/>
                <a:gd name="T59" fmla="*/ 394 h 485"/>
                <a:gd name="T60" fmla="*/ 364 w 446"/>
                <a:gd name="T61" fmla="*/ 381 h 4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446" h="485">
                  <a:moveTo>
                    <a:pt x="364" y="381"/>
                  </a:moveTo>
                  <a:cubicBezTo>
                    <a:pt x="368" y="374"/>
                    <a:pt x="370" y="363"/>
                    <a:pt x="365" y="356"/>
                  </a:cubicBezTo>
                  <a:cubicBezTo>
                    <a:pt x="360" y="349"/>
                    <a:pt x="350" y="349"/>
                    <a:pt x="342" y="350"/>
                  </a:cubicBezTo>
                  <a:cubicBezTo>
                    <a:pt x="323" y="353"/>
                    <a:pt x="311" y="329"/>
                    <a:pt x="325" y="315"/>
                  </a:cubicBezTo>
                  <a:cubicBezTo>
                    <a:pt x="438" y="202"/>
                    <a:pt x="438" y="202"/>
                    <a:pt x="438" y="202"/>
                  </a:cubicBezTo>
                  <a:cubicBezTo>
                    <a:pt x="446" y="194"/>
                    <a:pt x="446" y="181"/>
                    <a:pt x="437" y="173"/>
                  </a:cubicBezTo>
                  <a:cubicBezTo>
                    <a:pt x="326" y="72"/>
                    <a:pt x="171" y="8"/>
                    <a:pt x="21" y="1"/>
                  </a:cubicBezTo>
                  <a:cubicBezTo>
                    <a:pt x="10" y="0"/>
                    <a:pt x="0" y="9"/>
                    <a:pt x="0" y="21"/>
                  </a:cubicBezTo>
                  <a:cubicBezTo>
                    <a:pt x="0" y="185"/>
                    <a:pt x="0" y="185"/>
                    <a:pt x="0" y="185"/>
                  </a:cubicBezTo>
                  <a:cubicBezTo>
                    <a:pt x="0" y="185"/>
                    <a:pt x="1" y="185"/>
                    <a:pt x="1" y="185"/>
                  </a:cubicBezTo>
                  <a:cubicBezTo>
                    <a:pt x="2" y="185"/>
                    <a:pt x="3" y="185"/>
                    <a:pt x="4" y="184"/>
                  </a:cubicBezTo>
                  <a:cubicBezTo>
                    <a:pt x="14" y="170"/>
                    <a:pt x="27" y="163"/>
                    <a:pt x="40" y="166"/>
                  </a:cubicBezTo>
                  <a:cubicBezTo>
                    <a:pt x="47" y="167"/>
                    <a:pt x="53" y="170"/>
                    <a:pt x="58" y="175"/>
                  </a:cubicBezTo>
                  <a:cubicBezTo>
                    <a:pt x="65" y="182"/>
                    <a:pt x="68" y="189"/>
                    <a:pt x="70" y="194"/>
                  </a:cubicBezTo>
                  <a:cubicBezTo>
                    <a:pt x="72" y="200"/>
                    <a:pt x="73" y="208"/>
                    <a:pt x="73" y="215"/>
                  </a:cubicBezTo>
                  <a:cubicBezTo>
                    <a:pt x="73" y="223"/>
                    <a:pt x="72" y="230"/>
                    <a:pt x="70" y="237"/>
                  </a:cubicBezTo>
                  <a:cubicBezTo>
                    <a:pt x="64" y="252"/>
                    <a:pt x="53" y="263"/>
                    <a:pt x="40" y="265"/>
                  </a:cubicBezTo>
                  <a:cubicBezTo>
                    <a:pt x="29" y="267"/>
                    <a:pt x="19" y="263"/>
                    <a:pt x="10" y="254"/>
                  </a:cubicBezTo>
                  <a:cubicBezTo>
                    <a:pt x="8" y="252"/>
                    <a:pt x="6" y="250"/>
                    <a:pt x="4" y="247"/>
                  </a:cubicBezTo>
                  <a:cubicBezTo>
                    <a:pt x="4" y="247"/>
                    <a:pt x="4" y="247"/>
                    <a:pt x="3" y="247"/>
                  </a:cubicBezTo>
                  <a:cubicBezTo>
                    <a:pt x="2" y="246"/>
                    <a:pt x="1" y="245"/>
                    <a:pt x="0" y="246"/>
                  </a:cubicBezTo>
                  <a:cubicBezTo>
                    <a:pt x="0" y="410"/>
                    <a:pt x="0" y="410"/>
                    <a:pt x="0" y="410"/>
                  </a:cubicBezTo>
                  <a:cubicBezTo>
                    <a:pt x="0" y="420"/>
                    <a:pt x="7" y="428"/>
                    <a:pt x="17" y="430"/>
                  </a:cubicBezTo>
                  <a:cubicBezTo>
                    <a:pt x="58" y="436"/>
                    <a:pt x="103" y="454"/>
                    <a:pt x="136" y="479"/>
                  </a:cubicBezTo>
                  <a:cubicBezTo>
                    <a:pt x="144" y="485"/>
                    <a:pt x="155" y="484"/>
                    <a:pt x="162" y="477"/>
                  </a:cubicBezTo>
                  <a:cubicBezTo>
                    <a:pt x="276" y="364"/>
                    <a:pt x="276" y="364"/>
                    <a:pt x="276" y="364"/>
                  </a:cubicBezTo>
                  <a:cubicBezTo>
                    <a:pt x="289" y="350"/>
                    <a:pt x="313" y="362"/>
                    <a:pt x="310" y="382"/>
                  </a:cubicBezTo>
                  <a:cubicBezTo>
                    <a:pt x="309" y="389"/>
                    <a:pt x="310" y="399"/>
                    <a:pt x="317" y="404"/>
                  </a:cubicBezTo>
                  <a:cubicBezTo>
                    <a:pt x="324" y="409"/>
                    <a:pt x="334" y="408"/>
                    <a:pt x="342" y="404"/>
                  </a:cubicBezTo>
                  <a:cubicBezTo>
                    <a:pt x="346" y="402"/>
                    <a:pt x="351" y="398"/>
                    <a:pt x="355" y="394"/>
                  </a:cubicBezTo>
                  <a:cubicBezTo>
                    <a:pt x="359" y="390"/>
                    <a:pt x="362" y="386"/>
                    <a:pt x="364" y="381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EB2829D4-D14E-AEF4-9D7E-280B512E861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08616" y="4986808"/>
              <a:ext cx="415064" cy="357814"/>
            </a:xfrm>
            <a:custGeom>
              <a:avLst/>
              <a:gdLst>
                <a:gd name="T0" fmla="*/ 2147483646 w 145"/>
                <a:gd name="T1" fmla="*/ 2147483646 h 125"/>
                <a:gd name="T2" fmla="*/ 2147483646 w 145"/>
                <a:gd name="T3" fmla="*/ 2147483646 h 125"/>
                <a:gd name="T4" fmla="*/ 2147483646 w 145"/>
                <a:gd name="T5" fmla="*/ 2147483646 h 125"/>
                <a:gd name="T6" fmla="*/ 2147483646 w 145"/>
                <a:gd name="T7" fmla="*/ 2147483646 h 125"/>
                <a:gd name="T8" fmla="*/ 2147483646 w 145"/>
                <a:gd name="T9" fmla="*/ 2147483646 h 125"/>
                <a:gd name="T10" fmla="*/ 2147483646 w 145"/>
                <a:gd name="T11" fmla="*/ 2147483646 h 125"/>
                <a:gd name="T12" fmla="*/ 2147483646 w 145"/>
                <a:gd name="T13" fmla="*/ 2147483646 h 125"/>
                <a:gd name="T14" fmla="*/ 2147483646 w 145"/>
                <a:gd name="T15" fmla="*/ 2147483646 h 125"/>
                <a:gd name="T16" fmla="*/ 2147483646 w 145"/>
                <a:gd name="T17" fmla="*/ 2147483646 h 125"/>
                <a:gd name="T18" fmla="*/ 2147483646 w 145"/>
                <a:gd name="T19" fmla="*/ 2147483646 h 125"/>
                <a:gd name="T20" fmla="*/ 2147483646 w 145"/>
                <a:gd name="T21" fmla="*/ 2147483646 h 125"/>
                <a:gd name="T22" fmla="*/ 2147483646 w 145"/>
                <a:gd name="T23" fmla="*/ 0 h 125"/>
                <a:gd name="T24" fmla="*/ 2147483646 w 145"/>
                <a:gd name="T25" fmla="*/ 0 h 125"/>
                <a:gd name="T26" fmla="*/ 2147483646 w 145"/>
                <a:gd name="T27" fmla="*/ 2147483646 h 125"/>
                <a:gd name="T28" fmla="*/ 2147483646 w 145"/>
                <a:gd name="T29" fmla="*/ 2147483646 h 125"/>
                <a:gd name="T30" fmla="*/ 2147483646 w 145"/>
                <a:gd name="T31" fmla="*/ 2147483646 h 125"/>
                <a:gd name="T32" fmla="*/ 2147483646 w 145"/>
                <a:gd name="T33" fmla="*/ 2147483646 h 125"/>
                <a:gd name="T34" fmla="*/ 2147483646 w 145"/>
                <a:gd name="T35" fmla="*/ 2147483646 h 125"/>
                <a:gd name="T36" fmla="*/ 2147483646 w 145"/>
                <a:gd name="T37" fmla="*/ 2147483646 h 125"/>
                <a:gd name="T38" fmla="*/ 2147483646 w 145"/>
                <a:gd name="T39" fmla="*/ 2147483646 h 125"/>
                <a:gd name="T40" fmla="*/ 2147483646 w 145"/>
                <a:gd name="T41" fmla="*/ 2147483646 h 125"/>
                <a:gd name="T42" fmla="*/ 2147483646 w 145"/>
                <a:gd name="T43" fmla="*/ 2147483646 h 125"/>
                <a:gd name="T44" fmla="*/ 2147483646 w 145"/>
                <a:gd name="T45" fmla="*/ 2147483646 h 125"/>
                <a:gd name="T46" fmla="*/ 2147483646 w 145"/>
                <a:gd name="T47" fmla="*/ 2147483646 h 125"/>
                <a:gd name="T48" fmla="*/ 2147483646 w 145"/>
                <a:gd name="T49" fmla="*/ 2147483646 h 125"/>
                <a:gd name="T50" fmla="*/ 2147483646 w 145"/>
                <a:gd name="T51" fmla="*/ 2147483646 h 125"/>
                <a:gd name="T52" fmla="*/ 2147483646 w 145"/>
                <a:gd name="T53" fmla="*/ 2147483646 h 125"/>
                <a:gd name="T54" fmla="*/ 2147483646 w 145"/>
                <a:gd name="T55" fmla="*/ 2147483646 h 125"/>
                <a:gd name="T56" fmla="*/ 2147483646 w 145"/>
                <a:gd name="T57" fmla="*/ 2147483646 h 125"/>
                <a:gd name="T58" fmla="*/ 2147483646 w 145"/>
                <a:gd name="T59" fmla="*/ 2147483646 h 125"/>
                <a:gd name="T60" fmla="*/ 2147483646 w 145"/>
                <a:gd name="T61" fmla="*/ 2147483646 h 125"/>
                <a:gd name="T62" fmla="*/ 2147483646 w 145"/>
                <a:gd name="T63" fmla="*/ 2147483646 h 125"/>
                <a:gd name="T64" fmla="*/ 2147483646 w 145"/>
                <a:gd name="T65" fmla="*/ 2147483646 h 125"/>
                <a:gd name="T66" fmla="*/ 0 w 145"/>
                <a:gd name="T67" fmla="*/ 2147483646 h 125"/>
                <a:gd name="T68" fmla="*/ 2147483646 w 145"/>
                <a:gd name="T69" fmla="*/ 2147483646 h 125"/>
                <a:gd name="T70" fmla="*/ 2147483646 w 145"/>
                <a:gd name="T71" fmla="*/ 2147483646 h 125"/>
                <a:gd name="T72" fmla="*/ 0 w 145"/>
                <a:gd name="T73" fmla="*/ 2147483646 h 125"/>
                <a:gd name="T74" fmla="*/ 0 w 145"/>
                <a:gd name="T75" fmla="*/ 2147483646 h 125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145" h="125">
                  <a:moveTo>
                    <a:pt x="101" y="65"/>
                  </a:moveTo>
                  <a:cubicBezTo>
                    <a:pt x="101" y="71"/>
                    <a:pt x="101" y="71"/>
                    <a:pt x="101" y="71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65"/>
                    <a:pt x="91" y="65"/>
                    <a:pt x="91" y="65"/>
                  </a:cubicBezTo>
                  <a:cubicBezTo>
                    <a:pt x="82" y="64"/>
                    <a:pt x="75" y="60"/>
                    <a:pt x="72" y="52"/>
                  </a:cubicBezTo>
                  <a:cubicBezTo>
                    <a:pt x="80" y="47"/>
                    <a:pt x="80" y="47"/>
                    <a:pt x="80" y="47"/>
                  </a:cubicBezTo>
                  <a:cubicBezTo>
                    <a:pt x="83" y="53"/>
                    <a:pt x="90" y="56"/>
                    <a:pt x="96" y="56"/>
                  </a:cubicBezTo>
                  <a:cubicBezTo>
                    <a:pt x="103" y="56"/>
                    <a:pt x="109" y="54"/>
                    <a:pt x="109" y="48"/>
                  </a:cubicBezTo>
                  <a:cubicBezTo>
                    <a:pt x="109" y="42"/>
                    <a:pt x="104" y="40"/>
                    <a:pt x="96" y="39"/>
                  </a:cubicBezTo>
                  <a:cubicBezTo>
                    <a:pt x="85" y="38"/>
                    <a:pt x="74" y="35"/>
                    <a:pt x="74" y="22"/>
                  </a:cubicBezTo>
                  <a:cubicBezTo>
                    <a:pt x="74" y="12"/>
                    <a:pt x="82" y="8"/>
                    <a:pt x="91" y="6"/>
                  </a:cubicBezTo>
                  <a:cubicBezTo>
                    <a:pt x="91" y="0"/>
                    <a:pt x="91" y="0"/>
                    <a:pt x="91" y="0"/>
                  </a:cubicBezTo>
                  <a:cubicBezTo>
                    <a:pt x="101" y="0"/>
                    <a:pt x="101" y="0"/>
                    <a:pt x="101" y="0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8" y="7"/>
                    <a:pt x="115" y="10"/>
                    <a:pt x="118" y="17"/>
                  </a:cubicBezTo>
                  <a:cubicBezTo>
                    <a:pt x="110" y="21"/>
                    <a:pt x="110" y="21"/>
                    <a:pt x="110" y="21"/>
                  </a:cubicBezTo>
                  <a:cubicBezTo>
                    <a:pt x="108" y="18"/>
                    <a:pt x="102" y="15"/>
                    <a:pt x="96" y="15"/>
                  </a:cubicBezTo>
                  <a:cubicBezTo>
                    <a:pt x="88" y="15"/>
                    <a:pt x="85" y="18"/>
                    <a:pt x="85" y="22"/>
                  </a:cubicBezTo>
                  <a:cubicBezTo>
                    <a:pt x="85" y="27"/>
                    <a:pt x="90" y="29"/>
                    <a:pt x="97" y="30"/>
                  </a:cubicBezTo>
                  <a:cubicBezTo>
                    <a:pt x="109" y="31"/>
                    <a:pt x="120" y="34"/>
                    <a:pt x="120" y="48"/>
                  </a:cubicBezTo>
                  <a:cubicBezTo>
                    <a:pt x="120" y="59"/>
                    <a:pt x="111" y="64"/>
                    <a:pt x="101" y="65"/>
                  </a:cubicBezTo>
                  <a:close/>
                  <a:moveTo>
                    <a:pt x="139" y="93"/>
                  </a:moveTo>
                  <a:cubicBezTo>
                    <a:pt x="128" y="90"/>
                    <a:pt x="121" y="98"/>
                    <a:pt x="103" y="104"/>
                  </a:cubicBezTo>
                  <a:cubicBezTo>
                    <a:pt x="100" y="105"/>
                    <a:pt x="75" y="97"/>
                    <a:pt x="74" y="92"/>
                  </a:cubicBezTo>
                  <a:cubicBezTo>
                    <a:pt x="73" y="90"/>
                    <a:pt x="99" y="95"/>
                    <a:pt x="105" y="91"/>
                  </a:cubicBezTo>
                  <a:cubicBezTo>
                    <a:pt x="115" y="83"/>
                    <a:pt x="104" y="80"/>
                    <a:pt x="86" y="79"/>
                  </a:cubicBezTo>
                  <a:cubicBezTo>
                    <a:pt x="86" y="79"/>
                    <a:pt x="77" y="78"/>
                    <a:pt x="62" y="75"/>
                  </a:cubicBezTo>
                  <a:cubicBezTo>
                    <a:pt x="53" y="73"/>
                    <a:pt x="29" y="83"/>
                    <a:pt x="29" y="83"/>
                  </a:cubicBezTo>
                  <a:cubicBezTo>
                    <a:pt x="29" y="117"/>
                    <a:pt x="29" y="117"/>
                    <a:pt x="29" y="117"/>
                  </a:cubicBezTo>
                  <a:cubicBezTo>
                    <a:pt x="29" y="117"/>
                    <a:pt x="45" y="120"/>
                    <a:pt x="50" y="121"/>
                  </a:cubicBezTo>
                  <a:cubicBezTo>
                    <a:pt x="59" y="123"/>
                    <a:pt x="101" y="124"/>
                    <a:pt x="107" y="123"/>
                  </a:cubicBezTo>
                  <a:cubicBezTo>
                    <a:pt x="112" y="123"/>
                    <a:pt x="142" y="99"/>
                    <a:pt x="143" y="98"/>
                  </a:cubicBezTo>
                  <a:cubicBezTo>
                    <a:pt x="145" y="97"/>
                    <a:pt x="145" y="95"/>
                    <a:pt x="139" y="93"/>
                  </a:cubicBezTo>
                  <a:close/>
                  <a:moveTo>
                    <a:pt x="0" y="125"/>
                  </a:moveTo>
                  <a:cubicBezTo>
                    <a:pt x="24" y="125"/>
                    <a:pt x="24" y="125"/>
                    <a:pt x="24" y="125"/>
                  </a:cubicBezTo>
                  <a:cubicBezTo>
                    <a:pt x="24" y="83"/>
                    <a:pt x="24" y="83"/>
                    <a:pt x="24" y="83"/>
                  </a:cubicBezTo>
                  <a:cubicBezTo>
                    <a:pt x="0" y="83"/>
                    <a:pt x="0" y="83"/>
                    <a:pt x="0" y="83"/>
                  </a:cubicBezTo>
                  <a:lnTo>
                    <a:pt x="0" y="12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ES" dirty="0"/>
            </a:p>
          </p:txBody>
        </p:sp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6C51C850-6CF9-AF23-2B04-6898E3D9580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450704" y="5105192"/>
              <a:ext cx="374512" cy="372126"/>
            </a:xfrm>
            <a:custGeom>
              <a:avLst/>
              <a:gdLst>
                <a:gd name="T0" fmla="*/ 2147483646 w 131"/>
                <a:gd name="T1" fmla="*/ 2147483646 h 130"/>
                <a:gd name="T2" fmla="*/ 2147483646 w 131"/>
                <a:gd name="T3" fmla="*/ 2147483646 h 130"/>
                <a:gd name="T4" fmla="*/ 2147483646 w 131"/>
                <a:gd name="T5" fmla="*/ 2147483646 h 130"/>
                <a:gd name="T6" fmla="*/ 2147483646 w 131"/>
                <a:gd name="T7" fmla="*/ 2147483646 h 130"/>
                <a:gd name="T8" fmla="*/ 2147483646 w 131"/>
                <a:gd name="T9" fmla="*/ 2147483646 h 130"/>
                <a:gd name="T10" fmla="*/ 2147483646 w 131"/>
                <a:gd name="T11" fmla="*/ 2147483646 h 130"/>
                <a:gd name="T12" fmla="*/ 2147483646 w 131"/>
                <a:gd name="T13" fmla="*/ 2147483646 h 130"/>
                <a:gd name="T14" fmla="*/ 2147483646 w 131"/>
                <a:gd name="T15" fmla="*/ 2147483646 h 130"/>
                <a:gd name="T16" fmla="*/ 2147483646 w 131"/>
                <a:gd name="T17" fmla="*/ 2147483646 h 130"/>
                <a:gd name="T18" fmla="*/ 2147483646 w 131"/>
                <a:gd name="T19" fmla="*/ 2147483646 h 130"/>
                <a:gd name="T20" fmla="*/ 2147483646 w 131"/>
                <a:gd name="T21" fmla="*/ 2147483646 h 130"/>
                <a:gd name="T22" fmla="*/ 2147483646 w 131"/>
                <a:gd name="T23" fmla="*/ 2147483646 h 130"/>
                <a:gd name="T24" fmla="*/ 2147483646 w 131"/>
                <a:gd name="T25" fmla="*/ 2147483646 h 130"/>
                <a:gd name="T26" fmla="*/ 2147483646 w 131"/>
                <a:gd name="T27" fmla="*/ 2147483646 h 130"/>
                <a:gd name="T28" fmla="*/ 2147483646 w 131"/>
                <a:gd name="T29" fmla="*/ 2147483646 h 130"/>
                <a:gd name="T30" fmla="*/ 2147483646 w 131"/>
                <a:gd name="T31" fmla="*/ 2147483646 h 130"/>
                <a:gd name="T32" fmla="*/ 2147483646 w 131"/>
                <a:gd name="T33" fmla="*/ 2147483646 h 130"/>
                <a:gd name="T34" fmla="*/ 2147483646 w 131"/>
                <a:gd name="T35" fmla="*/ 2147483646 h 130"/>
                <a:gd name="T36" fmla="*/ 2147483646 w 131"/>
                <a:gd name="T37" fmla="*/ 2147483646 h 130"/>
                <a:gd name="T38" fmla="*/ 2147483646 w 131"/>
                <a:gd name="T39" fmla="*/ 2147483646 h 130"/>
                <a:gd name="T40" fmla="*/ 2147483646 w 131"/>
                <a:gd name="T41" fmla="*/ 2147483646 h 130"/>
                <a:gd name="T42" fmla="*/ 2147483646 w 131"/>
                <a:gd name="T43" fmla="*/ 2147483646 h 130"/>
                <a:gd name="T44" fmla="*/ 2147483646 w 131"/>
                <a:gd name="T45" fmla="*/ 0 h 130"/>
                <a:gd name="T46" fmla="*/ 2147483646 w 131"/>
                <a:gd name="T47" fmla="*/ 2147483646 h 130"/>
                <a:gd name="T48" fmla="*/ 2147483646 w 131"/>
                <a:gd name="T49" fmla="*/ 2147483646 h 130"/>
                <a:gd name="T50" fmla="*/ 2147483646 w 131"/>
                <a:gd name="T51" fmla="*/ 2147483646 h 130"/>
                <a:gd name="T52" fmla="*/ 2147483646 w 131"/>
                <a:gd name="T53" fmla="*/ 2147483646 h 130"/>
                <a:gd name="T54" fmla="*/ 2147483646 w 131"/>
                <a:gd name="T55" fmla="*/ 2147483646 h 130"/>
                <a:gd name="T56" fmla="*/ 2147483646 w 131"/>
                <a:gd name="T57" fmla="*/ 2147483646 h 130"/>
                <a:gd name="T58" fmla="*/ 2147483646 w 131"/>
                <a:gd name="T59" fmla="*/ 2147483646 h 130"/>
                <a:gd name="T60" fmla="*/ 2147483646 w 131"/>
                <a:gd name="T61" fmla="*/ 2147483646 h 130"/>
                <a:gd name="T62" fmla="*/ 2147483646 w 131"/>
                <a:gd name="T63" fmla="*/ 2147483646 h 130"/>
                <a:gd name="T64" fmla="*/ 2147483646 w 131"/>
                <a:gd name="T65" fmla="*/ 2147483646 h 130"/>
                <a:gd name="T66" fmla="*/ 2147483646 w 131"/>
                <a:gd name="T67" fmla="*/ 2147483646 h 130"/>
                <a:gd name="T68" fmla="*/ 2147483646 w 131"/>
                <a:gd name="T69" fmla="*/ 2147483646 h 130"/>
                <a:gd name="T70" fmla="*/ 2147483646 w 131"/>
                <a:gd name="T71" fmla="*/ 2147483646 h 130"/>
                <a:gd name="T72" fmla="*/ 2147483646 w 131"/>
                <a:gd name="T73" fmla="*/ 2147483646 h 130"/>
                <a:gd name="T74" fmla="*/ 2147483646 w 131"/>
                <a:gd name="T75" fmla="*/ 2147483646 h 130"/>
                <a:gd name="T76" fmla="*/ 2147483646 w 131"/>
                <a:gd name="T77" fmla="*/ 2147483646 h 130"/>
                <a:gd name="T78" fmla="*/ 2147483646 w 131"/>
                <a:gd name="T79" fmla="*/ 2147483646 h 130"/>
                <a:gd name="T80" fmla="*/ 2147483646 w 131"/>
                <a:gd name="T81" fmla="*/ 2147483646 h 130"/>
                <a:gd name="T82" fmla="*/ 2147483646 w 131"/>
                <a:gd name="T83" fmla="*/ 2147483646 h 130"/>
                <a:gd name="T84" fmla="*/ 2147483646 w 131"/>
                <a:gd name="T85" fmla="*/ 0 h 130"/>
                <a:gd name="T86" fmla="*/ 2147483646 w 131"/>
                <a:gd name="T87" fmla="*/ 2147483646 h 130"/>
                <a:gd name="T88" fmla="*/ 2147483646 w 131"/>
                <a:gd name="T89" fmla="*/ 2147483646 h 130"/>
                <a:gd name="T90" fmla="*/ 2147483646 w 131"/>
                <a:gd name="T91" fmla="*/ 2147483646 h 130"/>
                <a:gd name="T92" fmla="*/ 0 w 131"/>
                <a:gd name="T93" fmla="*/ 2147483646 h 130"/>
                <a:gd name="T94" fmla="*/ 0 w 131"/>
                <a:gd name="T95" fmla="*/ 2147483646 h 130"/>
                <a:gd name="T96" fmla="*/ 2147483646 w 131"/>
                <a:gd name="T97" fmla="*/ 2147483646 h 130"/>
                <a:gd name="T98" fmla="*/ 2147483646 w 131"/>
                <a:gd name="T99" fmla="*/ 2147483646 h 130"/>
                <a:gd name="T100" fmla="*/ 2147483646 w 131"/>
                <a:gd name="T101" fmla="*/ 2147483646 h 130"/>
                <a:gd name="T102" fmla="*/ 2147483646 w 131"/>
                <a:gd name="T103" fmla="*/ 2147483646 h 130"/>
                <a:gd name="T104" fmla="*/ 2147483646 w 131"/>
                <a:gd name="T105" fmla="*/ 2147483646 h 130"/>
                <a:gd name="T106" fmla="*/ 2147483646 w 131"/>
                <a:gd name="T107" fmla="*/ 2147483646 h 130"/>
                <a:gd name="T108" fmla="*/ 2147483646 w 131"/>
                <a:gd name="T109" fmla="*/ 2147483646 h 130"/>
                <a:gd name="T110" fmla="*/ 2147483646 w 131"/>
                <a:gd name="T111" fmla="*/ 2147483646 h 130"/>
                <a:gd name="T112" fmla="*/ 2147483646 w 131"/>
                <a:gd name="T113" fmla="*/ 2147483646 h 130"/>
                <a:gd name="T114" fmla="*/ 2147483646 w 131"/>
                <a:gd name="T115" fmla="*/ 2147483646 h 130"/>
                <a:gd name="T116" fmla="*/ 2147483646 w 131"/>
                <a:gd name="T117" fmla="*/ 2147483646 h 130"/>
                <a:gd name="T118" fmla="*/ 2147483646 w 131"/>
                <a:gd name="T119" fmla="*/ 2147483646 h 130"/>
                <a:gd name="T120" fmla="*/ 2147483646 w 131"/>
                <a:gd name="T121" fmla="*/ 2147483646 h 130"/>
                <a:gd name="T122" fmla="*/ 0 w 131"/>
                <a:gd name="T123" fmla="*/ 2147483646 h 130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131" h="130">
                  <a:moveTo>
                    <a:pt x="51" y="27"/>
                  </a:moveTo>
                  <a:cubicBezTo>
                    <a:pt x="51" y="19"/>
                    <a:pt x="58" y="12"/>
                    <a:pt x="66" y="12"/>
                  </a:cubicBezTo>
                  <a:cubicBezTo>
                    <a:pt x="74" y="12"/>
                    <a:pt x="80" y="19"/>
                    <a:pt x="80" y="27"/>
                  </a:cubicBezTo>
                  <a:cubicBezTo>
                    <a:pt x="80" y="35"/>
                    <a:pt x="74" y="41"/>
                    <a:pt x="66" y="41"/>
                  </a:cubicBezTo>
                  <a:cubicBezTo>
                    <a:pt x="58" y="41"/>
                    <a:pt x="51" y="35"/>
                    <a:pt x="51" y="27"/>
                  </a:cubicBezTo>
                  <a:close/>
                  <a:moveTo>
                    <a:pt x="85" y="48"/>
                  </a:moveTo>
                  <a:cubicBezTo>
                    <a:pt x="47" y="48"/>
                    <a:pt x="47" y="48"/>
                    <a:pt x="47" y="48"/>
                  </a:cubicBezTo>
                  <a:cubicBezTo>
                    <a:pt x="44" y="48"/>
                    <a:pt x="42" y="50"/>
                    <a:pt x="42" y="52"/>
                  </a:cubicBezTo>
                  <a:cubicBezTo>
                    <a:pt x="42" y="85"/>
                    <a:pt x="42" y="85"/>
                    <a:pt x="42" y="85"/>
                  </a:cubicBezTo>
                  <a:cubicBezTo>
                    <a:pt x="42" y="88"/>
                    <a:pt x="44" y="90"/>
                    <a:pt x="47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125"/>
                    <a:pt x="51" y="125"/>
                    <a:pt x="51" y="125"/>
                  </a:cubicBezTo>
                  <a:cubicBezTo>
                    <a:pt x="51" y="127"/>
                    <a:pt x="54" y="130"/>
                    <a:pt x="56" y="130"/>
                  </a:cubicBezTo>
                  <a:cubicBezTo>
                    <a:pt x="76" y="130"/>
                    <a:pt x="76" y="130"/>
                    <a:pt x="76" y="130"/>
                  </a:cubicBezTo>
                  <a:cubicBezTo>
                    <a:pt x="78" y="130"/>
                    <a:pt x="80" y="127"/>
                    <a:pt x="80" y="125"/>
                  </a:cubicBezTo>
                  <a:cubicBezTo>
                    <a:pt x="80" y="90"/>
                    <a:pt x="80" y="90"/>
                    <a:pt x="80" y="90"/>
                  </a:cubicBezTo>
                  <a:cubicBezTo>
                    <a:pt x="85" y="90"/>
                    <a:pt x="85" y="90"/>
                    <a:pt x="85" y="90"/>
                  </a:cubicBezTo>
                  <a:cubicBezTo>
                    <a:pt x="88" y="90"/>
                    <a:pt x="90" y="88"/>
                    <a:pt x="90" y="85"/>
                  </a:cubicBezTo>
                  <a:cubicBezTo>
                    <a:pt x="90" y="52"/>
                    <a:pt x="90" y="52"/>
                    <a:pt x="90" y="52"/>
                  </a:cubicBezTo>
                  <a:cubicBezTo>
                    <a:pt x="90" y="50"/>
                    <a:pt x="88" y="48"/>
                    <a:pt x="85" y="48"/>
                  </a:cubicBezTo>
                  <a:close/>
                  <a:moveTo>
                    <a:pt x="109" y="27"/>
                  </a:moveTo>
                  <a:cubicBezTo>
                    <a:pt x="116" y="27"/>
                    <a:pt x="122" y="21"/>
                    <a:pt x="122" y="13"/>
                  </a:cubicBezTo>
                  <a:cubicBezTo>
                    <a:pt x="122" y="6"/>
                    <a:pt x="116" y="0"/>
                    <a:pt x="109" y="0"/>
                  </a:cubicBezTo>
                  <a:cubicBezTo>
                    <a:pt x="101" y="0"/>
                    <a:pt x="95" y="6"/>
                    <a:pt x="95" y="13"/>
                  </a:cubicBezTo>
                  <a:cubicBezTo>
                    <a:pt x="95" y="21"/>
                    <a:pt x="101" y="27"/>
                    <a:pt x="109" y="27"/>
                  </a:cubicBezTo>
                  <a:close/>
                  <a:moveTo>
                    <a:pt x="126" y="33"/>
                  </a:moveTo>
                  <a:cubicBezTo>
                    <a:pt x="91" y="33"/>
                    <a:pt x="91" y="33"/>
                    <a:pt x="91" y="33"/>
                  </a:cubicBezTo>
                  <a:cubicBezTo>
                    <a:pt x="88" y="33"/>
                    <a:pt x="86" y="35"/>
                    <a:pt x="86" y="37"/>
                  </a:cubicBezTo>
                  <a:cubicBezTo>
                    <a:pt x="86" y="38"/>
                    <a:pt x="86" y="38"/>
                    <a:pt x="86" y="38"/>
                  </a:cubicBezTo>
                  <a:cubicBezTo>
                    <a:pt x="94" y="38"/>
                    <a:pt x="100" y="45"/>
                    <a:pt x="100" y="52"/>
                  </a:cubicBezTo>
                  <a:cubicBezTo>
                    <a:pt x="100" y="85"/>
                    <a:pt x="100" y="85"/>
                    <a:pt x="100" y="85"/>
                  </a:cubicBezTo>
                  <a:cubicBezTo>
                    <a:pt x="100" y="90"/>
                    <a:pt x="98" y="93"/>
                    <a:pt x="95" y="96"/>
                  </a:cubicBezTo>
                  <a:cubicBezTo>
                    <a:pt x="95" y="104"/>
                    <a:pt x="95" y="104"/>
                    <a:pt x="95" y="104"/>
                  </a:cubicBezTo>
                  <a:cubicBezTo>
                    <a:pt x="95" y="107"/>
                    <a:pt x="97" y="109"/>
                    <a:pt x="100" y="109"/>
                  </a:cubicBezTo>
                  <a:cubicBezTo>
                    <a:pt x="118" y="109"/>
                    <a:pt x="118" y="109"/>
                    <a:pt x="118" y="109"/>
                  </a:cubicBezTo>
                  <a:cubicBezTo>
                    <a:pt x="120" y="109"/>
                    <a:pt x="122" y="107"/>
                    <a:pt x="122" y="104"/>
                  </a:cubicBezTo>
                  <a:cubicBezTo>
                    <a:pt x="122" y="72"/>
                    <a:pt x="122" y="72"/>
                    <a:pt x="122" y="72"/>
                  </a:cubicBezTo>
                  <a:cubicBezTo>
                    <a:pt x="126" y="72"/>
                    <a:pt x="126" y="72"/>
                    <a:pt x="126" y="72"/>
                  </a:cubicBezTo>
                  <a:cubicBezTo>
                    <a:pt x="129" y="72"/>
                    <a:pt x="131" y="70"/>
                    <a:pt x="131" y="68"/>
                  </a:cubicBezTo>
                  <a:cubicBezTo>
                    <a:pt x="131" y="37"/>
                    <a:pt x="131" y="37"/>
                    <a:pt x="131" y="37"/>
                  </a:cubicBezTo>
                  <a:cubicBezTo>
                    <a:pt x="131" y="35"/>
                    <a:pt x="129" y="33"/>
                    <a:pt x="126" y="33"/>
                  </a:cubicBezTo>
                  <a:close/>
                  <a:moveTo>
                    <a:pt x="36" y="13"/>
                  </a:moveTo>
                  <a:cubicBezTo>
                    <a:pt x="36" y="6"/>
                    <a:pt x="30" y="0"/>
                    <a:pt x="23" y="0"/>
                  </a:cubicBezTo>
                  <a:cubicBezTo>
                    <a:pt x="16" y="0"/>
                    <a:pt x="9" y="6"/>
                    <a:pt x="9" y="13"/>
                  </a:cubicBezTo>
                  <a:cubicBezTo>
                    <a:pt x="9" y="21"/>
                    <a:pt x="16" y="27"/>
                    <a:pt x="23" y="27"/>
                  </a:cubicBezTo>
                  <a:cubicBezTo>
                    <a:pt x="30" y="27"/>
                    <a:pt x="36" y="21"/>
                    <a:pt x="36" y="13"/>
                  </a:cubicBezTo>
                  <a:close/>
                  <a:moveTo>
                    <a:pt x="0" y="37"/>
                  </a:moveTo>
                  <a:cubicBezTo>
                    <a:pt x="0" y="68"/>
                    <a:pt x="0" y="68"/>
                    <a:pt x="0" y="68"/>
                  </a:cubicBezTo>
                  <a:cubicBezTo>
                    <a:pt x="0" y="70"/>
                    <a:pt x="2" y="72"/>
                    <a:pt x="5" y="72"/>
                  </a:cubicBezTo>
                  <a:cubicBezTo>
                    <a:pt x="9" y="72"/>
                    <a:pt x="9" y="72"/>
                    <a:pt x="9" y="72"/>
                  </a:cubicBezTo>
                  <a:cubicBezTo>
                    <a:pt x="9" y="104"/>
                    <a:pt x="9" y="104"/>
                    <a:pt x="9" y="104"/>
                  </a:cubicBezTo>
                  <a:cubicBezTo>
                    <a:pt x="9" y="107"/>
                    <a:pt x="11" y="109"/>
                    <a:pt x="14" y="109"/>
                  </a:cubicBezTo>
                  <a:cubicBezTo>
                    <a:pt x="32" y="109"/>
                    <a:pt x="32" y="109"/>
                    <a:pt x="32" y="109"/>
                  </a:cubicBezTo>
                  <a:cubicBezTo>
                    <a:pt x="34" y="109"/>
                    <a:pt x="36" y="107"/>
                    <a:pt x="36" y="104"/>
                  </a:cubicBezTo>
                  <a:cubicBezTo>
                    <a:pt x="36" y="96"/>
                    <a:pt x="36" y="96"/>
                    <a:pt x="36" y="96"/>
                  </a:cubicBezTo>
                  <a:cubicBezTo>
                    <a:pt x="33" y="93"/>
                    <a:pt x="32" y="90"/>
                    <a:pt x="32" y="85"/>
                  </a:cubicBezTo>
                  <a:cubicBezTo>
                    <a:pt x="32" y="52"/>
                    <a:pt x="32" y="52"/>
                    <a:pt x="32" y="52"/>
                  </a:cubicBezTo>
                  <a:cubicBezTo>
                    <a:pt x="32" y="45"/>
                    <a:pt x="38" y="38"/>
                    <a:pt x="45" y="38"/>
                  </a:cubicBezTo>
                  <a:cubicBezTo>
                    <a:pt x="45" y="37"/>
                    <a:pt x="45" y="37"/>
                    <a:pt x="45" y="37"/>
                  </a:cubicBezTo>
                  <a:cubicBezTo>
                    <a:pt x="45" y="35"/>
                    <a:pt x="43" y="33"/>
                    <a:pt x="41" y="33"/>
                  </a:cubicBezTo>
                  <a:cubicBezTo>
                    <a:pt x="5" y="33"/>
                    <a:pt x="5" y="33"/>
                    <a:pt x="5" y="33"/>
                  </a:cubicBezTo>
                  <a:cubicBezTo>
                    <a:pt x="2" y="33"/>
                    <a:pt x="0" y="35"/>
                    <a:pt x="0" y="37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ES" dirty="0"/>
            </a:p>
          </p:txBody>
        </p:sp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84AD333A-7823-E2FF-744A-595055E6659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35744" y="2653392"/>
              <a:ext cx="366163" cy="392402"/>
            </a:xfrm>
            <a:custGeom>
              <a:avLst/>
              <a:gdLst>
                <a:gd name="T0" fmla="*/ 2147483646 w 128"/>
                <a:gd name="T1" fmla="*/ 2147483646 h 137"/>
                <a:gd name="T2" fmla="*/ 2147483646 w 128"/>
                <a:gd name="T3" fmla="*/ 2147483646 h 137"/>
                <a:gd name="T4" fmla="*/ 2147483646 w 128"/>
                <a:gd name="T5" fmla="*/ 2147483646 h 137"/>
                <a:gd name="T6" fmla="*/ 2147483646 w 128"/>
                <a:gd name="T7" fmla="*/ 2147483646 h 137"/>
                <a:gd name="T8" fmla="*/ 2147483646 w 128"/>
                <a:gd name="T9" fmla="*/ 2147483646 h 137"/>
                <a:gd name="T10" fmla="*/ 2147483646 w 128"/>
                <a:gd name="T11" fmla="*/ 2147483646 h 137"/>
                <a:gd name="T12" fmla="*/ 2147483646 w 128"/>
                <a:gd name="T13" fmla="*/ 2147483646 h 137"/>
                <a:gd name="T14" fmla="*/ 2147483646 w 128"/>
                <a:gd name="T15" fmla="*/ 2147483646 h 137"/>
                <a:gd name="T16" fmla="*/ 2147483646 w 128"/>
                <a:gd name="T17" fmla="*/ 2147483646 h 137"/>
                <a:gd name="T18" fmla="*/ 2147483646 w 128"/>
                <a:gd name="T19" fmla="*/ 2147483646 h 137"/>
                <a:gd name="T20" fmla="*/ 2147483646 w 128"/>
                <a:gd name="T21" fmla="*/ 2147483646 h 137"/>
                <a:gd name="T22" fmla="*/ 2147483646 w 128"/>
                <a:gd name="T23" fmla="*/ 2147483646 h 137"/>
                <a:gd name="T24" fmla="*/ 2147483646 w 128"/>
                <a:gd name="T25" fmla="*/ 2147483646 h 137"/>
                <a:gd name="T26" fmla="*/ 2147483646 w 128"/>
                <a:gd name="T27" fmla="*/ 2147483646 h 137"/>
                <a:gd name="T28" fmla="*/ 2147483646 w 128"/>
                <a:gd name="T29" fmla="*/ 2147483646 h 137"/>
                <a:gd name="T30" fmla="*/ 2147483646 w 128"/>
                <a:gd name="T31" fmla="*/ 2147483646 h 137"/>
                <a:gd name="T32" fmla="*/ 2147483646 w 128"/>
                <a:gd name="T33" fmla="*/ 2147483646 h 137"/>
                <a:gd name="T34" fmla="*/ 2147483646 w 128"/>
                <a:gd name="T35" fmla="*/ 2147483646 h 137"/>
                <a:gd name="T36" fmla="*/ 2147483646 w 128"/>
                <a:gd name="T37" fmla="*/ 2147483646 h 137"/>
                <a:gd name="T38" fmla="*/ 2147483646 w 128"/>
                <a:gd name="T39" fmla="*/ 2147483646 h 137"/>
                <a:gd name="T40" fmla="*/ 2147483646 w 128"/>
                <a:gd name="T41" fmla="*/ 0 h 137"/>
                <a:gd name="T42" fmla="*/ 2147483646 w 128"/>
                <a:gd name="T43" fmla="*/ 2147483646 h 137"/>
                <a:gd name="T44" fmla="*/ 2147483646 w 128"/>
                <a:gd name="T45" fmla="*/ 2147483646 h 137"/>
                <a:gd name="T46" fmla="*/ 2147483646 w 128"/>
                <a:gd name="T47" fmla="*/ 2147483646 h 137"/>
                <a:gd name="T48" fmla="*/ 2147483646 w 128"/>
                <a:gd name="T49" fmla="*/ 2147483646 h 137"/>
                <a:gd name="T50" fmla="*/ 2147483646 w 128"/>
                <a:gd name="T51" fmla="*/ 2147483646 h 137"/>
                <a:gd name="T52" fmla="*/ 2147483646 w 128"/>
                <a:gd name="T53" fmla="*/ 2147483646 h 137"/>
                <a:gd name="T54" fmla="*/ 2147483646 w 128"/>
                <a:gd name="T55" fmla="*/ 2147483646 h 137"/>
                <a:gd name="T56" fmla="*/ 2147483646 w 128"/>
                <a:gd name="T57" fmla="*/ 2147483646 h 137"/>
                <a:gd name="T58" fmla="*/ 2147483646 w 128"/>
                <a:gd name="T59" fmla="*/ 2147483646 h 137"/>
                <a:gd name="T60" fmla="*/ 2147483646 w 128"/>
                <a:gd name="T61" fmla="*/ 2147483646 h 137"/>
                <a:gd name="T62" fmla="*/ 2147483646 w 128"/>
                <a:gd name="T63" fmla="*/ 2147483646 h 137"/>
                <a:gd name="T64" fmla="*/ 2147483646 w 128"/>
                <a:gd name="T65" fmla="*/ 2147483646 h 137"/>
                <a:gd name="T66" fmla="*/ 2147483646 w 128"/>
                <a:gd name="T67" fmla="*/ 2147483646 h 137"/>
                <a:gd name="T68" fmla="*/ 2147483646 w 128"/>
                <a:gd name="T69" fmla="*/ 2147483646 h 137"/>
                <a:gd name="T70" fmla="*/ 2147483646 w 128"/>
                <a:gd name="T71" fmla="*/ 2147483646 h 137"/>
                <a:gd name="T72" fmla="*/ 2147483646 w 128"/>
                <a:gd name="T73" fmla="*/ 2147483646 h 137"/>
                <a:gd name="T74" fmla="*/ 2147483646 w 128"/>
                <a:gd name="T75" fmla="*/ 2147483646 h 137"/>
                <a:gd name="T76" fmla="*/ 2147483646 w 128"/>
                <a:gd name="T77" fmla="*/ 2147483646 h 137"/>
                <a:gd name="T78" fmla="*/ 2147483646 w 128"/>
                <a:gd name="T79" fmla="*/ 0 h 137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128" h="137">
                  <a:moveTo>
                    <a:pt x="1" y="42"/>
                  </a:moveTo>
                  <a:cubicBezTo>
                    <a:pt x="2" y="36"/>
                    <a:pt x="12" y="28"/>
                    <a:pt x="19" y="27"/>
                  </a:cubicBezTo>
                  <a:cubicBezTo>
                    <a:pt x="27" y="26"/>
                    <a:pt x="40" y="44"/>
                    <a:pt x="37" y="52"/>
                  </a:cubicBezTo>
                  <a:cubicBezTo>
                    <a:pt x="35" y="60"/>
                    <a:pt x="27" y="63"/>
                    <a:pt x="28" y="68"/>
                  </a:cubicBezTo>
                  <a:cubicBezTo>
                    <a:pt x="41" y="90"/>
                    <a:pt x="48" y="96"/>
                    <a:pt x="56" y="102"/>
                  </a:cubicBezTo>
                  <a:cubicBezTo>
                    <a:pt x="63" y="104"/>
                    <a:pt x="65" y="99"/>
                    <a:pt x="71" y="94"/>
                  </a:cubicBezTo>
                  <a:cubicBezTo>
                    <a:pt x="78" y="90"/>
                    <a:pt x="89" y="100"/>
                    <a:pt x="95" y="106"/>
                  </a:cubicBezTo>
                  <a:cubicBezTo>
                    <a:pt x="99" y="113"/>
                    <a:pt x="98" y="119"/>
                    <a:pt x="83" y="130"/>
                  </a:cubicBezTo>
                  <a:cubicBezTo>
                    <a:pt x="56" y="137"/>
                    <a:pt x="28" y="103"/>
                    <a:pt x="28" y="103"/>
                  </a:cubicBezTo>
                  <a:cubicBezTo>
                    <a:pt x="1" y="72"/>
                    <a:pt x="0" y="50"/>
                    <a:pt x="1" y="42"/>
                  </a:cubicBezTo>
                  <a:close/>
                  <a:moveTo>
                    <a:pt x="91" y="56"/>
                  </a:moveTo>
                  <a:cubicBezTo>
                    <a:pt x="72" y="56"/>
                    <a:pt x="72" y="56"/>
                    <a:pt x="72" y="56"/>
                  </a:cubicBezTo>
                  <a:cubicBezTo>
                    <a:pt x="72" y="33"/>
                    <a:pt x="72" y="33"/>
                    <a:pt x="72" y="33"/>
                  </a:cubicBezTo>
                  <a:cubicBezTo>
                    <a:pt x="72" y="31"/>
                    <a:pt x="70" y="29"/>
                    <a:pt x="68" y="29"/>
                  </a:cubicBezTo>
                  <a:cubicBezTo>
                    <a:pt x="65" y="29"/>
                    <a:pt x="64" y="31"/>
                    <a:pt x="64" y="33"/>
                  </a:cubicBezTo>
                  <a:cubicBezTo>
                    <a:pt x="64" y="60"/>
                    <a:pt x="64" y="60"/>
                    <a:pt x="64" y="60"/>
                  </a:cubicBezTo>
                  <a:cubicBezTo>
                    <a:pt x="64" y="62"/>
                    <a:pt x="65" y="64"/>
                    <a:pt x="68" y="64"/>
                  </a:cubicBezTo>
                  <a:cubicBezTo>
                    <a:pt x="91" y="64"/>
                    <a:pt x="91" y="64"/>
                    <a:pt x="91" y="64"/>
                  </a:cubicBezTo>
                  <a:cubicBezTo>
                    <a:pt x="94" y="64"/>
                    <a:pt x="95" y="62"/>
                    <a:pt x="95" y="60"/>
                  </a:cubicBezTo>
                  <a:cubicBezTo>
                    <a:pt x="95" y="58"/>
                    <a:pt x="94" y="56"/>
                    <a:pt x="91" y="56"/>
                  </a:cubicBezTo>
                  <a:close/>
                  <a:moveTo>
                    <a:pt x="68" y="0"/>
                  </a:moveTo>
                  <a:cubicBezTo>
                    <a:pt x="50" y="0"/>
                    <a:pt x="34" y="7"/>
                    <a:pt x="23" y="20"/>
                  </a:cubicBezTo>
                  <a:cubicBezTo>
                    <a:pt x="25" y="21"/>
                    <a:pt x="28" y="22"/>
                    <a:pt x="30" y="24"/>
                  </a:cubicBezTo>
                  <a:cubicBezTo>
                    <a:pt x="39" y="15"/>
                    <a:pt x="50" y="9"/>
                    <a:pt x="64" y="8"/>
                  </a:cubicBezTo>
                  <a:cubicBezTo>
                    <a:pt x="64" y="16"/>
                    <a:pt x="64" y="16"/>
                    <a:pt x="64" y="16"/>
                  </a:cubicBezTo>
                  <a:cubicBezTo>
                    <a:pt x="64" y="18"/>
                    <a:pt x="65" y="20"/>
                    <a:pt x="68" y="20"/>
                  </a:cubicBezTo>
                  <a:cubicBezTo>
                    <a:pt x="70" y="20"/>
                    <a:pt x="72" y="18"/>
                    <a:pt x="72" y="16"/>
                  </a:cubicBezTo>
                  <a:cubicBezTo>
                    <a:pt x="72" y="8"/>
                    <a:pt x="72" y="8"/>
                    <a:pt x="72" y="8"/>
                  </a:cubicBezTo>
                  <a:cubicBezTo>
                    <a:pt x="97" y="10"/>
                    <a:pt x="117" y="30"/>
                    <a:pt x="119" y="56"/>
                  </a:cubicBezTo>
                  <a:cubicBezTo>
                    <a:pt x="112" y="56"/>
                    <a:pt x="112" y="56"/>
                    <a:pt x="112" y="56"/>
                  </a:cubicBezTo>
                  <a:cubicBezTo>
                    <a:pt x="109" y="56"/>
                    <a:pt x="108" y="58"/>
                    <a:pt x="108" y="60"/>
                  </a:cubicBezTo>
                  <a:cubicBezTo>
                    <a:pt x="108" y="62"/>
                    <a:pt x="109" y="64"/>
                    <a:pt x="112" y="64"/>
                  </a:cubicBezTo>
                  <a:cubicBezTo>
                    <a:pt x="119" y="64"/>
                    <a:pt x="119" y="64"/>
                    <a:pt x="119" y="64"/>
                  </a:cubicBezTo>
                  <a:cubicBezTo>
                    <a:pt x="118" y="79"/>
                    <a:pt x="111" y="92"/>
                    <a:pt x="99" y="101"/>
                  </a:cubicBezTo>
                  <a:cubicBezTo>
                    <a:pt x="99" y="101"/>
                    <a:pt x="100" y="101"/>
                    <a:pt x="100" y="102"/>
                  </a:cubicBezTo>
                  <a:cubicBezTo>
                    <a:pt x="100" y="102"/>
                    <a:pt x="100" y="102"/>
                    <a:pt x="100" y="102"/>
                  </a:cubicBezTo>
                  <a:cubicBezTo>
                    <a:pt x="100" y="102"/>
                    <a:pt x="100" y="102"/>
                    <a:pt x="100" y="102"/>
                  </a:cubicBezTo>
                  <a:cubicBezTo>
                    <a:pt x="102" y="105"/>
                    <a:pt x="103" y="107"/>
                    <a:pt x="103" y="109"/>
                  </a:cubicBezTo>
                  <a:cubicBezTo>
                    <a:pt x="118" y="98"/>
                    <a:pt x="128" y="80"/>
                    <a:pt x="128" y="60"/>
                  </a:cubicBezTo>
                  <a:cubicBezTo>
                    <a:pt x="128" y="27"/>
                    <a:pt x="101" y="0"/>
                    <a:pt x="68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ES" dirty="0"/>
            </a:p>
          </p:txBody>
        </p:sp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A5F25CF1-53CC-07FD-6E34-6026D42B10E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55606" y="4251364"/>
              <a:ext cx="382860" cy="296986"/>
            </a:xfrm>
            <a:custGeom>
              <a:avLst/>
              <a:gdLst>
                <a:gd name="T0" fmla="*/ 2147483646 w 134"/>
                <a:gd name="T1" fmla="*/ 2147483646 h 104"/>
                <a:gd name="T2" fmla="*/ 2147483646 w 134"/>
                <a:gd name="T3" fmla="*/ 2147483646 h 104"/>
                <a:gd name="T4" fmla="*/ 2147483646 w 134"/>
                <a:gd name="T5" fmla="*/ 2147483646 h 104"/>
                <a:gd name="T6" fmla="*/ 2147483646 w 134"/>
                <a:gd name="T7" fmla="*/ 0 h 104"/>
                <a:gd name="T8" fmla="*/ 2147483646 w 134"/>
                <a:gd name="T9" fmla="*/ 0 h 104"/>
                <a:gd name="T10" fmla="*/ 2147483646 w 134"/>
                <a:gd name="T11" fmla="*/ 2147483646 h 104"/>
                <a:gd name="T12" fmla="*/ 2147483646 w 134"/>
                <a:gd name="T13" fmla="*/ 2147483646 h 104"/>
                <a:gd name="T14" fmla="*/ 2147483646 w 134"/>
                <a:gd name="T15" fmla="*/ 2147483646 h 104"/>
                <a:gd name="T16" fmla="*/ 0 w 134"/>
                <a:gd name="T17" fmla="*/ 2147483646 h 104"/>
                <a:gd name="T18" fmla="*/ 0 w 134"/>
                <a:gd name="T19" fmla="*/ 2147483646 h 104"/>
                <a:gd name="T20" fmla="*/ 2147483646 w 134"/>
                <a:gd name="T21" fmla="*/ 2147483646 h 104"/>
                <a:gd name="T22" fmla="*/ 2147483646 w 134"/>
                <a:gd name="T23" fmla="*/ 2147483646 h 104"/>
                <a:gd name="T24" fmla="*/ 2147483646 w 134"/>
                <a:gd name="T25" fmla="*/ 2147483646 h 104"/>
                <a:gd name="T26" fmla="*/ 2147483646 w 134"/>
                <a:gd name="T27" fmla="*/ 2147483646 h 104"/>
                <a:gd name="T28" fmla="*/ 2147483646 w 134"/>
                <a:gd name="T29" fmla="*/ 2147483646 h 104"/>
                <a:gd name="T30" fmla="*/ 2147483646 w 134"/>
                <a:gd name="T31" fmla="*/ 2147483646 h 104"/>
                <a:gd name="T32" fmla="*/ 2147483646 w 134"/>
                <a:gd name="T33" fmla="*/ 2147483646 h 104"/>
                <a:gd name="T34" fmla="*/ 2147483646 w 134"/>
                <a:gd name="T35" fmla="*/ 2147483646 h 104"/>
                <a:gd name="T36" fmla="*/ 2147483646 w 134"/>
                <a:gd name="T37" fmla="*/ 2147483646 h 104"/>
                <a:gd name="T38" fmla="*/ 2147483646 w 134"/>
                <a:gd name="T39" fmla="*/ 2147483646 h 104"/>
                <a:gd name="T40" fmla="*/ 2147483646 w 134"/>
                <a:gd name="T41" fmla="*/ 2147483646 h 104"/>
                <a:gd name="T42" fmla="*/ 2147483646 w 134"/>
                <a:gd name="T43" fmla="*/ 2147483646 h 104"/>
                <a:gd name="T44" fmla="*/ 2147483646 w 134"/>
                <a:gd name="T45" fmla="*/ 2147483646 h 104"/>
                <a:gd name="T46" fmla="*/ 2147483646 w 134"/>
                <a:gd name="T47" fmla="*/ 2147483646 h 104"/>
                <a:gd name="T48" fmla="*/ 2147483646 w 134"/>
                <a:gd name="T49" fmla="*/ 2147483646 h 104"/>
                <a:gd name="T50" fmla="*/ 2147483646 w 134"/>
                <a:gd name="T51" fmla="*/ 2147483646 h 104"/>
                <a:gd name="T52" fmla="*/ 2147483646 w 134"/>
                <a:gd name="T53" fmla="*/ 2147483646 h 104"/>
                <a:gd name="T54" fmla="*/ 2147483646 w 134"/>
                <a:gd name="T55" fmla="*/ 2147483646 h 104"/>
                <a:gd name="T56" fmla="*/ 2147483646 w 134"/>
                <a:gd name="T57" fmla="*/ 2147483646 h 104"/>
                <a:gd name="T58" fmla="*/ 2147483646 w 134"/>
                <a:gd name="T59" fmla="*/ 2147483646 h 104"/>
                <a:gd name="T60" fmla="*/ 0 w 134"/>
                <a:gd name="T61" fmla="*/ 2147483646 h 104"/>
                <a:gd name="T62" fmla="*/ 0 w 134"/>
                <a:gd name="T63" fmla="*/ 2147483646 h 104"/>
                <a:gd name="T64" fmla="*/ 2147483646 w 134"/>
                <a:gd name="T65" fmla="*/ 2147483646 h 104"/>
                <a:gd name="T66" fmla="*/ 2147483646 w 134"/>
                <a:gd name="T67" fmla="*/ 2147483646 h 104"/>
                <a:gd name="T68" fmla="*/ 2147483646 w 134"/>
                <a:gd name="T69" fmla="*/ 2147483646 h 104"/>
                <a:gd name="T70" fmla="*/ 2147483646 w 134"/>
                <a:gd name="T71" fmla="*/ 2147483646 h 104"/>
                <a:gd name="T72" fmla="*/ 2147483646 w 134"/>
                <a:gd name="T73" fmla="*/ 2147483646 h 104"/>
                <a:gd name="T74" fmla="*/ 2147483646 w 134"/>
                <a:gd name="T75" fmla="*/ 2147483646 h 104"/>
                <a:gd name="T76" fmla="*/ 2147483646 w 134"/>
                <a:gd name="T77" fmla="*/ 2147483646 h 104"/>
                <a:gd name="T78" fmla="*/ 2147483646 w 134"/>
                <a:gd name="T79" fmla="*/ 2147483646 h 104"/>
                <a:gd name="T80" fmla="*/ 2147483646 w 134"/>
                <a:gd name="T81" fmla="*/ 2147483646 h 104"/>
                <a:gd name="T82" fmla="*/ 2147483646 w 134"/>
                <a:gd name="T83" fmla="*/ 2147483646 h 104"/>
                <a:gd name="T84" fmla="*/ 2147483646 w 134"/>
                <a:gd name="T85" fmla="*/ 2147483646 h 104"/>
                <a:gd name="T86" fmla="*/ 2147483646 w 134"/>
                <a:gd name="T87" fmla="*/ 2147483646 h 104"/>
                <a:gd name="T88" fmla="*/ 2147483646 w 134"/>
                <a:gd name="T89" fmla="*/ 2147483646 h 104"/>
                <a:gd name="T90" fmla="*/ 2147483646 w 134"/>
                <a:gd name="T91" fmla="*/ 2147483646 h 104"/>
                <a:gd name="T92" fmla="*/ 2147483646 w 134"/>
                <a:gd name="T93" fmla="*/ 2147483646 h 104"/>
                <a:gd name="T94" fmla="*/ 2147483646 w 134"/>
                <a:gd name="T95" fmla="*/ 2147483646 h 104"/>
                <a:gd name="T96" fmla="*/ 2147483646 w 134"/>
                <a:gd name="T97" fmla="*/ 2147483646 h 104"/>
                <a:gd name="T98" fmla="*/ 2147483646 w 134"/>
                <a:gd name="T99" fmla="*/ 2147483646 h 104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134" h="104">
                  <a:moveTo>
                    <a:pt x="124" y="16"/>
                  </a:moveTo>
                  <a:cubicBezTo>
                    <a:pt x="89" y="16"/>
                    <a:pt x="89" y="16"/>
                    <a:pt x="89" y="16"/>
                  </a:cubicBezTo>
                  <a:cubicBezTo>
                    <a:pt x="89" y="4"/>
                    <a:pt x="89" y="4"/>
                    <a:pt x="89" y="4"/>
                  </a:cubicBezTo>
                  <a:cubicBezTo>
                    <a:pt x="89" y="2"/>
                    <a:pt x="88" y="0"/>
                    <a:pt x="86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46" y="0"/>
                    <a:pt x="44" y="2"/>
                    <a:pt x="44" y="4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9" y="16"/>
                    <a:pt x="9" y="16"/>
                    <a:pt x="9" y="16"/>
                  </a:cubicBezTo>
                  <a:cubicBezTo>
                    <a:pt x="4" y="16"/>
                    <a:pt x="0" y="20"/>
                    <a:pt x="0" y="26"/>
                  </a:cubicBezTo>
                  <a:cubicBezTo>
                    <a:pt x="0" y="38"/>
                    <a:pt x="0" y="38"/>
                    <a:pt x="0" y="38"/>
                  </a:cubicBezTo>
                  <a:cubicBezTo>
                    <a:pt x="0" y="44"/>
                    <a:pt x="4" y="48"/>
                    <a:pt x="9" y="48"/>
                  </a:cubicBezTo>
                  <a:cubicBezTo>
                    <a:pt x="52" y="48"/>
                    <a:pt x="52" y="48"/>
                    <a:pt x="52" y="48"/>
                  </a:cubicBezTo>
                  <a:cubicBezTo>
                    <a:pt x="52" y="46"/>
                    <a:pt x="52" y="46"/>
                    <a:pt x="52" y="46"/>
                  </a:cubicBezTo>
                  <a:cubicBezTo>
                    <a:pt x="52" y="44"/>
                    <a:pt x="54" y="43"/>
                    <a:pt x="56" y="43"/>
                  </a:cubicBezTo>
                  <a:cubicBezTo>
                    <a:pt x="77" y="43"/>
                    <a:pt x="77" y="43"/>
                    <a:pt x="77" y="43"/>
                  </a:cubicBezTo>
                  <a:cubicBezTo>
                    <a:pt x="79" y="43"/>
                    <a:pt x="81" y="44"/>
                    <a:pt x="81" y="46"/>
                  </a:cubicBezTo>
                  <a:cubicBezTo>
                    <a:pt x="81" y="48"/>
                    <a:pt x="81" y="48"/>
                    <a:pt x="81" y="48"/>
                  </a:cubicBezTo>
                  <a:cubicBezTo>
                    <a:pt x="124" y="48"/>
                    <a:pt x="124" y="48"/>
                    <a:pt x="124" y="48"/>
                  </a:cubicBezTo>
                  <a:cubicBezTo>
                    <a:pt x="129" y="48"/>
                    <a:pt x="134" y="44"/>
                    <a:pt x="134" y="38"/>
                  </a:cubicBezTo>
                  <a:cubicBezTo>
                    <a:pt x="134" y="26"/>
                    <a:pt x="134" y="26"/>
                    <a:pt x="134" y="26"/>
                  </a:cubicBezTo>
                  <a:cubicBezTo>
                    <a:pt x="134" y="20"/>
                    <a:pt x="129" y="16"/>
                    <a:pt x="124" y="16"/>
                  </a:cubicBezTo>
                  <a:close/>
                  <a:moveTo>
                    <a:pt x="82" y="16"/>
                  </a:moveTo>
                  <a:cubicBezTo>
                    <a:pt x="52" y="16"/>
                    <a:pt x="52" y="16"/>
                    <a:pt x="52" y="16"/>
                  </a:cubicBezTo>
                  <a:cubicBezTo>
                    <a:pt x="52" y="8"/>
                    <a:pt x="52" y="8"/>
                    <a:pt x="52" y="8"/>
                  </a:cubicBezTo>
                  <a:cubicBezTo>
                    <a:pt x="82" y="8"/>
                    <a:pt x="82" y="8"/>
                    <a:pt x="82" y="8"/>
                  </a:cubicBezTo>
                  <a:lnTo>
                    <a:pt x="82" y="16"/>
                  </a:lnTo>
                  <a:close/>
                  <a:moveTo>
                    <a:pt x="134" y="52"/>
                  </a:moveTo>
                  <a:cubicBezTo>
                    <a:pt x="134" y="94"/>
                    <a:pt x="134" y="94"/>
                    <a:pt x="134" y="94"/>
                  </a:cubicBezTo>
                  <a:cubicBezTo>
                    <a:pt x="134" y="100"/>
                    <a:pt x="129" y="104"/>
                    <a:pt x="123" y="104"/>
                  </a:cubicBezTo>
                  <a:cubicBezTo>
                    <a:pt x="10" y="104"/>
                    <a:pt x="10" y="104"/>
                    <a:pt x="10" y="104"/>
                  </a:cubicBezTo>
                  <a:cubicBezTo>
                    <a:pt x="4" y="104"/>
                    <a:pt x="0" y="100"/>
                    <a:pt x="0" y="94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2" y="54"/>
                    <a:pt x="6" y="55"/>
                    <a:pt x="9" y="55"/>
                  </a:cubicBezTo>
                  <a:cubicBezTo>
                    <a:pt x="52" y="55"/>
                    <a:pt x="52" y="55"/>
                    <a:pt x="52" y="55"/>
                  </a:cubicBezTo>
                  <a:cubicBezTo>
                    <a:pt x="52" y="60"/>
                    <a:pt x="52" y="60"/>
                    <a:pt x="52" y="60"/>
                  </a:cubicBezTo>
                  <a:cubicBezTo>
                    <a:pt x="52" y="62"/>
                    <a:pt x="54" y="64"/>
                    <a:pt x="56" y="64"/>
                  </a:cubicBezTo>
                  <a:cubicBezTo>
                    <a:pt x="77" y="64"/>
                    <a:pt x="77" y="64"/>
                    <a:pt x="77" y="64"/>
                  </a:cubicBezTo>
                  <a:cubicBezTo>
                    <a:pt x="79" y="64"/>
                    <a:pt x="81" y="62"/>
                    <a:pt x="81" y="60"/>
                  </a:cubicBezTo>
                  <a:cubicBezTo>
                    <a:pt x="81" y="55"/>
                    <a:pt x="81" y="55"/>
                    <a:pt x="81" y="55"/>
                  </a:cubicBezTo>
                  <a:cubicBezTo>
                    <a:pt x="124" y="55"/>
                    <a:pt x="124" y="55"/>
                    <a:pt x="124" y="55"/>
                  </a:cubicBezTo>
                  <a:cubicBezTo>
                    <a:pt x="128" y="55"/>
                    <a:pt x="131" y="54"/>
                    <a:pt x="134" y="52"/>
                  </a:cubicBezTo>
                  <a:close/>
                  <a:moveTo>
                    <a:pt x="57" y="56"/>
                  </a:moveTo>
                  <a:cubicBezTo>
                    <a:pt x="57" y="50"/>
                    <a:pt x="57" y="50"/>
                    <a:pt x="57" y="50"/>
                  </a:cubicBezTo>
                  <a:cubicBezTo>
                    <a:pt x="57" y="49"/>
                    <a:pt x="58" y="47"/>
                    <a:pt x="60" y="47"/>
                  </a:cubicBezTo>
                  <a:cubicBezTo>
                    <a:pt x="74" y="47"/>
                    <a:pt x="74" y="47"/>
                    <a:pt x="74" y="47"/>
                  </a:cubicBezTo>
                  <a:cubicBezTo>
                    <a:pt x="75" y="47"/>
                    <a:pt x="76" y="49"/>
                    <a:pt x="76" y="50"/>
                  </a:cubicBezTo>
                  <a:cubicBezTo>
                    <a:pt x="76" y="56"/>
                    <a:pt x="76" y="56"/>
                    <a:pt x="76" y="56"/>
                  </a:cubicBezTo>
                  <a:cubicBezTo>
                    <a:pt x="76" y="58"/>
                    <a:pt x="75" y="59"/>
                    <a:pt x="74" y="59"/>
                  </a:cubicBezTo>
                  <a:cubicBezTo>
                    <a:pt x="60" y="59"/>
                    <a:pt x="60" y="59"/>
                    <a:pt x="60" y="59"/>
                  </a:cubicBezTo>
                  <a:cubicBezTo>
                    <a:pt x="58" y="59"/>
                    <a:pt x="57" y="58"/>
                    <a:pt x="57" y="56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ES" dirty="0"/>
            </a:p>
          </p:txBody>
        </p:sp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F65DD2B5-CC74-F9C8-4767-0A900E9A32C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57518" y="2653392"/>
              <a:ext cx="366162" cy="405523"/>
            </a:xfrm>
            <a:custGeom>
              <a:avLst/>
              <a:gdLst>
                <a:gd name="T0" fmla="*/ 2147483646 w 128"/>
                <a:gd name="T1" fmla="*/ 2147483646 h 142"/>
                <a:gd name="T2" fmla="*/ 2147483646 w 128"/>
                <a:gd name="T3" fmla="*/ 2147483646 h 142"/>
                <a:gd name="T4" fmla="*/ 2147483646 w 128"/>
                <a:gd name="T5" fmla="*/ 2147483646 h 142"/>
                <a:gd name="T6" fmla="*/ 2147483646 w 128"/>
                <a:gd name="T7" fmla="*/ 2147483646 h 142"/>
                <a:gd name="T8" fmla="*/ 2147483646 w 128"/>
                <a:gd name="T9" fmla="*/ 2147483646 h 142"/>
                <a:gd name="T10" fmla="*/ 2147483646 w 128"/>
                <a:gd name="T11" fmla="*/ 2147483646 h 142"/>
                <a:gd name="T12" fmla="*/ 2147483646 w 128"/>
                <a:gd name="T13" fmla="*/ 2147483646 h 142"/>
                <a:gd name="T14" fmla="*/ 2147483646 w 128"/>
                <a:gd name="T15" fmla="*/ 2147483646 h 142"/>
                <a:gd name="T16" fmla="*/ 2147483646 w 128"/>
                <a:gd name="T17" fmla="*/ 2147483646 h 142"/>
                <a:gd name="T18" fmla="*/ 2147483646 w 128"/>
                <a:gd name="T19" fmla="*/ 2147483646 h 142"/>
                <a:gd name="T20" fmla="*/ 2147483646 w 128"/>
                <a:gd name="T21" fmla="*/ 2147483646 h 142"/>
                <a:gd name="T22" fmla="*/ 2147483646 w 128"/>
                <a:gd name="T23" fmla="*/ 2147483646 h 142"/>
                <a:gd name="T24" fmla="*/ 2147483646 w 128"/>
                <a:gd name="T25" fmla="*/ 2147483646 h 142"/>
                <a:gd name="T26" fmla="*/ 2147483646 w 128"/>
                <a:gd name="T27" fmla="*/ 2147483646 h 142"/>
                <a:gd name="T28" fmla="*/ 2147483646 w 128"/>
                <a:gd name="T29" fmla="*/ 2147483646 h 142"/>
                <a:gd name="T30" fmla="*/ 2147483646 w 128"/>
                <a:gd name="T31" fmla="*/ 2147483646 h 142"/>
                <a:gd name="T32" fmla="*/ 2147483646 w 128"/>
                <a:gd name="T33" fmla="*/ 2147483646 h 142"/>
                <a:gd name="T34" fmla="*/ 2147483646 w 128"/>
                <a:gd name="T35" fmla="*/ 2147483646 h 142"/>
                <a:gd name="T36" fmla="*/ 2147483646 w 128"/>
                <a:gd name="T37" fmla="*/ 2147483646 h 142"/>
                <a:gd name="T38" fmla="*/ 2147483646 w 128"/>
                <a:gd name="T39" fmla="*/ 2147483646 h 142"/>
                <a:gd name="T40" fmla="*/ 2147483646 w 128"/>
                <a:gd name="T41" fmla="*/ 2147483646 h 142"/>
                <a:gd name="T42" fmla="*/ 2147483646 w 128"/>
                <a:gd name="T43" fmla="*/ 2147483646 h 142"/>
                <a:gd name="T44" fmla="*/ 2147483646 w 128"/>
                <a:gd name="T45" fmla="*/ 2147483646 h 142"/>
                <a:gd name="T46" fmla="*/ 2147483646 w 128"/>
                <a:gd name="T47" fmla="*/ 2147483646 h 142"/>
                <a:gd name="T48" fmla="*/ 2147483646 w 128"/>
                <a:gd name="T49" fmla="*/ 2147483646 h 142"/>
                <a:gd name="T50" fmla="*/ 2147483646 w 128"/>
                <a:gd name="T51" fmla="*/ 2147483646 h 142"/>
                <a:gd name="T52" fmla="*/ 2147483646 w 128"/>
                <a:gd name="T53" fmla="*/ 2147483646 h 142"/>
                <a:gd name="T54" fmla="*/ 2147483646 w 128"/>
                <a:gd name="T55" fmla="*/ 2147483646 h 142"/>
                <a:gd name="T56" fmla="*/ 2147483646 w 128"/>
                <a:gd name="T57" fmla="*/ 2147483646 h 142"/>
                <a:gd name="T58" fmla="*/ 2147483646 w 128"/>
                <a:gd name="T59" fmla="*/ 2147483646 h 142"/>
                <a:gd name="T60" fmla="*/ 2147483646 w 128"/>
                <a:gd name="T61" fmla="*/ 2147483646 h 142"/>
                <a:gd name="T62" fmla="*/ 2147483646 w 128"/>
                <a:gd name="T63" fmla="*/ 2147483646 h 142"/>
                <a:gd name="T64" fmla="*/ 2147483646 w 128"/>
                <a:gd name="T65" fmla="*/ 2147483646 h 142"/>
                <a:gd name="T66" fmla="*/ 2147483646 w 128"/>
                <a:gd name="T67" fmla="*/ 2147483646 h 142"/>
                <a:gd name="T68" fmla="*/ 2147483646 w 128"/>
                <a:gd name="T69" fmla="*/ 2147483646 h 142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128" h="142">
                  <a:moveTo>
                    <a:pt x="128" y="57"/>
                  </a:moveTo>
                  <a:cubicBezTo>
                    <a:pt x="128" y="50"/>
                    <a:pt x="126" y="42"/>
                    <a:pt x="123" y="36"/>
                  </a:cubicBezTo>
                  <a:cubicBezTo>
                    <a:pt x="115" y="15"/>
                    <a:pt x="94" y="0"/>
                    <a:pt x="71" y="0"/>
                  </a:cubicBezTo>
                  <a:cubicBezTo>
                    <a:pt x="55" y="0"/>
                    <a:pt x="42" y="6"/>
                    <a:pt x="31" y="16"/>
                  </a:cubicBezTo>
                  <a:cubicBezTo>
                    <a:pt x="24" y="23"/>
                    <a:pt x="19" y="32"/>
                    <a:pt x="16" y="42"/>
                  </a:cubicBezTo>
                  <a:cubicBezTo>
                    <a:pt x="14" y="49"/>
                    <a:pt x="14" y="57"/>
                    <a:pt x="14" y="61"/>
                  </a:cubicBezTo>
                  <a:cubicBezTo>
                    <a:pt x="14" y="64"/>
                    <a:pt x="14" y="66"/>
                    <a:pt x="14" y="66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0" y="99"/>
                    <a:pt x="2" y="101"/>
                    <a:pt x="5" y="101"/>
                  </a:cubicBezTo>
                  <a:cubicBezTo>
                    <a:pt x="16" y="101"/>
                    <a:pt x="16" y="101"/>
                    <a:pt x="16" y="101"/>
                  </a:cubicBezTo>
                  <a:cubicBezTo>
                    <a:pt x="16" y="121"/>
                    <a:pt x="16" y="121"/>
                    <a:pt x="16" y="121"/>
                  </a:cubicBezTo>
                  <a:cubicBezTo>
                    <a:pt x="16" y="125"/>
                    <a:pt x="19" y="129"/>
                    <a:pt x="23" y="129"/>
                  </a:cubicBezTo>
                  <a:cubicBezTo>
                    <a:pt x="23" y="129"/>
                    <a:pt x="24" y="129"/>
                    <a:pt x="25" y="129"/>
                  </a:cubicBezTo>
                  <a:cubicBezTo>
                    <a:pt x="37" y="129"/>
                    <a:pt x="37" y="129"/>
                    <a:pt x="37" y="129"/>
                  </a:cubicBezTo>
                  <a:cubicBezTo>
                    <a:pt x="37" y="142"/>
                    <a:pt x="37" y="142"/>
                    <a:pt x="37" y="142"/>
                  </a:cubicBezTo>
                  <a:cubicBezTo>
                    <a:pt x="105" y="142"/>
                    <a:pt x="105" y="142"/>
                    <a:pt x="105" y="142"/>
                  </a:cubicBezTo>
                  <a:cubicBezTo>
                    <a:pt x="105" y="122"/>
                    <a:pt x="105" y="122"/>
                    <a:pt x="105" y="122"/>
                  </a:cubicBezTo>
                  <a:cubicBezTo>
                    <a:pt x="105" y="121"/>
                    <a:pt x="105" y="120"/>
                    <a:pt x="105" y="119"/>
                  </a:cubicBezTo>
                  <a:cubicBezTo>
                    <a:pt x="106" y="115"/>
                    <a:pt x="109" y="111"/>
                    <a:pt x="112" y="106"/>
                  </a:cubicBezTo>
                  <a:cubicBezTo>
                    <a:pt x="119" y="95"/>
                    <a:pt x="128" y="81"/>
                    <a:pt x="128" y="58"/>
                  </a:cubicBezTo>
                  <a:cubicBezTo>
                    <a:pt x="128" y="58"/>
                    <a:pt x="128" y="58"/>
                    <a:pt x="128" y="58"/>
                  </a:cubicBezTo>
                  <a:cubicBezTo>
                    <a:pt x="128" y="58"/>
                    <a:pt x="128" y="58"/>
                    <a:pt x="128" y="57"/>
                  </a:cubicBezTo>
                  <a:close/>
                  <a:moveTo>
                    <a:pt x="71" y="96"/>
                  </a:moveTo>
                  <a:cubicBezTo>
                    <a:pt x="49" y="96"/>
                    <a:pt x="32" y="79"/>
                    <a:pt x="32" y="57"/>
                  </a:cubicBezTo>
                  <a:cubicBezTo>
                    <a:pt x="32" y="36"/>
                    <a:pt x="49" y="19"/>
                    <a:pt x="71" y="19"/>
                  </a:cubicBezTo>
                  <a:cubicBezTo>
                    <a:pt x="92" y="19"/>
                    <a:pt x="109" y="36"/>
                    <a:pt x="109" y="57"/>
                  </a:cubicBezTo>
                  <a:cubicBezTo>
                    <a:pt x="109" y="79"/>
                    <a:pt x="92" y="96"/>
                    <a:pt x="71" y="96"/>
                  </a:cubicBezTo>
                  <a:close/>
                  <a:moveTo>
                    <a:pt x="102" y="61"/>
                  </a:moveTo>
                  <a:cubicBezTo>
                    <a:pt x="102" y="53"/>
                    <a:pt x="102" y="53"/>
                    <a:pt x="102" y="53"/>
                  </a:cubicBezTo>
                  <a:cubicBezTo>
                    <a:pt x="93" y="50"/>
                    <a:pt x="93" y="50"/>
                    <a:pt x="93" y="50"/>
                  </a:cubicBezTo>
                  <a:cubicBezTo>
                    <a:pt x="93" y="49"/>
                    <a:pt x="92" y="48"/>
                    <a:pt x="92" y="47"/>
                  </a:cubicBezTo>
                  <a:cubicBezTo>
                    <a:pt x="96" y="38"/>
                    <a:pt x="96" y="38"/>
                    <a:pt x="96" y="38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81" y="36"/>
                    <a:pt x="81" y="36"/>
                    <a:pt x="81" y="36"/>
                  </a:cubicBezTo>
                  <a:cubicBezTo>
                    <a:pt x="80" y="36"/>
                    <a:pt x="79" y="35"/>
                    <a:pt x="78" y="35"/>
                  </a:cubicBezTo>
                  <a:cubicBezTo>
                    <a:pt x="75" y="26"/>
                    <a:pt x="75" y="26"/>
                    <a:pt x="75" y="26"/>
                  </a:cubicBezTo>
                  <a:cubicBezTo>
                    <a:pt x="67" y="26"/>
                    <a:pt x="67" y="26"/>
                    <a:pt x="67" y="26"/>
                  </a:cubicBezTo>
                  <a:cubicBezTo>
                    <a:pt x="63" y="35"/>
                    <a:pt x="63" y="35"/>
                    <a:pt x="63" y="35"/>
                  </a:cubicBezTo>
                  <a:cubicBezTo>
                    <a:pt x="62" y="35"/>
                    <a:pt x="61" y="36"/>
                    <a:pt x="60" y="36"/>
                  </a:cubicBezTo>
                  <a:cubicBezTo>
                    <a:pt x="51" y="32"/>
                    <a:pt x="51" y="32"/>
                    <a:pt x="51" y="32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9" y="47"/>
                    <a:pt x="49" y="47"/>
                    <a:pt x="49" y="47"/>
                  </a:cubicBezTo>
                  <a:cubicBezTo>
                    <a:pt x="49" y="48"/>
                    <a:pt x="48" y="49"/>
                    <a:pt x="48" y="50"/>
                  </a:cubicBezTo>
                  <a:cubicBezTo>
                    <a:pt x="39" y="53"/>
                    <a:pt x="39" y="53"/>
                    <a:pt x="39" y="53"/>
                  </a:cubicBezTo>
                  <a:cubicBezTo>
                    <a:pt x="39" y="61"/>
                    <a:pt x="39" y="61"/>
                    <a:pt x="39" y="61"/>
                  </a:cubicBezTo>
                  <a:cubicBezTo>
                    <a:pt x="48" y="65"/>
                    <a:pt x="48" y="65"/>
                    <a:pt x="48" y="65"/>
                  </a:cubicBezTo>
                  <a:cubicBezTo>
                    <a:pt x="48" y="66"/>
                    <a:pt x="49" y="67"/>
                    <a:pt x="49" y="68"/>
                  </a:cubicBezTo>
                  <a:cubicBezTo>
                    <a:pt x="45" y="77"/>
                    <a:pt x="45" y="77"/>
                    <a:pt x="45" y="77"/>
                  </a:cubicBezTo>
                  <a:cubicBezTo>
                    <a:pt x="51" y="83"/>
                    <a:pt x="51" y="83"/>
                    <a:pt x="51" y="83"/>
                  </a:cubicBezTo>
                  <a:cubicBezTo>
                    <a:pt x="60" y="79"/>
                    <a:pt x="60" y="79"/>
                    <a:pt x="60" y="79"/>
                  </a:cubicBezTo>
                  <a:cubicBezTo>
                    <a:pt x="61" y="79"/>
                    <a:pt x="62" y="80"/>
                    <a:pt x="63" y="80"/>
                  </a:cubicBezTo>
                  <a:cubicBezTo>
                    <a:pt x="67" y="89"/>
                    <a:pt x="67" y="89"/>
                    <a:pt x="67" y="89"/>
                  </a:cubicBezTo>
                  <a:cubicBezTo>
                    <a:pt x="75" y="89"/>
                    <a:pt x="75" y="89"/>
                    <a:pt x="75" y="89"/>
                  </a:cubicBezTo>
                  <a:cubicBezTo>
                    <a:pt x="78" y="80"/>
                    <a:pt x="78" y="80"/>
                    <a:pt x="78" y="80"/>
                  </a:cubicBezTo>
                  <a:cubicBezTo>
                    <a:pt x="79" y="80"/>
                    <a:pt x="80" y="79"/>
                    <a:pt x="81" y="79"/>
                  </a:cubicBezTo>
                  <a:cubicBezTo>
                    <a:pt x="90" y="83"/>
                    <a:pt x="90" y="83"/>
                    <a:pt x="90" y="83"/>
                  </a:cubicBezTo>
                  <a:cubicBezTo>
                    <a:pt x="96" y="77"/>
                    <a:pt x="96" y="77"/>
                    <a:pt x="96" y="77"/>
                  </a:cubicBezTo>
                  <a:cubicBezTo>
                    <a:pt x="92" y="68"/>
                    <a:pt x="92" y="68"/>
                    <a:pt x="92" y="68"/>
                  </a:cubicBezTo>
                  <a:cubicBezTo>
                    <a:pt x="92" y="67"/>
                    <a:pt x="93" y="66"/>
                    <a:pt x="93" y="65"/>
                  </a:cubicBezTo>
                  <a:lnTo>
                    <a:pt x="102" y="61"/>
                  </a:lnTo>
                  <a:close/>
                  <a:moveTo>
                    <a:pt x="71" y="75"/>
                  </a:moveTo>
                  <a:cubicBezTo>
                    <a:pt x="61" y="75"/>
                    <a:pt x="53" y="67"/>
                    <a:pt x="53" y="57"/>
                  </a:cubicBezTo>
                  <a:cubicBezTo>
                    <a:pt x="53" y="48"/>
                    <a:pt x="61" y="40"/>
                    <a:pt x="71" y="40"/>
                  </a:cubicBezTo>
                  <a:cubicBezTo>
                    <a:pt x="80" y="40"/>
                    <a:pt x="88" y="48"/>
                    <a:pt x="88" y="57"/>
                  </a:cubicBezTo>
                  <a:cubicBezTo>
                    <a:pt x="88" y="67"/>
                    <a:pt x="80" y="75"/>
                    <a:pt x="71" y="75"/>
                  </a:cubicBezTo>
                  <a:close/>
                  <a:moveTo>
                    <a:pt x="71" y="66"/>
                  </a:moveTo>
                  <a:cubicBezTo>
                    <a:pt x="66" y="66"/>
                    <a:pt x="61" y="62"/>
                    <a:pt x="61" y="57"/>
                  </a:cubicBezTo>
                  <a:cubicBezTo>
                    <a:pt x="61" y="52"/>
                    <a:pt x="66" y="48"/>
                    <a:pt x="71" y="48"/>
                  </a:cubicBezTo>
                  <a:cubicBezTo>
                    <a:pt x="76" y="48"/>
                    <a:pt x="80" y="52"/>
                    <a:pt x="80" y="57"/>
                  </a:cubicBezTo>
                  <a:cubicBezTo>
                    <a:pt x="80" y="62"/>
                    <a:pt x="76" y="66"/>
                    <a:pt x="71" y="66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ES" dirty="0"/>
            </a:p>
          </p:txBody>
        </p:sp>
        <p:sp>
          <p:nvSpPr>
            <p:cNvPr id="19" name="Freeform 19">
              <a:extLst>
                <a:ext uri="{FF2B5EF4-FFF2-40B4-BE49-F238E27FC236}">
                  <a16:creationId xmlns:a16="http://schemas.microsoft.com/office/drawing/2014/main" id="{24489A16-BD2A-CA08-887F-952C3103F23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13353" y="4375760"/>
              <a:ext cx="417450" cy="419835"/>
            </a:xfrm>
            <a:custGeom>
              <a:avLst/>
              <a:gdLst>
                <a:gd name="T0" fmla="*/ 2147483646 w 146"/>
                <a:gd name="T1" fmla="*/ 2147483646 h 147"/>
                <a:gd name="T2" fmla="*/ 2147483646 w 146"/>
                <a:gd name="T3" fmla="*/ 2147483646 h 147"/>
                <a:gd name="T4" fmla="*/ 2147483646 w 146"/>
                <a:gd name="T5" fmla="*/ 0 h 147"/>
                <a:gd name="T6" fmla="*/ 2147483646 w 146"/>
                <a:gd name="T7" fmla="*/ 2147483646 h 147"/>
                <a:gd name="T8" fmla="*/ 2147483646 w 146"/>
                <a:gd name="T9" fmla="*/ 2147483646 h 147"/>
                <a:gd name="T10" fmla="*/ 2147483646 w 146"/>
                <a:gd name="T11" fmla="*/ 2147483646 h 147"/>
                <a:gd name="T12" fmla="*/ 2147483646 w 146"/>
                <a:gd name="T13" fmla="*/ 2147483646 h 147"/>
                <a:gd name="T14" fmla="*/ 2147483646 w 146"/>
                <a:gd name="T15" fmla="*/ 2147483646 h 147"/>
                <a:gd name="T16" fmla="*/ 2147483646 w 146"/>
                <a:gd name="T17" fmla="*/ 2147483646 h 147"/>
                <a:gd name="T18" fmla="*/ 2147483646 w 146"/>
                <a:gd name="T19" fmla="*/ 2147483646 h 147"/>
                <a:gd name="T20" fmla="*/ 2147483646 w 146"/>
                <a:gd name="T21" fmla="*/ 2147483646 h 147"/>
                <a:gd name="T22" fmla="*/ 2147483646 w 146"/>
                <a:gd name="T23" fmla="*/ 2147483646 h 147"/>
                <a:gd name="T24" fmla="*/ 2147483646 w 146"/>
                <a:gd name="T25" fmla="*/ 2147483646 h 147"/>
                <a:gd name="T26" fmla="*/ 2147483646 w 146"/>
                <a:gd name="T27" fmla="*/ 2147483646 h 147"/>
                <a:gd name="T28" fmla="*/ 2147483646 w 146"/>
                <a:gd name="T29" fmla="*/ 2147483646 h 147"/>
                <a:gd name="T30" fmla="*/ 2147483646 w 146"/>
                <a:gd name="T31" fmla="*/ 2147483646 h 147"/>
                <a:gd name="T32" fmla="*/ 2147483646 w 146"/>
                <a:gd name="T33" fmla="*/ 2147483646 h 147"/>
                <a:gd name="T34" fmla="*/ 2147483646 w 146"/>
                <a:gd name="T35" fmla="*/ 2147483646 h 147"/>
                <a:gd name="T36" fmla="*/ 2147483646 w 146"/>
                <a:gd name="T37" fmla="*/ 2147483646 h 147"/>
                <a:gd name="T38" fmla="*/ 2147483646 w 146"/>
                <a:gd name="T39" fmla="*/ 2147483646 h 147"/>
                <a:gd name="T40" fmla="*/ 2147483646 w 146"/>
                <a:gd name="T41" fmla="*/ 2147483646 h 147"/>
                <a:gd name="T42" fmla="*/ 2147483646 w 146"/>
                <a:gd name="T43" fmla="*/ 2147483646 h 147"/>
                <a:gd name="T44" fmla="*/ 2147483646 w 146"/>
                <a:gd name="T45" fmla="*/ 2147483646 h 147"/>
                <a:gd name="T46" fmla="*/ 2147483646 w 146"/>
                <a:gd name="T47" fmla="*/ 2147483646 h 147"/>
                <a:gd name="T48" fmla="*/ 2147483646 w 146"/>
                <a:gd name="T49" fmla="*/ 2147483646 h 147"/>
                <a:gd name="T50" fmla="*/ 2147483646 w 146"/>
                <a:gd name="T51" fmla="*/ 2147483646 h 147"/>
                <a:gd name="T52" fmla="*/ 2147483646 w 146"/>
                <a:gd name="T53" fmla="*/ 2147483646 h 147"/>
                <a:gd name="T54" fmla="*/ 2147483646 w 146"/>
                <a:gd name="T55" fmla="*/ 2147483646 h 147"/>
                <a:gd name="T56" fmla="*/ 2147483646 w 146"/>
                <a:gd name="T57" fmla="*/ 2147483646 h 147"/>
                <a:gd name="T58" fmla="*/ 2147483646 w 146"/>
                <a:gd name="T59" fmla="*/ 2147483646 h 147"/>
                <a:gd name="T60" fmla="*/ 2147483646 w 146"/>
                <a:gd name="T61" fmla="*/ 2147483646 h 147"/>
                <a:gd name="T62" fmla="*/ 2147483646 w 146"/>
                <a:gd name="T63" fmla="*/ 2147483646 h 147"/>
                <a:gd name="T64" fmla="*/ 2147483646 w 146"/>
                <a:gd name="T65" fmla="*/ 2147483646 h 147"/>
                <a:gd name="T66" fmla="*/ 2147483646 w 146"/>
                <a:gd name="T67" fmla="*/ 2147483646 h 147"/>
                <a:gd name="T68" fmla="*/ 2147483646 w 146"/>
                <a:gd name="T69" fmla="*/ 2147483646 h 147"/>
                <a:gd name="T70" fmla="*/ 2147483646 w 146"/>
                <a:gd name="T71" fmla="*/ 2147483646 h 147"/>
                <a:gd name="T72" fmla="*/ 2147483646 w 146"/>
                <a:gd name="T73" fmla="*/ 2147483646 h 147"/>
                <a:gd name="T74" fmla="*/ 2147483646 w 146"/>
                <a:gd name="T75" fmla="*/ 2147483646 h 147"/>
                <a:gd name="T76" fmla="*/ 2147483646 w 146"/>
                <a:gd name="T77" fmla="*/ 2147483646 h 147"/>
                <a:gd name="T78" fmla="*/ 0 w 146"/>
                <a:gd name="T79" fmla="*/ 2147483646 h 147"/>
                <a:gd name="T80" fmla="*/ 2147483646 w 146"/>
                <a:gd name="T81" fmla="*/ 2147483646 h 147"/>
                <a:gd name="T82" fmla="*/ 2147483646 w 146"/>
                <a:gd name="T83" fmla="*/ 2147483646 h 147"/>
                <a:gd name="T84" fmla="*/ 2147483646 w 146"/>
                <a:gd name="T85" fmla="*/ 2147483646 h 147"/>
                <a:gd name="T86" fmla="*/ 2147483646 w 146"/>
                <a:gd name="T87" fmla="*/ 2147483646 h 147"/>
                <a:gd name="T88" fmla="*/ 2147483646 w 146"/>
                <a:gd name="T89" fmla="*/ 2147483646 h 147"/>
                <a:gd name="T90" fmla="*/ 2147483646 w 146"/>
                <a:gd name="T91" fmla="*/ 2147483646 h 147"/>
                <a:gd name="T92" fmla="*/ 2147483646 w 146"/>
                <a:gd name="T93" fmla="*/ 2147483646 h 147"/>
                <a:gd name="T94" fmla="*/ 2147483646 w 146"/>
                <a:gd name="T95" fmla="*/ 2147483646 h 147"/>
                <a:gd name="T96" fmla="*/ 2147483646 w 146"/>
                <a:gd name="T97" fmla="*/ 2147483646 h 147"/>
                <a:gd name="T98" fmla="*/ 2147483646 w 146"/>
                <a:gd name="T99" fmla="*/ 2147483646 h 147"/>
                <a:gd name="T100" fmla="*/ 2147483646 w 146"/>
                <a:gd name="T101" fmla="*/ 2147483646 h 147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146" h="147">
                  <a:moveTo>
                    <a:pt x="146" y="23"/>
                  </a:moveTo>
                  <a:cubicBezTo>
                    <a:pt x="128" y="18"/>
                    <a:pt x="128" y="18"/>
                    <a:pt x="128" y="18"/>
                  </a:cubicBezTo>
                  <a:cubicBezTo>
                    <a:pt x="123" y="0"/>
                    <a:pt x="123" y="0"/>
                    <a:pt x="123" y="0"/>
                  </a:cubicBezTo>
                  <a:cubicBezTo>
                    <a:pt x="102" y="28"/>
                    <a:pt x="102" y="28"/>
                    <a:pt x="102" y="28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58" y="82"/>
                    <a:pt x="58" y="82"/>
                    <a:pt x="58" y="82"/>
                  </a:cubicBezTo>
                  <a:cubicBezTo>
                    <a:pt x="57" y="84"/>
                    <a:pt x="57" y="86"/>
                    <a:pt x="58" y="88"/>
                  </a:cubicBezTo>
                  <a:cubicBezTo>
                    <a:pt x="59" y="89"/>
                    <a:pt x="60" y="89"/>
                    <a:pt x="61" y="89"/>
                  </a:cubicBezTo>
                  <a:cubicBezTo>
                    <a:pt x="63" y="89"/>
                    <a:pt x="64" y="89"/>
                    <a:pt x="65" y="88"/>
                  </a:cubicBezTo>
                  <a:cubicBezTo>
                    <a:pt x="110" y="43"/>
                    <a:pt x="110" y="43"/>
                    <a:pt x="110" y="43"/>
                  </a:cubicBezTo>
                  <a:cubicBezTo>
                    <a:pt x="119" y="44"/>
                    <a:pt x="119" y="44"/>
                    <a:pt x="119" y="44"/>
                  </a:cubicBezTo>
                  <a:lnTo>
                    <a:pt x="146" y="23"/>
                  </a:lnTo>
                  <a:close/>
                  <a:moveTo>
                    <a:pt x="92" y="73"/>
                  </a:moveTo>
                  <a:cubicBezTo>
                    <a:pt x="99" y="66"/>
                    <a:pt x="99" y="66"/>
                    <a:pt x="99" y="66"/>
                  </a:cubicBezTo>
                  <a:cubicBezTo>
                    <a:pt x="101" y="72"/>
                    <a:pt x="103" y="78"/>
                    <a:pt x="103" y="85"/>
                  </a:cubicBezTo>
                  <a:cubicBezTo>
                    <a:pt x="103" y="108"/>
                    <a:pt x="84" y="127"/>
                    <a:pt x="61" y="127"/>
                  </a:cubicBezTo>
                  <a:cubicBezTo>
                    <a:pt x="39" y="127"/>
                    <a:pt x="20" y="108"/>
                    <a:pt x="20" y="85"/>
                  </a:cubicBezTo>
                  <a:cubicBezTo>
                    <a:pt x="20" y="62"/>
                    <a:pt x="39" y="43"/>
                    <a:pt x="61" y="43"/>
                  </a:cubicBezTo>
                  <a:cubicBezTo>
                    <a:pt x="68" y="43"/>
                    <a:pt x="75" y="45"/>
                    <a:pt x="80" y="48"/>
                  </a:cubicBezTo>
                  <a:cubicBezTo>
                    <a:pt x="74" y="54"/>
                    <a:pt x="74" y="54"/>
                    <a:pt x="74" y="54"/>
                  </a:cubicBezTo>
                  <a:cubicBezTo>
                    <a:pt x="70" y="53"/>
                    <a:pt x="66" y="52"/>
                    <a:pt x="61" y="52"/>
                  </a:cubicBezTo>
                  <a:cubicBezTo>
                    <a:pt x="43" y="52"/>
                    <a:pt x="29" y="67"/>
                    <a:pt x="29" y="85"/>
                  </a:cubicBezTo>
                  <a:cubicBezTo>
                    <a:pt x="29" y="103"/>
                    <a:pt x="43" y="118"/>
                    <a:pt x="61" y="118"/>
                  </a:cubicBezTo>
                  <a:cubicBezTo>
                    <a:pt x="80" y="118"/>
                    <a:pt x="94" y="103"/>
                    <a:pt x="94" y="85"/>
                  </a:cubicBezTo>
                  <a:cubicBezTo>
                    <a:pt x="94" y="81"/>
                    <a:pt x="94" y="76"/>
                    <a:pt x="92" y="73"/>
                  </a:cubicBezTo>
                  <a:close/>
                  <a:moveTo>
                    <a:pt x="75" y="90"/>
                  </a:moveTo>
                  <a:cubicBezTo>
                    <a:pt x="84" y="81"/>
                    <a:pt x="84" y="81"/>
                    <a:pt x="84" y="81"/>
                  </a:cubicBezTo>
                  <a:cubicBezTo>
                    <a:pt x="84" y="82"/>
                    <a:pt x="85" y="83"/>
                    <a:pt x="85" y="85"/>
                  </a:cubicBezTo>
                  <a:cubicBezTo>
                    <a:pt x="85" y="98"/>
                    <a:pt x="74" y="108"/>
                    <a:pt x="61" y="108"/>
                  </a:cubicBezTo>
                  <a:cubicBezTo>
                    <a:pt x="49" y="108"/>
                    <a:pt x="38" y="98"/>
                    <a:pt x="38" y="85"/>
                  </a:cubicBezTo>
                  <a:cubicBezTo>
                    <a:pt x="38" y="72"/>
                    <a:pt x="49" y="62"/>
                    <a:pt x="61" y="62"/>
                  </a:cubicBezTo>
                  <a:cubicBezTo>
                    <a:pt x="63" y="62"/>
                    <a:pt x="64" y="62"/>
                    <a:pt x="66" y="62"/>
                  </a:cubicBezTo>
                  <a:cubicBezTo>
                    <a:pt x="57" y="71"/>
                    <a:pt x="57" y="71"/>
                    <a:pt x="57" y="71"/>
                  </a:cubicBezTo>
                  <a:cubicBezTo>
                    <a:pt x="51" y="73"/>
                    <a:pt x="47" y="79"/>
                    <a:pt x="47" y="85"/>
                  </a:cubicBezTo>
                  <a:cubicBezTo>
                    <a:pt x="47" y="93"/>
                    <a:pt x="54" y="99"/>
                    <a:pt x="61" y="99"/>
                  </a:cubicBezTo>
                  <a:cubicBezTo>
                    <a:pt x="68" y="99"/>
                    <a:pt x="73" y="95"/>
                    <a:pt x="75" y="90"/>
                  </a:cubicBezTo>
                  <a:close/>
                  <a:moveTo>
                    <a:pt x="114" y="52"/>
                  </a:moveTo>
                  <a:cubicBezTo>
                    <a:pt x="120" y="62"/>
                    <a:pt x="123" y="73"/>
                    <a:pt x="123" y="85"/>
                  </a:cubicBezTo>
                  <a:cubicBezTo>
                    <a:pt x="123" y="119"/>
                    <a:pt x="96" y="147"/>
                    <a:pt x="61" y="147"/>
                  </a:cubicBezTo>
                  <a:cubicBezTo>
                    <a:pt x="27" y="147"/>
                    <a:pt x="0" y="119"/>
                    <a:pt x="0" y="85"/>
                  </a:cubicBezTo>
                  <a:cubicBezTo>
                    <a:pt x="0" y="51"/>
                    <a:pt x="27" y="23"/>
                    <a:pt x="61" y="23"/>
                  </a:cubicBezTo>
                  <a:cubicBezTo>
                    <a:pt x="73" y="23"/>
                    <a:pt x="84" y="27"/>
                    <a:pt x="94" y="32"/>
                  </a:cubicBezTo>
                  <a:cubicBezTo>
                    <a:pt x="94" y="34"/>
                    <a:pt x="94" y="34"/>
                    <a:pt x="94" y="34"/>
                  </a:cubicBezTo>
                  <a:cubicBezTo>
                    <a:pt x="89" y="39"/>
                    <a:pt x="89" y="39"/>
                    <a:pt x="89" y="39"/>
                  </a:cubicBezTo>
                  <a:cubicBezTo>
                    <a:pt x="81" y="35"/>
                    <a:pt x="71" y="32"/>
                    <a:pt x="61" y="32"/>
                  </a:cubicBezTo>
                  <a:cubicBezTo>
                    <a:pt x="32" y="32"/>
                    <a:pt x="8" y="56"/>
                    <a:pt x="8" y="85"/>
                  </a:cubicBezTo>
                  <a:cubicBezTo>
                    <a:pt x="8" y="114"/>
                    <a:pt x="32" y="138"/>
                    <a:pt x="61" y="138"/>
                  </a:cubicBezTo>
                  <a:cubicBezTo>
                    <a:pt x="91" y="138"/>
                    <a:pt x="115" y="114"/>
                    <a:pt x="115" y="85"/>
                  </a:cubicBezTo>
                  <a:cubicBezTo>
                    <a:pt x="115" y="75"/>
                    <a:pt x="112" y="66"/>
                    <a:pt x="107" y="58"/>
                  </a:cubicBezTo>
                  <a:cubicBezTo>
                    <a:pt x="113" y="52"/>
                    <a:pt x="113" y="52"/>
                    <a:pt x="113" y="52"/>
                  </a:cubicBezTo>
                  <a:lnTo>
                    <a:pt x="114" y="52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ES" dirty="0"/>
            </a:p>
          </p:txBody>
        </p:sp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4CF024BE-DB67-5725-83B2-813B1E50DB1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44021" y="3378581"/>
              <a:ext cx="480663" cy="286251"/>
            </a:xfrm>
            <a:custGeom>
              <a:avLst/>
              <a:gdLst>
                <a:gd name="T0" fmla="*/ 2147483646 w 168"/>
                <a:gd name="T1" fmla="*/ 2147483646 h 100"/>
                <a:gd name="T2" fmla="*/ 2147483646 w 168"/>
                <a:gd name="T3" fmla="*/ 2147483646 h 100"/>
                <a:gd name="T4" fmla="*/ 2147483646 w 168"/>
                <a:gd name="T5" fmla="*/ 2147483646 h 100"/>
                <a:gd name="T6" fmla="*/ 2147483646 w 168"/>
                <a:gd name="T7" fmla="*/ 2147483646 h 100"/>
                <a:gd name="T8" fmla="*/ 2147483646 w 168"/>
                <a:gd name="T9" fmla="*/ 2147483646 h 100"/>
                <a:gd name="T10" fmla="*/ 2147483646 w 168"/>
                <a:gd name="T11" fmla="*/ 2147483646 h 100"/>
                <a:gd name="T12" fmla="*/ 2147483646 w 168"/>
                <a:gd name="T13" fmla="*/ 2147483646 h 100"/>
                <a:gd name="T14" fmla="*/ 2147483646 w 168"/>
                <a:gd name="T15" fmla="*/ 2147483646 h 100"/>
                <a:gd name="T16" fmla="*/ 2147483646 w 168"/>
                <a:gd name="T17" fmla="*/ 2147483646 h 100"/>
                <a:gd name="T18" fmla="*/ 2147483646 w 168"/>
                <a:gd name="T19" fmla="*/ 2147483646 h 100"/>
                <a:gd name="T20" fmla="*/ 2147483646 w 168"/>
                <a:gd name="T21" fmla="*/ 2147483646 h 100"/>
                <a:gd name="T22" fmla="*/ 2147483646 w 168"/>
                <a:gd name="T23" fmla="*/ 2147483646 h 100"/>
                <a:gd name="T24" fmla="*/ 2147483646 w 168"/>
                <a:gd name="T25" fmla="*/ 2147483646 h 100"/>
                <a:gd name="T26" fmla="*/ 2147483646 w 168"/>
                <a:gd name="T27" fmla="*/ 2147483646 h 100"/>
                <a:gd name="T28" fmla="*/ 2147483646 w 168"/>
                <a:gd name="T29" fmla="*/ 2147483646 h 100"/>
                <a:gd name="T30" fmla="*/ 2147483646 w 168"/>
                <a:gd name="T31" fmla="*/ 2147483646 h 100"/>
                <a:gd name="T32" fmla="*/ 2147483646 w 168"/>
                <a:gd name="T33" fmla="*/ 2147483646 h 100"/>
                <a:gd name="T34" fmla="*/ 2147483646 w 168"/>
                <a:gd name="T35" fmla="*/ 2147483646 h 100"/>
                <a:gd name="T36" fmla="*/ 2147483646 w 168"/>
                <a:gd name="T37" fmla="*/ 2147483646 h 100"/>
                <a:gd name="T38" fmla="*/ 2147483646 w 168"/>
                <a:gd name="T39" fmla="*/ 2147483646 h 100"/>
                <a:gd name="T40" fmla="*/ 2147483646 w 168"/>
                <a:gd name="T41" fmla="*/ 2147483646 h 100"/>
                <a:gd name="T42" fmla="*/ 2147483646 w 168"/>
                <a:gd name="T43" fmla="*/ 2147483646 h 100"/>
                <a:gd name="T44" fmla="*/ 2147483646 w 168"/>
                <a:gd name="T45" fmla="*/ 2147483646 h 100"/>
                <a:gd name="T46" fmla="*/ 2147483646 w 168"/>
                <a:gd name="T47" fmla="*/ 2147483646 h 100"/>
                <a:gd name="T48" fmla="*/ 2147483646 w 168"/>
                <a:gd name="T49" fmla="*/ 2147483646 h 100"/>
                <a:gd name="T50" fmla="*/ 2147483646 w 168"/>
                <a:gd name="T51" fmla="*/ 2147483646 h 100"/>
                <a:gd name="T52" fmla="*/ 2147483646 w 168"/>
                <a:gd name="T53" fmla="*/ 2147483646 h 100"/>
                <a:gd name="T54" fmla="*/ 2147483646 w 168"/>
                <a:gd name="T55" fmla="*/ 2147483646 h 100"/>
                <a:gd name="T56" fmla="*/ 2147483646 w 168"/>
                <a:gd name="T57" fmla="*/ 2147483646 h 100"/>
                <a:gd name="T58" fmla="*/ 2147483646 w 168"/>
                <a:gd name="T59" fmla="*/ 2147483646 h 100"/>
                <a:gd name="T60" fmla="*/ 2147483646 w 168"/>
                <a:gd name="T61" fmla="*/ 2147483646 h 100"/>
                <a:gd name="T62" fmla="*/ 2147483646 w 168"/>
                <a:gd name="T63" fmla="*/ 2147483646 h 100"/>
                <a:gd name="T64" fmla="*/ 2147483646 w 168"/>
                <a:gd name="T65" fmla="*/ 2147483646 h 100"/>
                <a:gd name="T66" fmla="*/ 2147483646 w 168"/>
                <a:gd name="T67" fmla="*/ 2147483646 h 100"/>
                <a:gd name="T68" fmla="*/ 2147483646 w 168"/>
                <a:gd name="T69" fmla="*/ 2147483646 h 100"/>
                <a:gd name="T70" fmla="*/ 2147483646 w 168"/>
                <a:gd name="T71" fmla="*/ 2147483646 h 100"/>
                <a:gd name="T72" fmla="*/ 2147483646 w 168"/>
                <a:gd name="T73" fmla="*/ 2147483646 h 100"/>
                <a:gd name="T74" fmla="*/ 2147483646 w 168"/>
                <a:gd name="T75" fmla="*/ 2147483646 h 100"/>
                <a:gd name="T76" fmla="*/ 2147483646 w 168"/>
                <a:gd name="T77" fmla="*/ 2147483646 h 100"/>
                <a:gd name="T78" fmla="*/ 2147483646 w 168"/>
                <a:gd name="T79" fmla="*/ 2147483646 h 100"/>
                <a:gd name="T80" fmla="*/ 2147483646 w 168"/>
                <a:gd name="T81" fmla="*/ 2147483646 h 100"/>
                <a:gd name="T82" fmla="*/ 2147483646 w 168"/>
                <a:gd name="T83" fmla="*/ 2147483646 h 100"/>
                <a:gd name="T84" fmla="*/ 2147483646 w 168"/>
                <a:gd name="T85" fmla="*/ 2147483646 h 100"/>
                <a:gd name="T86" fmla="*/ 2147483646 w 168"/>
                <a:gd name="T87" fmla="*/ 2147483646 h 100"/>
                <a:gd name="T88" fmla="*/ 2147483646 w 168"/>
                <a:gd name="T89" fmla="*/ 2147483646 h 100"/>
                <a:gd name="T90" fmla="*/ 2147483646 w 168"/>
                <a:gd name="T91" fmla="*/ 2147483646 h 100"/>
                <a:gd name="T92" fmla="*/ 2147483646 w 168"/>
                <a:gd name="T93" fmla="*/ 2147483646 h 100"/>
                <a:gd name="T94" fmla="*/ 2147483646 w 168"/>
                <a:gd name="T95" fmla="*/ 2147483646 h 100"/>
                <a:gd name="T96" fmla="*/ 2147483646 w 168"/>
                <a:gd name="T97" fmla="*/ 2147483646 h 100"/>
                <a:gd name="T98" fmla="*/ 2147483646 w 168"/>
                <a:gd name="T99" fmla="*/ 2147483646 h 100"/>
                <a:gd name="T100" fmla="*/ 2147483646 w 168"/>
                <a:gd name="T101" fmla="*/ 2147483646 h 100"/>
                <a:gd name="T102" fmla="*/ 2147483646 w 168"/>
                <a:gd name="T103" fmla="*/ 2147483646 h 100"/>
                <a:gd name="T104" fmla="*/ 2147483646 w 168"/>
                <a:gd name="T105" fmla="*/ 2147483646 h 100"/>
                <a:gd name="T106" fmla="*/ 2147483646 w 168"/>
                <a:gd name="T107" fmla="*/ 2147483646 h 100"/>
                <a:gd name="T108" fmla="*/ 2147483646 w 168"/>
                <a:gd name="T109" fmla="*/ 2147483646 h 100"/>
                <a:gd name="T110" fmla="*/ 2147483646 w 168"/>
                <a:gd name="T111" fmla="*/ 2147483646 h 100"/>
                <a:gd name="T112" fmla="*/ 2147483646 w 168"/>
                <a:gd name="T113" fmla="*/ 2147483646 h 100"/>
                <a:gd name="T114" fmla="*/ 2147483646 w 168"/>
                <a:gd name="T115" fmla="*/ 0 h 100"/>
                <a:gd name="T116" fmla="*/ 2147483646 w 168"/>
                <a:gd name="T117" fmla="*/ 2147483646 h 100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168" h="100">
                  <a:moveTo>
                    <a:pt x="39" y="65"/>
                  </a:moveTo>
                  <a:cubicBezTo>
                    <a:pt x="37" y="65"/>
                    <a:pt x="36" y="65"/>
                    <a:pt x="35" y="64"/>
                  </a:cubicBezTo>
                  <a:cubicBezTo>
                    <a:pt x="34" y="63"/>
                    <a:pt x="34" y="62"/>
                    <a:pt x="34" y="60"/>
                  </a:cubicBezTo>
                  <a:cubicBezTo>
                    <a:pt x="34" y="59"/>
                    <a:pt x="35" y="58"/>
                    <a:pt x="36" y="57"/>
                  </a:cubicBezTo>
                  <a:cubicBezTo>
                    <a:pt x="51" y="45"/>
                    <a:pt x="51" y="45"/>
                    <a:pt x="51" y="45"/>
                  </a:cubicBezTo>
                  <a:cubicBezTo>
                    <a:pt x="52" y="44"/>
                    <a:pt x="53" y="44"/>
                    <a:pt x="54" y="44"/>
                  </a:cubicBezTo>
                  <a:cubicBezTo>
                    <a:pt x="55" y="44"/>
                    <a:pt x="57" y="44"/>
                    <a:pt x="57" y="45"/>
                  </a:cubicBezTo>
                  <a:cubicBezTo>
                    <a:pt x="58" y="46"/>
                    <a:pt x="59" y="48"/>
                    <a:pt x="58" y="49"/>
                  </a:cubicBezTo>
                  <a:cubicBezTo>
                    <a:pt x="58" y="50"/>
                    <a:pt x="58" y="51"/>
                    <a:pt x="57" y="52"/>
                  </a:cubicBezTo>
                  <a:cubicBezTo>
                    <a:pt x="42" y="64"/>
                    <a:pt x="42" y="64"/>
                    <a:pt x="42" y="64"/>
                  </a:cubicBezTo>
                  <a:cubicBezTo>
                    <a:pt x="41" y="65"/>
                    <a:pt x="40" y="65"/>
                    <a:pt x="39" y="65"/>
                  </a:cubicBezTo>
                  <a:close/>
                  <a:moveTo>
                    <a:pt x="50" y="77"/>
                  </a:moveTo>
                  <a:cubicBezTo>
                    <a:pt x="70" y="61"/>
                    <a:pt x="70" y="61"/>
                    <a:pt x="70" y="61"/>
                  </a:cubicBezTo>
                  <a:cubicBezTo>
                    <a:pt x="72" y="59"/>
                    <a:pt x="72" y="56"/>
                    <a:pt x="70" y="54"/>
                  </a:cubicBezTo>
                  <a:cubicBezTo>
                    <a:pt x="69" y="53"/>
                    <a:pt x="68" y="53"/>
                    <a:pt x="67" y="53"/>
                  </a:cubicBezTo>
                  <a:cubicBezTo>
                    <a:pt x="66" y="53"/>
                    <a:pt x="65" y="53"/>
                    <a:pt x="64" y="54"/>
                  </a:cubicBezTo>
                  <a:cubicBezTo>
                    <a:pt x="44" y="70"/>
                    <a:pt x="44" y="70"/>
                    <a:pt x="44" y="70"/>
                  </a:cubicBezTo>
                  <a:cubicBezTo>
                    <a:pt x="42" y="71"/>
                    <a:pt x="42" y="74"/>
                    <a:pt x="44" y="76"/>
                  </a:cubicBezTo>
                  <a:cubicBezTo>
                    <a:pt x="45" y="77"/>
                    <a:pt x="46" y="78"/>
                    <a:pt x="47" y="78"/>
                  </a:cubicBezTo>
                  <a:cubicBezTo>
                    <a:pt x="48" y="78"/>
                    <a:pt x="49" y="78"/>
                    <a:pt x="50" y="77"/>
                  </a:cubicBezTo>
                  <a:close/>
                  <a:moveTo>
                    <a:pt x="61" y="87"/>
                  </a:moveTo>
                  <a:cubicBezTo>
                    <a:pt x="75" y="76"/>
                    <a:pt x="75" y="76"/>
                    <a:pt x="75" y="76"/>
                  </a:cubicBezTo>
                  <a:cubicBezTo>
                    <a:pt x="77" y="74"/>
                    <a:pt x="77" y="71"/>
                    <a:pt x="76" y="69"/>
                  </a:cubicBezTo>
                  <a:cubicBezTo>
                    <a:pt x="75" y="68"/>
                    <a:pt x="74" y="68"/>
                    <a:pt x="72" y="68"/>
                  </a:cubicBezTo>
                  <a:cubicBezTo>
                    <a:pt x="71" y="68"/>
                    <a:pt x="70" y="68"/>
                    <a:pt x="69" y="69"/>
                  </a:cubicBezTo>
                  <a:cubicBezTo>
                    <a:pt x="55" y="80"/>
                    <a:pt x="55" y="80"/>
                    <a:pt x="55" y="80"/>
                  </a:cubicBezTo>
                  <a:cubicBezTo>
                    <a:pt x="53" y="82"/>
                    <a:pt x="53" y="85"/>
                    <a:pt x="55" y="87"/>
                  </a:cubicBezTo>
                  <a:cubicBezTo>
                    <a:pt x="56" y="88"/>
                    <a:pt x="57" y="88"/>
                    <a:pt x="58" y="88"/>
                  </a:cubicBezTo>
                  <a:cubicBezTo>
                    <a:pt x="59" y="88"/>
                    <a:pt x="60" y="88"/>
                    <a:pt x="61" y="87"/>
                  </a:cubicBezTo>
                  <a:close/>
                  <a:moveTo>
                    <a:pt x="71" y="98"/>
                  </a:moveTo>
                  <a:cubicBezTo>
                    <a:pt x="79" y="92"/>
                    <a:pt x="79" y="92"/>
                    <a:pt x="79" y="92"/>
                  </a:cubicBezTo>
                  <a:cubicBezTo>
                    <a:pt x="81" y="90"/>
                    <a:pt x="82" y="87"/>
                    <a:pt x="80" y="85"/>
                  </a:cubicBezTo>
                  <a:cubicBezTo>
                    <a:pt x="79" y="84"/>
                    <a:pt x="78" y="84"/>
                    <a:pt x="77" y="84"/>
                  </a:cubicBezTo>
                  <a:cubicBezTo>
                    <a:pt x="75" y="84"/>
                    <a:pt x="74" y="84"/>
                    <a:pt x="74" y="85"/>
                  </a:cubicBezTo>
                  <a:cubicBezTo>
                    <a:pt x="66" y="91"/>
                    <a:pt x="66" y="91"/>
                    <a:pt x="66" y="91"/>
                  </a:cubicBezTo>
                  <a:cubicBezTo>
                    <a:pt x="64" y="93"/>
                    <a:pt x="63" y="96"/>
                    <a:pt x="65" y="98"/>
                  </a:cubicBezTo>
                  <a:cubicBezTo>
                    <a:pt x="66" y="99"/>
                    <a:pt x="67" y="100"/>
                    <a:pt x="68" y="100"/>
                  </a:cubicBezTo>
                  <a:cubicBezTo>
                    <a:pt x="70" y="100"/>
                    <a:pt x="71" y="99"/>
                    <a:pt x="71" y="98"/>
                  </a:cubicBezTo>
                  <a:close/>
                  <a:moveTo>
                    <a:pt x="149" y="40"/>
                  </a:moveTo>
                  <a:cubicBezTo>
                    <a:pt x="168" y="30"/>
                    <a:pt x="168" y="30"/>
                    <a:pt x="168" y="30"/>
                  </a:cubicBezTo>
                  <a:cubicBezTo>
                    <a:pt x="154" y="4"/>
                    <a:pt x="154" y="4"/>
                    <a:pt x="154" y="4"/>
                  </a:cubicBezTo>
                  <a:cubicBezTo>
                    <a:pt x="146" y="8"/>
                    <a:pt x="137" y="13"/>
                    <a:pt x="134" y="15"/>
                  </a:cubicBezTo>
                  <a:cubicBezTo>
                    <a:pt x="136" y="18"/>
                    <a:pt x="140" y="25"/>
                    <a:pt x="148" y="39"/>
                  </a:cubicBezTo>
                  <a:lnTo>
                    <a:pt x="149" y="40"/>
                  </a:lnTo>
                  <a:close/>
                  <a:moveTo>
                    <a:pt x="132" y="51"/>
                  </a:moveTo>
                  <a:cubicBezTo>
                    <a:pt x="133" y="49"/>
                    <a:pt x="134" y="48"/>
                    <a:pt x="135" y="47"/>
                  </a:cubicBezTo>
                  <a:cubicBezTo>
                    <a:pt x="136" y="46"/>
                    <a:pt x="140" y="44"/>
                    <a:pt x="143" y="42"/>
                  </a:cubicBezTo>
                  <a:cubicBezTo>
                    <a:pt x="140" y="37"/>
                    <a:pt x="132" y="22"/>
                    <a:pt x="128" y="17"/>
                  </a:cubicBezTo>
                  <a:cubicBezTo>
                    <a:pt x="113" y="11"/>
                    <a:pt x="99" y="9"/>
                    <a:pt x="90" y="9"/>
                  </a:cubicBezTo>
                  <a:cubicBezTo>
                    <a:pt x="87" y="9"/>
                    <a:pt x="84" y="10"/>
                    <a:pt x="81" y="10"/>
                  </a:cubicBezTo>
                  <a:cubicBezTo>
                    <a:pt x="81" y="10"/>
                    <a:pt x="81" y="10"/>
                    <a:pt x="81" y="10"/>
                  </a:cubicBezTo>
                  <a:cubicBezTo>
                    <a:pt x="80" y="10"/>
                    <a:pt x="79" y="10"/>
                    <a:pt x="79" y="10"/>
                  </a:cubicBezTo>
                  <a:cubicBezTo>
                    <a:pt x="52" y="23"/>
                    <a:pt x="52" y="23"/>
                    <a:pt x="52" y="23"/>
                  </a:cubicBezTo>
                  <a:cubicBezTo>
                    <a:pt x="51" y="24"/>
                    <a:pt x="51" y="25"/>
                    <a:pt x="50" y="26"/>
                  </a:cubicBezTo>
                  <a:cubicBezTo>
                    <a:pt x="50" y="27"/>
                    <a:pt x="50" y="28"/>
                    <a:pt x="50" y="29"/>
                  </a:cubicBezTo>
                  <a:cubicBezTo>
                    <a:pt x="51" y="31"/>
                    <a:pt x="53" y="32"/>
                    <a:pt x="55" y="32"/>
                  </a:cubicBezTo>
                  <a:cubicBezTo>
                    <a:pt x="55" y="32"/>
                    <a:pt x="56" y="32"/>
                    <a:pt x="57" y="31"/>
                  </a:cubicBezTo>
                  <a:cubicBezTo>
                    <a:pt x="83" y="18"/>
                    <a:pt x="83" y="18"/>
                    <a:pt x="83" y="18"/>
                  </a:cubicBezTo>
                  <a:cubicBezTo>
                    <a:pt x="84" y="18"/>
                    <a:pt x="84" y="18"/>
                    <a:pt x="84" y="18"/>
                  </a:cubicBezTo>
                  <a:cubicBezTo>
                    <a:pt x="84" y="18"/>
                    <a:pt x="84" y="18"/>
                    <a:pt x="84" y="18"/>
                  </a:cubicBezTo>
                  <a:cubicBezTo>
                    <a:pt x="101" y="30"/>
                    <a:pt x="123" y="52"/>
                    <a:pt x="128" y="57"/>
                  </a:cubicBezTo>
                  <a:cubicBezTo>
                    <a:pt x="129" y="56"/>
                    <a:pt x="131" y="53"/>
                    <a:pt x="132" y="51"/>
                  </a:cubicBezTo>
                  <a:close/>
                  <a:moveTo>
                    <a:pt x="88" y="98"/>
                  </a:moveTo>
                  <a:cubicBezTo>
                    <a:pt x="90" y="97"/>
                    <a:pt x="91" y="94"/>
                    <a:pt x="90" y="92"/>
                  </a:cubicBezTo>
                  <a:cubicBezTo>
                    <a:pt x="87" y="89"/>
                    <a:pt x="87" y="89"/>
                    <a:pt x="87" y="89"/>
                  </a:cubicBezTo>
                  <a:cubicBezTo>
                    <a:pt x="87" y="91"/>
                    <a:pt x="85" y="94"/>
                    <a:pt x="83" y="96"/>
                  </a:cubicBezTo>
                  <a:cubicBezTo>
                    <a:pt x="83" y="96"/>
                    <a:pt x="83" y="96"/>
                    <a:pt x="83" y="96"/>
                  </a:cubicBezTo>
                  <a:cubicBezTo>
                    <a:pt x="84" y="98"/>
                    <a:pt x="86" y="98"/>
                    <a:pt x="86" y="98"/>
                  </a:cubicBezTo>
                  <a:cubicBezTo>
                    <a:pt x="87" y="98"/>
                    <a:pt x="88" y="98"/>
                    <a:pt x="88" y="98"/>
                  </a:cubicBezTo>
                  <a:close/>
                  <a:moveTo>
                    <a:pt x="102" y="91"/>
                  </a:moveTo>
                  <a:cubicBezTo>
                    <a:pt x="104" y="90"/>
                    <a:pt x="105" y="88"/>
                    <a:pt x="104" y="85"/>
                  </a:cubicBezTo>
                  <a:cubicBezTo>
                    <a:pt x="104" y="85"/>
                    <a:pt x="104" y="85"/>
                    <a:pt x="104" y="85"/>
                  </a:cubicBezTo>
                  <a:cubicBezTo>
                    <a:pt x="94" y="74"/>
                    <a:pt x="94" y="74"/>
                    <a:pt x="94" y="74"/>
                  </a:cubicBezTo>
                  <a:cubicBezTo>
                    <a:pt x="99" y="71"/>
                    <a:pt x="99" y="71"/>
                    <a:pt x="99" y="71"/>
                  </a:cubicBezTo>
                  <a:cubicBezTo>
                    <a:pt x="110" y="82"/>
                    <a:pt x="110" y="82"/>
                    <a:pt x="110" y="82"/>
                  </a:cubicBezTo>
                  <a:cubicBezTo>
                    <a:pt x="111" y="83"/>
                    <a:pt x="111" y="83"/>
                    <a:pt x="111" y="83"/>
                  </a:cubicBezTo>
                  <a:cubicBezTo>
                    <a:pt x="113" y="85"/>
                    <a:pt x="113" y="85"/>
                    <a:pt x="115" y="85"/>
                  </a:cubicBezTo>
                  <a:cubicBezTo>
                    <a:pt x="115" y="85"/>
                    <a:pt x="116" y="85"/>
                    <a:pt x="117" y="85"/>
                  </a:cubicBezTo>
                  <a:cubicBezTo>
                    <a:pt x="118" y="84"/>
                    <a:pt x="119" y="82"/>
                    <a:pt x="119" y="80"/>
                  </a:cubicBezTo>
                  <a:cubicBezTo>
                    <a:pt x="119" y="80"/>
                    <a:pt x="119" y="79"/>
                    <a:pt x="118" y="78"/>
                  </a:cubicBezTo>
                  <a:cubicBezTo>
                    <a:pt x="106" y="65"/>
                    <a:pt x="106" y="65"/>
                    <a:pt x="106" y="65"/>
                  </a:cubicBezTo>
                  <a:cubicBezTo>
                    <a:pt x="112" y="62"/>
                    <a:pt x="112" y="62"/>
                    <a:pt x="112" y="62"/>
                  </a:cubicBezTo>
                  <a:cubicBezTo>
                    <a:pt x="123" y="74"/>
                    <a:pt x="123" y="74"/>
                    <a:pt x="123" y="74"/>
                  </a:cubicBezTo>
                  <a:cubicBezTo>
                    <a:pt x="124" y="74"/>
                    <a:pt x="124" y="74"/>
                    <a:pt x="124" y="74"/>
                  </a:cubicBezTo>
                  <a:cubicBezTo>
                    <a:pt x="126" y="76"/>
                    <a:pt x="126" y="77"/>
                    <a:pt x="128" y="77"/>
                  </a:cubicBezTo>
                  <a:cubicBezTo>
                    <a:pt x="128" y="77"/>
                    <a:pt x="129" y="77"/>
                    <a:pt x="130" y="76"/>
                  </a:cubicBezTo>
                  <a:cubicBezTo>
                    <a:pt x="132" y="75"/>
                    <a:pt x="133" y="73"/>
                    <a:pt x="132" y="70"/>
                  </a:cubicBezTo>
                  <a:cubicBezTo>
                    <a:pt x="121" y="59"/>
                    <a:pt x="121" y="59"/>
                    <a:pt x="121" y="59"/>
                  </a:cubicBezTo>
                  <a:cubicBezTo>
                    <a:pt x="114" y="52"/>
                    <a:pt x="97" y="35"/>
                    <a:pt x="83" y="25"/>
                  </a:cubicBezTo>
                  <a:cubicBezTo>
                    <a:pt x="59" y="37"/>
                    <a:pt x="59" y="37"/>
                    <a:pt x="59" y="37"/>
                  </a:cubicBezTo>
                  <a:cubicBezTo>
                    <a:pt x="58" y="37"/>
                    <a:pt x="56" y="38"/>
                    <a:pt x="54" y="38"/>
                  </a:cubicBezTo>
                  <a:cubicBezTo>
                    <a:pt x="51" y="38"/>
                    <a:pt x="48" y="36"/>
                    <a:pt x="46" y="33"/>
                  </a:cubicBezTo>
                  <a:cubicBezTo>
                    <a:pt x="44" y="31"/>
                    <a:pt x="44" y="28"/>
                    <a:pt x="45" y="25"/>
                  </a:cubicBezTo>
                  <a:cubicBezTo>
                    <a:pt x="45" y="22"/>
                    <a:pt x="47" y="20"/>
                    <a:pt x="50" y="18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40" y="18"/>
                    <a:pt x="40" y="18"/>
                    <a:pt x="40" y="18"/>
                  </a:cubicBezTo>
                  <a:cubicBezTo>
                    <a:pt x="20" y="39"/>
                    <a:pt x="20" y="39"/>
                    <a:pt x="20" y="39"/>
                  </a:cubicBezTo>
                  <a:cubicBezTo>
                    <a:pt x="32" y="53"/>
                    <a:pt x="32" y="53"/>
                    <a:pt x="32" y="53"/>
                  </a:cubicBezTo>
                  <a:cubicBezTo>
                    <a:pt x="32" y="53"/>
                    <a:pt x="47" y="40"/>
                    <a:pt x="47" y="40"/>
                  </a:cubicBezTo>
                  <a:cubicBezTo>
                    <a:pt x="49" y="39"/>
                    <a:pt x="52" y="38"/>
                    <a:pt x="54" y="38"/>
                  </a:cubicBezTo>
                  <a:cubicBezTo>
                    <a:pt x="57" y="38"/>
                    <a:pt x="60" y="39"/>
                    <a:pt x="62" y="42"/>
                  </a:cubicBezTo>
                  <a:cubicBezTo>
                    <a:pt x="63" y="43"/>
                    <a:pt x="64" y="45"/>
                    <a:pt x="64" y="47"/>
                  </a:cubicBezTo>
                  <a:cubicBezTo>
                    <a:pt x="65" y="47"/>
                    <a:pt x="66" y="47"/>
                    <a:pt x="67" y="47"/>
                  </a:cubicBezTo>
                  <a:cubicBezTo>
                    <a:pt x="70" y="47"/>
                    <a:pt x="73" y="48"/>
                    <a:pt x="75" y="51"/>
                  </a:cubicBezTo>
                  <a:cubicBezTo>
                    <a:pt x="77" y="54"/>
                    <a:pt x="78" y="59"/>
                    <a:pt x="76" y="63"/>
                  </a:cubicBezTo>
                  <a:cubicBezTo>
                    <a:pt x="77" y="63"/>
                    <a:pt x="79" y="64"/>
                    <a:pt x="80" y="66"/>
                  </a:cubicBezTo>
                  <a:cubicBezTo>
                    <a:pt x="83" y="70"/>
                    <a:pt x="83" y="75"/>
                    <a:pt x="80" y="79"/>
                  </a:cubicBezTo>
                  <a:cubicBezTo>
                    <a:pt x="82" y="79"/>
                    <a:pt x="83" y="80"/>
                    <a:pt x="84" y="81"/>
                  </a:cubicBezTo>
                  <a:cubicBezTo>
                    <a:pt x="86" y="80"/>
                    <a:pt x="86" y="80"/>
                    <a:pt x="86" y="80"/>
                  </a:cubicBezTo>
                  <a:cubicBezTo>
                    <a:pt x="96" y="88"/>
                    <a:pt x="96" y="88"/>
                    <a:pt x="96" y="88"/>
                  </a:cubicBezTo>
                  <a:cubicBezTo>
                    <a:pt x="96" y="89"/>
                    <a:pt x="97" y="89"/>
                    <a:pt x="97" y="90"/>
                  </a:cubicBezTo>
                  <a:cubicBezTo>
                    <a:pt x="99" y="91"/>
                    <a:pt x="99" y="91"/>
                    <a:pt x="100" y="91"/>
                  </a:cubicBezTo>
                  <a:cubicBezTo>
                    <a:pt x="101" y="91"/>
                    <a:pt x="102" y="91"/>
                    <a:pt x="102" y="91"/>
                  </a:cubicBezTo>
                  <a:close/>
                  <a:moveTo>
                    <a:pt x="14" y="36"/>
                  </a:moveTo>
                  <a:cubicBezTo>
                    <a:pt x="36" y="14"/>
                    <a:pt x="36" y="14"/>
                    <a:pt x="36" y="14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0" y="22"/>
                    <a:pt x="0" y="22"/>
                    <a:pt x="0" y="22"/>
                  </a:cubicBezTo>
                  <a:lnTo>
                    <a:pt x="14" y="3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ES" dirty="0"/>
            </a:p>
          </p:txBody>
        </p:sp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5EA935FF-B65C-673C-1884-F3A98A7408F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408409" y="3470685"/>
              <a:ext cx="239735" cy="347078"/>
            </a:xfrm>
            <a:custGeom>
              <a:avLst/>
              <a:gdLst>
                <a:gd name="T0" fmla="*/ 2147483646 w 84"/>
                <a:gd name="T1" fmla="*/ 2147483646 h 121"/>
                <a:gd name="T2" fmla="*/ 2147483646 w 84"/>
                <a:gd name="T3" fmla="*/ 2147483646 h 121"/>
                <a:gd name="T4" fmla="*/ 2147483646 w 84"/>
                <a:gd name="T5" fmla="*/ 2147483646 h 121"/>
                <a:gd name="T6" fmla="*/ 2147483646 w 84"/>
                <a:gd name="T7" fmla="*/ 2147483646 h 121"/>
                <a:gd name="T8" fmla="*/ 2147483646 w 84"/>
                <a:gd name="T9" fmla="*/ 2147483646 h 121"/>
                <a:gd name="T10" fmla="*/ 2147483646 w 84"/>
                <a:gd name="T11" fmla="*/ 0 h 121"/>
                <a:gd name="T12" fmla="*/ 0 w 84"/>
                <a:gd name="T13" fmla="*/ 2147483646 h 121"/>
                <a:gd name="T14" fmla="*/ 2147483646 w 84"/>
                <a:gd name="T15" fmla="*/ 2147483646 h 121"/>
                <a:gd name="T16" fmla="*/ 2147483646 w 84"/>
                <a:gd name="T17" fmla="*/ 2147483646 h 121"/>
                <a:gd name="T18" fmla="*/ 2147483646 w 84"/>
                <a:gd name="T19" fmla="*/ 2147483646 h 121"/>
                <a:gd name="T20" fmla="*/ 2147483646 w 84"/>
                <a:gd name="T21" fmla="*/ 2147483646 h 121"/>
                <a:gd name="T22" fmla="*/ 2147483646 w 84"/>
                <a:gd name="T23" fmla="*/ 2147483646 h 121"/>
                <a:gd name="T24" fmla="*/ 2147483646 w 84"/>
                <a:gd name="T25" fmla="*/ 2147483646 h 121"/>
                <a:gd name="T26" fmla="*/ 2147483646 w 84"/>
                <a:gd name="T27" fmla="*/ 2147483646 h 121"/>
                <a:gd name="T28" fmla="*/ 2147483646 w 84"/>
                <a:gd name="T29" fmla="*/ 2147483646 h 121"/>
                <a:gd name="T30" fmla="*/ 2147483646 w 84"/>
                <a:gd name="T31" fmla="*/ 2147483646 h 121"/>
                <a:gd name="T32" fmla="*/ 2147483646 w 84"/>
                <a:gd name="T33" fmla="*/ 2147483646 h 121"/>
                <a:gd name="T34" fmla="*/ 2147483646 w 84"/>
                <a:gd name="T35" fmla="*/ 2147483646 h 121"/>
                <a:gd name="T36" fmla="*/ 2147483646 w 84"/>
                <a:gd name="T37" fmla="*/ 2147483646 h 121"/>
                <a:gd name="T38" fmla="*/ 2147483646 w 84"/>
                <a:gd name="T39" fmla="*/ 2147483646 h 121"/>
                <a:gd name="T40" fmla="*/ 2147483646 w 84"/>
                <a:gd name="T41" fmla="*/ 2147483646 h 121"/>
                <a:gd name="T42" fmla="*/ 2147483646 w 84"/>
                <a:gd name="T43" fmla="*/ 2147483646 h 121"/>
                <a:gd name="T44" fmla="*/ 2147483646 w 84"/>
                <a:gd name="T45" fmla="*/ 2147483646 h 121"/>
                <a:gd name="T46" fmla="*/ 2147483646 w 84"/>
                <a:gd name="T47" fmla="*/ 2147483646 h 121"/>
                <a:gd name="T48" fmla="*/ 2147483646 w 84"/>
                <a:gd name="T49" fmla="*/ 2147483646 h 121"/>
                <a:gd name="T50" fmla="*/ 2147483646 w 84"/>
                <a:gd name="T51" fmla="*/ 2147483646 h 121"/>
                <a:gd name="T52" fmla="*/ 2147483646 w 84"/>
                <a:gd name="T53" fmla="*/ 2147483646 h 121"/>
                <a:gd name="T54" fmla="*/ 2147483646 w 84"/>
                <a:gd name="T55" fmla="*/ 2147483646 h 121"/>
                <a:gd name="T56" fmla="*/ 2147483646 w 84"/>
                <a:gd name="T57" fmla="*/ 0 h 121"/>
                <a:gd name="T58" fmla="*/ 2147483646 w 84"/>
                <a:gd name="T59" fmla="*/ 2147483646 h 121"/>
                <a:gd name="T60" fmla="*/ 2147483646 w 84"/>
                <a:gd name="T61" fmla="*/ 2147483646 h 121"/>
                <a:gd name="T62" fmla="*/ 2147483646 w 84"/>
                <a:gd name="T63" fmla="*/ 2147483646 h 121"/>
                <a:gd name="T64" fmla="*/ 2147483646 w 84"/>
                <a:gd name="T65" fmla="*/ 2147483646 h 121"/>
                <a:gd name="T66" fmla="*/ 2147483646 w 84"/>
                <a:gd name="T67" fmla="*/ 2147483646 h 121"/>
                <a:gd name="T68" fmla="*/ 2147483646 w 84"/>
                <a:gd name="T69" fmla="*/ 2147483646 h 121"/>
                <a:gd name="T70" fmla="*/ 2147483646 w 84"/>
                <a:gd name="T71" fmla="*/ 2147483646 h 121"/>
                <a:gd name="T72" fmla="*/ 2147483646 w 84"/>
                <a:gd name="T73" fmla="*/ 2147483646 h 121"/>
                <a:gd name="T74" fmla="*/ 2147483646 w 84"/>
                <a:gd name="T75" fmla="*/ 2147483646 h 121"/>
                <a:gd name="T76" fmla="*/ 2147483646 w 84"/>
                <a:gd name="T77" fmla="*/ 2147483646 h 121"/>
                <a:gd name="T78" fmla="*/ 2147483646 w 84"/>
                <a:gd name="T79" fmla="*/ 2147483646 h 121"/>
                <a:gd name="T80" fmla="*/ 2147483646 w 84"/>
                <a:gd name="T81" fmla="*/ 2147483646 h 121"/>
                <a:gd name="T82" fmla="*/ 2147483646 w 84"/>
                <a:gd name="T83" fmla="*/ 2147483646 h 121"/>
                <a:gd name="T84" fmla="*/ 2147483646 w 84"/>
                <a:gd name="T85" fmla="*/ 2147483646 h 121"/>
                <a:gd name="T86" fmla="*/ 2147483646 w 84"/>
                <a:gd name="T87" fmla="*/ 2147483646 h 121"/>
                <a:gd name="T88" fmla="*/ 2147483646 w 84"/>
                <a:gd name="T89" fmla="*/ 2147483646 h 121"/>
                <a:gd name="T90" fmla="*/ 2147483646 w 84"/>
                <a:gd name="T91" fmla="*/ 2147483646 h 121"/>
                <a:gd name="T92" fmla="*/ 2147483646 w 84"/>
                <a:gd name="T93" fmla="*/ 2147483646 h 121"/>
                <a:gd name="T94" fmla="*/ 2147483646 w 84"/>
                <a:gd name="T95" fmla="*/ 2147483646 h 121"/>
                <a:gd name="T96" fmla="*/ 2147483646 w 84"/>
                <a:gd name="T97" fmla="*/ 2147483646 h 121"/>
                <a:gd name="T98" fmla="*/ 2147483646 w 84"/>
                <a:gd name="T99" fmla="*/ 2147483646 h 121"/>
                <a:gd name="T100" fmla="*/ 2147483646 w 84"/>
                <a:gd name="T101" fmla="*/ 2147483646 h 121"/>
                <a:gd name="T102" fmla="*/ 2147483646 w 84"/>
                <a:gd name="T103" fmla="*/ 2147483646 h 121"/>
                <a:gd name="T104" fmla="*/ 2147483646 w 84"/>
                <a:gd name="T105" fmla="*/ 2147483646 h 121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84" h="121">
                  <a:moveTo>
                    <a:pt x="38" y="59"/>
                  </a:moveTo>
                  <a:cubicBezTo>
                    <a:pt x="46" y="59"/>
                    <a:pt x="46" y="59"/>
                    <a:pt x="46" y="59"/>
                  </a:cubicBezTo>
                  <a:cubicBezTo>
                    <a:pt x="46" y="95"/>
                    <a:pt x="46" y="95"/>
                    <a:pt x="46" y="95"/>
                  </a:cubicBezTo>
                  <a:cubicBezTo>
                    <a:pt x="38" y="95"/>
                    <a:pt x="38" y="95"/>
                    <a:pt x="38" y="95"/>
                  </a:cubicBezTo>
                  <a:lnTo>
                    <a:pt x="38" y="59"/>
                  </a:lnTo>
                  <a:close/>
                  <a:moveTo>
                    <a:pt x="42" y="0"/>
                  </a:moveTo>
                  <a:cubicBezTo>
                    <a:pt x="19" y="0"/>
                    <a:pt x="0" y="19"/>
                    <a:pt x="0" y="42"/>
                  </a:cubicBezTo>
                  <a:cubicBezTo>
                    <a:pt x="0" y="52"/>
                    <a:pt x="3" y="60"/>
                    <a:pt x="9" y="67"/>
                  </a:cubicBezTo>
                  <a:cubicBezTo>
                    <a:pt x="16" y="78"/>
                    <a:pt x="18" y="82"/>
                    <a:pt x="19" y="87"/>
                  </a:cubicBezTo>
                  <a:cubicBezTo>
                    <a:pt x="19" y="92"/>
                    <a:pt x="22" y="95"/>
                    <a:pt x="27" y="95"/>
                  </a:cubicBezTo>
                  <a:cubicBezTo>
                    <a:pt x="32" y="95"/>
                    <a:pt x="32" y="95"/>
                    <a:pt x="32" y="95"/>
                  </a:cubicBezTo>
                  <a:cubicBezTo>
                    <a:pt x="32" y="59"/>
                    <a:pt x="32" y="59"/>
                    <a:pt x="32" y="59"/>
                  </a:cubicBezTo>
                  <a:cubicBezTo>
                    <a:pt x="26" y="59"/>
                    <a:pt x="26" y="59"/>
                    <a:pt x="26" y="59"/>
                  </a:cubicBezTo>
                  <a:cubicBezTo>
                    <a:pt x="19" y="59"/>
                    <a:pt x="13" y="54"/>
                    <a:pt x="13" y="47"/>
                  </a:cubicBezTo>
                  <a:cubicBezTo>
                    <a:pt x="13" y="40"/>
                    <a:pt x="19" y="35"/>
                    <a:pt x="26" y="35"/>
                  </a:cubicBezTo>
                  <a:cubicBezTo>
                    <a:pt x="32" y="35"/>
                    <a:pt x="38" y="40"/>
                    <a:pt x="38" y="47"/>
                  </a:cubicBezTo>
                  <a:cubicBezTo>
                    <a:pt x="38" y="49"/>
                    <a:pt x="37" y="51"/>
                    <a:pt x="36" y="53"/>
                  </a:cubicBezTo>
                  <a:cubicBezTo>
                    <a:pt x="48" y="53"/>
                    <a:pt x="48" y="53"/>
                    <a:pt x="48" y="53"/>
                  </a:cubicBezTo>
                  <a:cubicBezTo>
                    <a:pt x="47" y="51"/>
                    <a:pt x="46" y="49"/>
                    <a:pt x="46" y="47"/>
                  </a:cubicBezTo>
                  <a:cubicBezTo>
                    <a:pt x="46" y="40"/>
                    <a:pt x="52" y="35"/>
                    <a:pt x="58" y="35"/>
                  </a:cubicBezTo>
                  <a:cubicBezTo>
                    <a:pt x="65" y="35"/>
                    <a:pt x="71" y="40"/>
                    <a:pt x="71" y="47"/>
                  </a:cubicBezTo>
                  <a:cubicBezTo>
                    <a:pt x="71" y="54"/>
                    <a:pt x="65" y="59"/>
                    <a:pt x="58" y="59"/>
                  </a:cubicBezTo>
                  <a:cubicBezTo>
                    <a:pt x="52" y="59"/>
                    <a:pt x="52" y="59"/>
                    <a:pt x="52" y="59"/>
                  </a:cubicBezTo>
                  <a:cubicBezTo>
                    <a:pt x="52" y="95"/>
                    <a:pt x="52" y="95"/>
                    <a:pt x="52" y="95"/>
                  </a:cubicBezTo>
                  <a:cubicBezTo>
                    <a:pt x="57" y="95"/>
                    <a:pt x="57" y="95"/>
                    <a:pt x="57" y="95"/>
                  </a:cubicBezTo>
                  <a:cubicBezTo>
                    <a:pt x="62" y="95"/>
                    <a:pt x="65" y="92"/>
                    <a:pt x="65" y="87"/>
                  </a:cubicBezTo>
                  <a:cubicBezTo>
                    <a:pt x="66" y="82"/>
                    <a:pt x="68" y="78"/>
                    <a:pt x="75" y="67"/>
                  </a:cubicBezTo>
                  <a:cubicBezTo>
                    <a:pt x="81" y="60"/>
                    <a:pt x="84" y="52"/>
                    <a:pt x="84" y="42"/>
                  </a:cubicBezTo>
                  <a:cubicBezTo>
                    <a:pt x="84" y="19"/>
                    <a:pt x="65" y="0"/>
                    <a:pt x="42" y="0"/>
                  </a:cubicBezTo>
                  <a:close/>
                  <a:moveTo>
                    <a:pt x="20" y="47"/>
                  </a:moveTo>
                  <a:cubicBezTo>
                    <a:pt x="20" y="50"/>
                    <a:pt x="22" y="53"/>
                    <a:pt x="26" y="53"/>
                  </a:cubicBezTo>
                  <a:cubicBezTo>
                    <a:pt x="29" y="53"/>
                    <a:pt x="31" y="50"/>
                    <a:pt x="31" y="47"/>
                  </a:cubicBezTo>
                  <a:cubicBezTo>
                    <a:pt x="31" y="44"/>
                    <a:pt x="29" y="41"/>
                    <a:pt x="26" y="41"/>
                  </a:cubicBezTo>
                  <a:cubicBezTo>
                    <a:pt x="22" y="41"/>
                    <a:pt x="20" y="44"/>
                    <a:pt x="20" y="47"/>
                  </a:cubicBezTo>
                  <a:close/>
                  <a:moveTo>
                    <a:pt x="64" y="47"/>
                  </a:moveTo>
                  <a:cubicBezTo>
                    <a:pt x="64" y="44"/>
                    <a:pt x="61" y="41"/>
                    <a:pt x="58" y="41"/>
                  </a:cubicBezTo>
                  <a:cubicBezTo>
                    <a:pt x="55" y="41"/>
                    <a:pt x="53" y="44"/>
                    <a:pt x="53" y="47"/>
                  </a:cubicBezTo>
                  <a:cubicBezTo>
                    <a:pt x="53" y="50"/>
                    <a:pt x="55" y="53"/>
                    <a:pt x="58" y="53"/>
                  </a:cubicBezTo>
                  <a:cubicBezTo>
                    <a:pt x="61" y="53"/>
                    <a:pt x="64" y="50"/>
                    <a:pt x="64" y="47"/>
                  </a:cubicBezTo>
                  <a:close/>
                  <a:moveTo>
                    <a:pt x="62" y="105"/>
                  </a:moveTo>
                  <a:cubicBezTo>
                    <a:pt x="62" y="104"/>
                    <a:pt x="60" y="102"/>
                    <a:pt x="58" y="102"/>
                  </a:cubicBezTo>
                  <a:cubicBezTo>
                    <a:pt x="26" y="102"/>
                    <a:pt x="26" y="102"/>
                    <a:pt x="26" y="102"/>
                  </a:cubicBezTo>
                  <a:cubicBezTo>
                    <a:pt x="24" y="102"/>
                    <a:pt x="22" y="104"/>
                    <a:pt x="22" y="105"/>
                  </a:cubicBezTo>
                  <a:cubicBezTo>
                    <a:pt x="22" y="107"/>
                    <a:pt x="24" y="109"/>
                    <a:pt x="26" y="109"/>
                  </a:cubicBezTo>
                  <a:cubicBezTo>
                    <a:pt x="58" y="109"/>
                    <a:pt x="58" y="109"/>
                    <a:pt x="58" y="109"/>
                  </a:cubicBezTo>
                  <a:cubicBezTo>
                    <a:pt x="60" y="109"/>
                    <a:pt x="62" y="107"/>
                    <a:pt x="62" y="105"/>
                  </a:cubicBezTo>
                  <a:close/>
                  <a:moveTo>
                    <a:pt x="58" y="117"/>
                  </a:moveTo>
                  <a:cubicBezTo>
                    <a:pt x="58" y="116"/>
                    <a:pt x="56" y="114"/>
                    <a:pt x="54" y="114"/>
                  </a:cubicBezTo>
                  <a:cubicBezTo>
                    <a:pt x="30" y="114"/>
                    <a:pt x="30" y="114"/>
                    <a:pt x="30" y="114"/>
                  </a:cubicBezTo>
                  <a:cubicBezTo>
                    <a:pt x="28" y="114"/>
                    <a:pt x="26" y="116"/>
                    <a:pt x="26" y="117"/>
                  </a:cubicBezTo>
                  <a:cubicBezTo>
                    <a:pt x="26" y="119"/>
                    <a:pt x="28" y="121"/>
                    <a:pt x="30" y="121"/>
                  </a:cubicBezTo>
                  <a:cubicBezTo>
                    <a:pt x="54" y="121"/>
                    <a:pt x="54" y="121"/>
                    <a:pt x="54" y="121"/>
                  </a:cubicBezTo>
                  <a:cubicBezTo>
                    <a:pt x="56" y="121"/>
                    <a:pt x="58" y="119"/>
                    <a:pt x="58" y="117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ES" dirty="0"/>
            </a:p>
          </p:txBody>
        </p:sp>
        <p:sp>
          <p:nvSpPr>
            <p:cNvPr id="22" name="CuadroTexto 21">
              <a:extLst>
                <a:ext uri="{FF2B5EF4-FFF2-40B4-BE49-F238E27FC236}">
                  <a16:creationId xmlns:a16="http://schemas.microsoft.com/office/drawing/2014/main" id="{9AD5C55C-69A9-B221-5E3F-A48478C6B102}"/>
                </a:ext>
              </a:extLst>
            </p:cNvPr>
            <p:cNvSpPr txBox="1"/>
            <p:nvPr/>
          </p:nvSpPr>
          <p:spPr>
            <a:xfrm>
              <a:off x="1674275" y="2372663"/>
              <a:ext cx="2342289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marR="0" lvl="1" indent="-277813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</a:pPr>
              <a:r>
                <a:rPr lang="es-MX" sz="2000" b="1" i="0" u="none" strike="noStrike" cap="none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1. INTENCIONALIDAD</a:t>
              </a:r>
            </a:p>
          </p:txBody>
        </p:sp>
        <p:sp>
          <p:nvSpPr>
            <p:cNvPr id="24" name="CuadroTexto 23">
              <a:extLst>
                <a:ext uri="{FF2B5EF4-FFF2-40B4-BE49-F238E27FC236}">
                  <a16:creationId xmlns:a16="http://schemas.microsoft.com/office/drawing/2014/main" id="{E2AB039C-2890-A2CC-302A-B40FD04B9A65}"/>
                </a:ext>
              </a:extLst>
            </p:cNvPr>
            <p:cNvSpPr txBox="1"/>
            <p:nvPr/>
          </p:nvSpPr>
          <p:spPr>
            <a:xfrm>
              <a:off x="8472123" y="5495917"/>
              <a:ext cx="1977607" cy="400110"/>
            </a:xfrm>
            <a:prstGeom prst="rect">
              <a:avLst/>
            </a:prstGeom>
            <a:solidFill>
              <a:srgbClr val="002060"/>
            </a:solidFill>
          </p:spPr>
          <p:txBody>
            <a:bodyPr wrap="square">
              <a:spAutoFit/>
            </a:bodyPr>
            <a:lstStyle/>
            <a:p>
              <a:pPr marR="0" lvl="1" indent="-188913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</a:pPr>
              <a:r>
                <a:rPr lang="es-MX" sz="2000" b="1" i="0" u="none" strike="noStrike" cap="none" dirty="0">
                  <a:solidFill>
                    <a:schemeClr val="bg1"/>
                  </a:solidFill>
                  <a:latin typeface="Calibri"/>
                  <a:ea typeface="Calibri"/>
                  <a:cs typeface="Calibri"/>
                  <a:sym typeface="Calibri"/>
                </a:rPr>
                <a:t>4. PARTICIPACIÓN</a:t>
              </a:r>
              <a:endParaRPr lang="es-MX" sz="1600" b="0" i="0" u="none" strike="noStrike" cap="none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CuadroTexto 24">
              <a:extLst>
                <a:ext uri="{FF2B5EF4-FFF2-40B4-BE49-F238E27FC236}">
                  <a16:creationId xmlns:a16="http://schemas.microsoft.com/office/drawing/2014/main" id="{AE5B4793-A0CF-04A6-38EA-50BA92DBF39C}"/>
                </a:ext>
              </a:extLst>
            </p:cNvPr>
            <p:cNvSpPr txBox="1"/>
            <p:nvPr/>
          </p:nvSpPr>
          <p:spPr>
            <a:xfrm>
              <a:off x="8452129" y="3697700"/>
              <a:ext cx="1993893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R="0" lvl="1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</a:pPr>
              <a:r>
                <a:rPr lang="es-MX" sz="2000" b="1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3. </a:t>
              </a:r>
              <a:r>
                <a:rPr lang="es-MX" sz="2000" b="1" i="0" u="none" strike="noStrike" cap="none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PERTINENCIA</a:t>
              </a:r>
              <a:endParaRPr lang="es-MX" sz="1600" b="1" i="0" u="none" strike="noStrike" cap="none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CuadroTexto 25">
              <a:extLst>
                <a:ext uri="{FF2B5EF4-FFF2-40B4-BE49-F238E27FC236}">
                  <a16:creationId xmlns:a16="http://schemas.microsoft.com/office/drawing/2014/main" id="{0F4C3A4A-4DFF-E238-FF62-13A4EAF9B77F}"/>
                </a:ext>
              </a:extLst>
            </p:cNvPr>
            <p:cNvSpPr txBox="1"/>
            <p:nvPr/>
          </p:nvSpPr>
          <p:spPr>
            <a:xfrm>
              <a:off x="1674275" y="5477318"/>
              <a:ext cx="1744183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R="0" lvl="1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</a:pPr>
              <a:r>
                <a:rPr lang="es-MX" sz="2000" b="1" i="0" u="none" strike="noStrike" cap="none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5. REFLEXIÓN</a:t>
              </a:r>
              <a:endParaRPr lang="es-MX" sz="1100" b="1" i="0" u="none" strike="noStrike" cap="none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7" name="CuadroTexto 26">
            <a:extLst>
              <a:ext uri="{FF2B5EF4-FFF2-40B4-BE49-F238E27FC236}">
                <a16:creationId xmlns:a16="http://schemas.microsoft.com/office/drawing/2014/main" id="{B3BC15C5-5734-D2BE-65AF-3DEBB87F9CED}"/>
              </a:ext>
            </a:extLst>
          </p:cNvPr>
          <p:cNvSpPr txBox="1"/>
          <p:nvPr/>
        </p:nvSpPr>
        <p:spPr>
          <a:xfrm>
            <a:off x="1422472" y="3895424"/>
            <a:ext cx="2474259" cy="4001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R="0" lvl="1" indent="-18891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</a:pPr>
            <a:r>
              <a:rPr lang="es-MX" sz="2000" b="1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6. SOSTENIBILIDAD</a:t>
            </a:r>
            <a:endParaRPr lang="es-MX" sz="1600" b="0" i="0" u="none" strike="noStrike" cap="none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CA298136-88F0-00D4-93EE-99E9B443687C}"/>
              </a:ext>
            </a:extLst>
          </p:cNvPr>
          <p:cNvSpPr txBox="1"/>
          <p:nvPr/>
        </p:nvSpPr>
        <p:spPr>
          <a:xfrm>
            <a:off x="8744397" y="2377682"/>
            <a:ext cx="2150187" cy="4001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</a:pPr>
            <a:r>
              <a:rPr lang="es-MX" sz="2000" b="1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2. ORIGINALIDAD</a:t>
            </a:r>
            <a:endParaRPr lang="es-MX" sz="1600" b="1" i="0" u="none" strike="noStrike" cap="none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" name="TextBox 9">
            <a:extLst>
              <a:ext uri="{FF2B5EF4-FFF2-40B4-BE49-F238E27FC236}">
                <a16:creationId xmlns:a16="http://schemas.microsoft.com/office/drawing/2014/main" id="{11F7D9E6-02DD-9EA2-CD74-0B30FEB71A48}"/>
              </a:ext>
            </a:extLst>
          </p:cNvPr>
          <p:cNvSpPr txBox="1"/>
          <p:nvPr/>
        </p:nvSpPr>
        <p:spPr>
          <a:xfrm>
            <a:off x="319399" y="42155"/>
            <a:ext cx="11872601" cy="630942"/>
          </a:xfrm>
          <a:prstGeom prst="rect">
            <a:avLst/>
          </a:prstGeom>
          <a:solidFill>
            <a:srgbClr val="002060"/>
          </a:solidFill>
        </p:spPr>
        <p:txBody>
          <a:bodyPr wrap="square" lIns="0" tIns="0" rIns="0" bIns="0" rtlCol="0" anchor="t">
            <a:spAutoFit/>
          </a:bodyPr>
          <a:lstStyle/>
          <a:p>
            <a:pPr algn="ctr" eaLnBrk="1" hangingPunct="1">
              <a:lnSpc>
                <a:spcPct val="90000"/>
              </a:lnSpc>
              <a:spcAft>
                <a:spcPts val="600"/>
              </a:spcAft>
            </a:pPr>
            <a:r>
              <a:rPr lang="es-PE" sz="2000" b="1" kern="1200" noProof="0" dirty="0">
                <a:solidFill>
                  <a:schemeClr val="bg1"/>
                </a:solidFill>
                <a:latin typeface="Trebuchet MS" panose="020B0603020202020204" pitchFamily="34" charset="0"/>
              </a:rPr>
              <a:t>Taller de formulación de Proyectos de Innovación Educativa</a:t>
            </a:r>
          </a:p>
          <a:p>
            <a:pPr algn="ctr" eaLnBrk="1" hangingPunct="1">
              <a:lnSpc>
                <a:spcPct val="90000"/>
              </a:lnSpc>
              <a:spcAft>
                <a:spcPts val="600"/>
              </a:spcAft>
            </a:pPr>
            <a:endParaRPr lang="es-PE" sz="2000" b="1" kern="1200" noProof="0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pic>
        <p:nvPicPr>
          <p:cNvPr id="28" name="Imagen 27">
            <a:extLst>
              <a:ext uri="{FF2B5EF4-FFF2-40B4-BE49-F238E27FC236}">
                <a16:creationId xmlns:a16="http://schemas.microsoft.com/office/drawing/2014/main" id="{BB47EE64-663A-857D-DB2B-130CA989AD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730520" cy="730520"/>
          </a:xfrm>
          <a:prstGeom prst="rect">
            <a:avLst/>
          </a:prstGeom>
        </p:spPr>
      </p:pic>
      <p:sp>
        <p:nvSpPr>
          <p:cNvPr id="29" name="TextBox 9">
            <a:extLst>
              <a:ext uri="{FF2B5EF4-FFF2-40B4-BE49-F238E27FC236}">
                <a16:creationId xmlns:a16="http://schemas.microsoft.com/office/drawing/2014/main" id="{3694598B-F76C-EBE9-7732-82869A6F5266}"/>
              </a:ext>
            </a:extLst>
          </p:cNvPr>
          <p:cNvSpPr txBox="1"/>
          <p:nvPr/>
        </p:nvSpPr>
        <p:spPr>
          <a:xfrm>
            <a:off x="0" y="6546224"/>
            <a:ext cx="12200069" cy="276999"/>
          </a:xfrm>
          <a:prstGeom prst="rect">
            <a:avLst/>
          </a:prstGeom>
          <a:solidFill>
            <a:srgbClr val="002060"/>
          </a:solidFill>
        </p:spPr>
        <p:txBody>
          <a:bodyPr wrap="square" lIns="0" tIns="0" rIns="0" bIns="0" rtlCol="0" anchor="t">
            <a:spAutoFit/>
          </a:bodyPr>
          <a:lstStyle/>
          <a:p>
            <a:pPr algn="ctr" eaLnBrk="1" hangingPunct="1">
              <a:lnSpc>
                <a:spcPct val="90000"/>
              </a:lnSpc>
              <a:spcAft>
                <a:spcPts val="600"/>
              </a:spcAft>
            </a:pPr>
            <a:r>
              <a:rPr lang="es-PE" sz="2000" b="1" kern="1200" noProof="0" dirty="0">
                <a:solidFill>
                  <a:schemeClr val="bg1"/>
                </a:solidFill>
                <a:latin typeface="Trebuchet MS" panose="020B0603020202020204" pitchFamily="34" charset="0"/>
              </a:rPr>
              <a:t>Docentes: Dr. Wilfredo Rimari- Mag. Janeth Pizarro </a:t>
            </a:r>
          </a:p>
        </p:txBody>
      </p:sp>
    </p:spTree>
    <p:extLst>
      <p:ext uri="{BB962C8B-B14F-4D97-AF65-F5344CB8AC3E}">
        <p14:creationId xmlns:p14="http://schemas.microsoft.com/office/powerpoint/2010/main" val="31400510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uadroTexto 11">
            <a:extLst>
              <a:ext uri="{FF2B5EF4-FFF2-40B4-BE49-F238E27FC236}">
                <a16:creationId xmlns:a16="http://schemas.microsoft.com/office/drawing/2014/main" id="{88413072-9323-C066-8648-5FE3E16A3C6C}"/>
              </a:ext>
            </a:extLst>
          </p:cNvPr>
          <p:cNvSpPr txBox="1"/>
          <p:nvPr/>
        </p:nvSpPr>
        <p:spPr>
          <a:xfrm>
            <a:off x="1712555" y="2692189"/>
            <a:ext cx="87668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600" b="1" dirty="0">
                <a:solidFill>
                  <a:srgbClr val="002060"/>
                </a:solidFill>
                <a:latin typeface="Trebuchet MS" panose="020B0603020202020204" pitchFamily="34" charset="0"/>
              </a:rPr>
              <a:t>4. CRITERIO DE PARTICIPACIÓN</a:t>
            </a:r>
            <a:endParaRPr lang="es-PE" sz="5400" b="1" dirty="0">
              <a:solidFill>
                <a:srgbClr val="002060"/>
              </a:solidFill>
            </a:endParaRPr>
          </a:p>
        </p:txBody>
      </p:sp>
      <p:sp>
        <p:nvSpPr>
          <p:cNvPr id="15" name="Google Shape;150;p6">
            <a:extLst>
              <a:ext uri="{FF2B5EF4-FFF2-40B4-BE49-F238E27FC236}">
                <a16:creationId xmlns:a16="http://schemas.microsoft.com/office/drawing/2014/main" id="{B40D695E-C630-45FC-94AE-C9304F3ECAA9}"/>
              </a:ext>
            </a:extLst>
          </p:cNvPr>
          <p:cNvSpPr/>
          <p:nvPr/>
        </p:nvSpPr>
        <p:spPr>
          <a:xfrm>
            <a:off x="2884100" y="4385655"/>
            <a:ext cx="6747649" cy="284572"/>
          </a:xfrm>
          <a:prstGeom prst="roundRect">
            <a:avLst>
              <a:gd name="adj" fmla="val 50000"/>
            </a:avLst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" name="Google Shape;153;p6" descr="Presentación con lista de comprobación RTL">
            <a:extLst>
              <a:ext uri="{FF2B5EF4-FFF2-40B4-BE49-F238E27FC236}">
                <a16:creationId xmlns:a16="http://schemas.microsoft.com/office/drawing/2014/main" id="{3C234DB0-E660-4DF6-89D6-2C95837A8A2E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44179" y="2860624"/>
            <a:ext cx="1136751" cy="113675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9">
            <a:extLst>
              <a:ext uri="{FF2B5EF4-FFF2-40B4-BE49-F238E27FC236}">
                <a16:creationId xmlns:a16="http://schemas.microsoft.com/office/drawing/2014/main" id="{917DB5D2-D69B-A163-9168-072E39191F33}"/>
              </a:ext>
            </a:extLst>
          </p:cNvPr>
          <p:cNvSpPr txBox="1"/>
          <p:nvPr/>
        </p:nvSpPr>
        <p:spPr>
          <a:xfrm>
            <a:off x="327468" y="-22356"/>
            <a:ext cx="11872601" cy="630942"/>
          </a:xfrm>
          <a:prstGeom prst="rect">
            <a:avLst/>
          </a:prstGeom>
          <a:solidFill>
            <a:srgbClr val="002060"/>
          </a:solidFill>
        </p:spPr>
        <p:txBody>
          <a:bodyPr wrap="square" lIns="0" tIns="0" rIns="0" bIns="0" rtlCol="0" anchor="t">
            <a:spAutoFit/>
          </a:bodyPr>
          <a:lstStyle/>
          <a:p>
            <a:pPr algn="ctr" eaLnBrk="1" hangingPunct="1">
              <a:lnSpc>
                <a:spcPct val="90000"/>
              </a:lnSpc>
              <a:spcAft>
                <a:spcPts val="600"/>
              </a:spcAft>
            </a:pPr>
            <a:r>
              <a:rPr lang="es-PE" sz="2000" b="1" kern="1200" noProof="0" dirty="0">
                <a:solidFill>
                  <a:schemeClr val="bg1"/>
                </a:solidFill>
                <a:latin typeface="Trebuchet MS" panose="020B0603020202020204" pitchFamily="34" charset="0"/>
              </a:rPr>
              <a:t>Taller de formulación de Proyectos de Innovación Educativa</a:t>
            </a:r>
          </a:p>
          <a:p>
            <a:pPr algn="ctr" eaLnBrk="1" hangingPunct="1">
              <a:lnSpc>
                <a:spcPct val="90000"/>
              </a:lnSpc>
              <a:spcAft>
                <a:spcPts val="600"/>
              </a:spcAft>
            </a:pPr>
            <a:endParaRPr lang="es-PE" sz="2000" b="1" kern="1200" noProof="0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2A1EC3EE-87FE-A342-3911-EC30AAB3F8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72" y="-22356"/>
            <a:ext cx="730520" cy="730520"/>
          </a:xfrm>
          <a:prstGeom prst="rect">
            <a:avLst/>
          </a:prstGeom>
        </p:spPr>
      </p:pic>
      <p:sp>
        <p:nvSpPr>
          <p:cNvPr id="4" name="TextBox 9">
            <a:extLst>
              <a:ext uri="{FF2B5EF4-FFF2-40B4-BE49-F238E27FC236}">
                <a16:creationId xmlns:a16="http://schemas.microsoft.com/office/drawing/2014/main" id="{E1F3305D-2D9E-2E61-AC08-C8958430892E}"/>
              </a:ext>
            </a:extLst>
          </p:cNvPr>
          <p:cNvSpPr txBox="1"/>
          <p:nvPr/>
        </p:nvSpPr>
        <p:spPr>
          <a:xfrm>
            <a:off x="0" y="6546224"/>
            <a:ext cx="12200069" cy="276999"/>
          </a:xfrm>
          <a:prstGeom prst="rect">
            <a:avLst/>
          </a:prstGeom>
          <a:solidFill>
            <a:srgbClr val="002060"/>
          </a:solidFill>
        </p:spPr>
        <p:txBody>
          <a:bodyPr wrap="square" lIns="0" tIns="0" rIns="0" bIns="0" rtlCol="0" anchor="t">
            <a:spAutoFit/>
          </a:bodyPr>
          <a:lstStyle/>
          <a:p>
            <a:pPr algn="ctr" eaLnBrk="1" hangingPunct="1">
              <a:lnSpc>
                <a:spcPct val="90000"/>
              </a:lnSpc>
              <a:spcAft>
                <a:spcPts val="600"/>
              </a:spcAft>
            </a:pPr>
            <a:r>
              <a:rPr lang="es-PE" sz="2000" b="1" kern="1200" noProof="0" dirty="0">
                <a:solidFill>
                  <a:schemeClr val="bg1"/>
                </a:solidFill>
                <a:latin typeface="Trebuchet MS" panose="020B0603020202020204" pitchFamily="34" charset="0"/>
              </a:rPr>
              <a:t>Docentes: Dr. Wilfredo Rimari- Mag. Janeth Pizarro </a:t>
            </a:r>
          </a:p>
        </p:txBody>
      </p:sp>
    </p:spTree>
    <p:extLst>
      <p:ext uri="{BB962C8B-B14F-4D97-AF65-F5344CB8AC3E}">
        <p14:creationId xmlns:p14="http://schemas.microsoft.com/office/powerpoint/2010/main" val="5767036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rgamino: horizontal 1">
            <a:extLst>
              <a:ext uri="{FF2B5EF4-FFF2-40B4-BE49-F238E27FC236}">
                <a16:creationId xmlns:a16="http://schemas.microsoft.com/office/drawing/2014/main" id="{3E02641C-F2AA-42FE-B5C7-B141ABA5D3B6}"/>
              </a:ext>
            </a:extLst>
          </p:cNvPr>
          <p:cNvSpPr/>
          <p:nvPr/>
        </p:nvSpPr>
        <p:spPr>
          <a:xfrm>
            <a:off x="660444" y="1976511"/>
            <a:ext cx="11111346" cy="3670427"/>
          </a:xfrm>
          <a:prstGeom prst="horizontalScroll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2400" b="1" dirty="0">
                <a:solidFill>
                  <a:schemeClr val="tx1"/>
                </a:solidFill>
              </a:rPr>
              <a:t>DEFINICIÓN</a:t>
            </a:r>
          </a:p>
          <a:p>
            <a:pPr algn="just"/>
            <a:r>
              <a:rPr lang="es-MX" sz="2000" dirty="0">
                <a:solidFill>
                  <a:schemeClr val="tx1"/>
                </a:solidFill>
              </a:rPr>
              <a:t>Es el involucramiento activo de los actores educativos en el desarrollo de una cultura institucional de trabajo participativo y colaborativo. Se evidencia cuando los actores proponen, se apropian y legitiman los métodos o estrategias del proyecto, asumen roles y funciones definidos y aportan de manera efectiva al logro de los resultados de aprendizaje y la calidad educativa planteados desde ecodiseño y ejecución.</a:t>
            </a:r>
          </a:p>
        </p:txBody>
      </p:sp>
      <p:sp>
        <p:nvSpPr>
          <p:cNvPr id="4" name="Rectángulo: esquinas redondeadas 3">
            <a:extLst>
              <a:ext uri="{FF2B5EF4-FFF2-40B4-BE49-F238E27FC236}">
                <a16:creationId xmlns:a16="http://schemas.microsoft.com/office/drawing/2014/main" id="{EDE7FB6E-003E-1B0B-EADB-20D431ED10D2}"/>
              </a:ext>
            </a:extLst>
          </p:cNvPr>
          <p:cNvSpPr/>
          <p:nvPr/>
        </p:nvSpPr>
        <p:spPr>
          <a:xfrm>
            <a:off x="205161" y="876902"/>
            <a:ext cx="11566629" cy="1219730"/>
          </a:xfrm>
          <a:prstGeom prst="roundRect">
            <a:avLst>
              <a:gd name="adj" fmla="val 9850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22313" marR="0" lvl="0" indent="-4572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altLang="es-PE" sz="2800" b="1" dirty="0">
                <a:solidFill>
                  <a:schemeClr val="bg1"/>
                </a:solidFill>
                <a:latin typeface="Arial Nova" panose="020B0504020202020204" pitchFamily="34" charset="0"/>
                <a:ea typeface="Arial Unicode MS" pitchFamily="34" charset="-128"/>
                <a:cs typeface="Biome" panose="020B0503030204020804" pitchFamily="34" charset="0"/>
              </a:rPr>
              <a:t>4. PARTICIPACIÓN</a:t>
            </a:r>
          </a:p>
        </p:txBody>
      </p:sp>
      <p:sp>
        <p:nvSpPr>
          <p:cNvPr id="3" name="TextBox 9">
            <a:extLst>
              <a:ext uri="{FF2B5EF4-FFF2-40B4-BE49-F238E27FC236}">
                <a16:creationId xmlns:a16="http://schemas.microsoft.com/office/drawing/2014/main" id="{426F693B-6355-BFAD-EB6D-1A7CD9CE1A1E}"/>
              </a:ext>
            </a:extLst>
          </p:cNvPr>
          <p:cNvSpPr txBox="1"/>
          <p:nvPr/>
        </p:nvSpPr>
        <p:spPr>
          <a:xfrm>
            <a:off x="327468" y="-22356"/>
            <a:ext cx="11872601" cy="630942"/>
          </a:xfrm>
          <a:prstGeom prst="rect">
            <a:avLst/>
          </a:prstGeom>
          <a:solidFill>
            <a:srgbClr val="002060"/>
          </a:solidFill>
        </p:spPr>
        <p:txBody>
          <a:bodyPr wrap="square" lIns="0" tIns="0" rIns="0" bIns="0" rtlCol="0" anchor="t">
            <a:spAutoFit/>
          </a:bodyPr>
          <a:lstStyle/>
          <a:p>
            <a:pPr algn="ctr" eaLnBrk="1" hangingPunct="1">
              <a:lnSpc>
                <a:spcPct val="90000"/>
              </a:lnSpc>
              <a:spcAft>
                <a:spcPts val="600"/>
              </a:spcAft>
            </a:pPr>
            <a:r>
              <a:rPr lang="es-PE" sz="2000" b="1" kern="1200" noProof="0" dirty="0">
                <a:solidFill>
                  <a:schemeClr val="bg1"/>
                </a:solidFill>
                <a:latin typeface="Trebuchet MS" panose="020B0603020202020204" pitchFamily="34" charset="0"/>
              </a:rPr>
              <a:t>Taller de formulación de Proyectos de Innovación Educativa</a:t>
            </a:r>
          </a:p>
          <a:p>
            <a:pPr algn="ctr" eaLnBrk="1" hangingPunct="1">
              <a:lnSpc>
                <a:spcPct val="90000"/>
              </a:lnSpc>
              <a:spcAft>
                <a:spcPts val="600"/>
              </a:spcAft>
            </a:pPr>
            <a:endParaRPr lang="es-PE" sz="2000" b="1" kern="1200" noProof="0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3BC2BB5-2006-D1E4-3CDF-F6F76478CB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2" y="-22356"/>
            <a:ext cx="730520" cy="730520"/>
          </a:xfrm>
          <a:prstGeom prst="rect">
            <a:avLst/>
          </a:prstGeom>
        </p:spPr>
      </p:pic>
      <p:sp>
        <p:nvSpPr>
          <p:cNvPr id="6" name="TextBox 9">
            <a:extLst>
              <a:ext uri="{FF2B5EF4-FFF2-40B4-BE49-F238E27FC236}">
                <a16:creationId xmlns:a16="http://schemas.microsoft.com/office/drawing/2014/main" id="{E1BA6BCA-82F6-00E3-C2AB-CE07F656FB08}"/>
              </a:ext>
            </a:extLst>
          </p:cNvPr>
          <p:cNvSpPr txBox="1"/>
          <p:nvPr/>
        </p:nvSpPr>
        <p:spPr>
          <a:xfrm>
            <a:off x="0" y="6546224"/>
            <a:ext cx="12200069" cy="276999"/>
          </a:xfrm>
          <a:prstGeom prst="rect">
            <a:avLst/>
          </a:prstGeom>
          <a:solidFill>
            <a:srgbClr val="002060"/>
          </a:solidFill>
        </p:spPr>
        <p:txBody>
          <a:bodyPr wrap="square" lIns="0" tIns="0" rIns="0" bIns="0" rtlCol="0" anchor="t">
            <a:spAutoFit/>
          </a:bodyPr>
          <a:lstStyle/>
          <a:p>
            <a:pPr algn="ctr" eaLnBrk="1" hangingPunct="1">
              <a:lnSpc>
                <a:spcPct val="90000"/>
              </a:lnSpc>
              <a:spcAft>
                <a:spcPts val="600"/>
              </a:spcAft>
            </a:pPr>
            <a:r>
              <a:rPr lang="es-PE" sz="2000" b="1" kern="1200" noProof="0" dirty="0">
                <a:solidFill>
                  <a:schemeClr val="bg1"/>
                </a:solidFill>
                <a:latin typeface="Trebuchet MS" panose="020B0603020202020204" pitchFamily="34" charset="0"/>
              </a:rPr>
              <a:t>Docentes: Dr. Wilfredo Rimari- Mag. Janeth Pizarro 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DBBDDE9D-BCAE-C900-7F72-D80DD56E64E2}"/>
              </a:ext>
            </a:extLst>
          </p:cNvPr>
          <p:cNvSpPr txBox="1"/>
          <p:nvPr/>
        </p:nvSpPr>
        <p:spPr>
          <a:xfrm>
            <a:off x="3758783" y="5827209"/>
            <a:ext cx="3262503" cy="523220"/>
          </a:xfrm>
          <a:prstGeom prst="rect">
            <a:avLst/>
          </a:prstGeom>
          <a:solidFill>
            <a:srgbClr val="0070C0"/>
          </a:solidFill>
          <a:ln w="28575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es-ES" i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¿Quiénes pueden aportar recursos, saberes o acompañamiento?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A5B32600-DEE6-8913-FD7F-C5FA0AC4E8BA}"/>
              </a:ext>
            </a:extLst>
          </p:cNvPr>
          <p:cNvSpPr txBox="1"/>
          <p:nvPr/>
        </p:nvSpPr>
        <p:spPr>
          <a:xfrm>
            <a:off x="7269427" y="5812641"/>
            <a:ext cx="4465468" cy="523220"/>
          </a:xfrm>
          <a:prstGeom prst="rect">
            <a:avLst/>
          </a:prstGeom>
          <a:solidFill>
            <a:srgbClr val="0070C0"/>
          </a:solidFill>
          <a:ln w="28575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es-ES" i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¿Quiénes están directamente involucrados en las actividades del proyecto?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5697EC82-BAC7-C1DE-35C9-848598C24A7D}"/>
              </a:ext>
            </a:extLst>
          </p:cNvPr>
          <p:cNvSpPr txBox="1"/>
          <p:nvPr/>
        </p:nvSpPr>
        <p:spPr>
          <a:xfrm>
            <a:off x="457106" y="5827209"/>
            <a:ext cx="3053537" cy="523220"/>
          </a:xfrm>
          <a:prstGeom prst="rect">
            <a:avLst/>
          </a:prstGeom>
          <a:solidFill>
            <a:srgbClr val="0070C0"/>
          </a:solidFill>
          <a:ln w="28575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es-ES" i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¿Quiénes deben estar comprometidos desde el inicio?</a:t>
            </a:r>
          </a:p>
        </p:txBody>
      </p:sp>
    </p:spTree>
    <p:extLst>
      <p:ext uri="{BB962C8B-B14F-4D97-AF65-F5344CB8AC3E}">
        <p14:creationId xmlns:p14="http://schemas.microsoft.com/office/powerpoint/2010/main" val="2787700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B4FA3619-1DB9-087C-88BE-FFF2517ED516}"/>
              </a:ext>
            </a:extLst>
          </p:cNvPr>
          <p:cNvSpPr txBox="1"/>
          <p:nvPr/>
        </p:nvSpPr>
        <p:spPr>
          <a:xfrm>
            <a:off x="882929" y="3429000"/>
            <a:ext cx="10678390" cy="230832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es-MX" sz="2400" b="1" dirty="0"/>
              <a:t>4.1. Identifica a los actores clave del equipo de innovación y define sus roles y responsabilidades. La descripción debe asegurar una participación activa y estar explícitamente vinculada a las acciones del procedimiento metodológico de la solución innovadora.</a:t>
            </a:r>
          </a:p>
          <a:p>
            <a:pPr algn="just"/>
            <a:endParaRPr lang="es-MX" sz="2400" b="1" i="1" dirty="0"/>
          </a:p>
          <a:p>
            <a:pPr algn="r"/>
            <a:r>
              <a:rPr lang="es-ES" sz="2400" b="1" i="1" dirty="0"/>
              <a:t>Extensión máxima: 3000 caracteres</a:t>
            </a:r>
            <a:endParaRPr lang="es-MX" sz="2400" b="1" i="1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A67144A8-ED94-3B75-D5A1-219F559E2C8F}"/>
              </a:ext>
            </a:extLst>
          </p:cNvPr>
          <p:cNvSpPr txBox="1"/>
          <p:nvPr/>
        </p:nvSpPr>
        <p:spPr>
          <a:xfrm>
            <a:off x="1744940" y="1937058"/>
            <a:ext cx="89543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>
                <a:solidFill>
                  <a:srgbClr val="002060"/>
                </a:solidFill>
                <a:latin typeface="Trebuchet MS" panose="020B0603020202020204" pitchFamily="34" charset="0"/>
              </a:rPr>
              <a:t>4. PARTICIPACIÓN</a:t>
            </a:r>
            <a:endParaRPr lang="es-PE" sz="4000" b="1" dirty="0">
              <a:solidFill>
                <a:srgbClr val="002060"/>
              </a:solidFill>
            </a:endParaRPr>
          </a:p>
        </p:txBody>
      </p:sp>
      <p:sp>
        <p:nvSpPr>
          <p:cNvPr id="8" name="TextBox 9">
            <a:extLst>
              <a:ext uri="{FF2B5EF4-FFF2-40B4-BE49-F238E27FC236}">
                <a16:creationId xmlns:a16="http://schemas.microsoft.com/office/drawing/2014/main" id="{94768082-48AC-E895-3DED-E27CB1E60109}"/>
              </a:ext>
            </a:extLst>
          </p:cNvPr>
          <p:cNvSpPr txBox="1"/>
          <p:nvPr/>
        </p:nvSpPr>
        <p:spPr>
          <a:xfrm>
            <a:off x="319399" y="42155"/>
            <a:ext cx="11872601" cy="630942"/>
          </a:xfrm>
          <a:prstGeom prst="rect">
            <a:avLst/>
          </a:prstGeom>
          <a:solidFill>
            <a:srgbClr val="002060"/>
          </a:solidFill>
        </p:spPr>
        <p:txBody>
          <a:bodyPr wrap="square" lIns="0" tIns="0" rIns="0" bIns="0" rtlCol="0" anchor="t">
            <a:spAutoFit/>
          </a:bodyPr>
          <a:lstStyle/>
          <a:p>
            <a:pPr algn="ctr" eaLnBrk="1" hangingPunct="1">
              <a:lnSpc>
                <a:spcPct val="90000"/>
              </a:lnSpc>
              <a:spcAft>
                <a:spcPts val="600"/>
              </a:spcAft>
            </a:pPr>
            <a:r>
              <a:rPr lang="es-PE" sz="2000" b="1" kern="1200" noProof="0" dirty="0">
                <a:solidFill>
                  <a:schemeClr val="bg1"/>
                </a:solidFill>
                <a:latin typeface="Trebuchet MS" panose="020B0603020202020204" pitchFamily="34" charset="0"/>
              </a:rPr>
              <a:t>Taller de formulación de Proyectos de Innovación Educativa</a:t>
            </a:r>
          </a:p>
          <a:p>
            <a:pPr algn="ctr" eaLnBrk="1" hangingPunct="1">
              <a:lnSpc>
                <a:spcPct val="90000"/>
              </a:lnSpc>
              <a:spcAft>
                <a:spcPts val="600"/>
              </a:spcAft>
            </a:pPr>
            <a:endParaRPr lang="es-PE" sz="2000" b="1" kern="1200" noProof="0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C53F4E00-1434-4395-839F-BB871BABCB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30520" cy="730520"/>
          </a:xfrm>
          <a:prstGeom prst="rect">
            <a:avLst/>
          </a:prstGeom>
        </p:spPr>
      </p:pic>
      <p:sp>
        <p:nvSpPr>
          <p:cNvPr id="13" name="TextBox 9">
            <a:extLst>
              <a:ext uri="{FF2B5EF4-FFF2-40B4-BE49-F238E27FC236}">
                <a16:creationId xmlns:a16="http://schemas.microsoft.com/office/drawing/2014/main" id="{F05089D5-2B3B-043E-6E52-E3AD5E5E22BA}"/>
              </a:ext>
            </a:extLst>
          </p:cNvPr>
          <p:cNvSpPr txBox="1"/>
          <p:nvPr/>
        </p:nvSpPr>
        <p:spPr>
          <a:xfrm>
            <a:off x="0" y="6546224"/>
            <a:ext cx="12200069" cy="276999"/>
          </a:xfrm>
          <a:prstGeom prst="rect">
            <a:avLst/>
          </a:prstGeom>
          <a:solidFill>
            <a:srgbClr val="002060"/>
          </a:solidFill>
        </p:spPr>
        <p:txBody>
          <a:bodyPr wrap="square" lIns="0" tIns="0" rIns="0" bIns="0" rtlCol="0" anchor="t">
            <a:spAutoFit/>
          </a:bodyPr>
          <a:lstStyle/>
          <a:p>
            <a:pPr algn="ctr" eaLnBrk="1" hangingPunct="1">
              <a:lnSpc>
                <a:spcPct val="90000"/>
              </a:lnSpc>
              <a:spcAft>
                <a:spcPts val="600"/>
              </a:spcAft>
            </a:pPr>
            <a:r>
              <a:rPr lang="es-PE" sz="2000" b="1" kern="1200" noProof="0" dirty="0">
                <a:solidFill>
                  <a:schemeClr val="bg1"/>
                </a:solidFill>
                <a:latin typeface="Trebuchet MS" panose="020B0603020202020204" pitchFamily="34" charset="0"/>
              </a:rPr>
              <a:t>Docentes: Dr. Wilfredo Rimari- Mag. Janeth Pizarro </a:t>
            </a:r>
          </a:p>
        </p:txBody>
      </p:sp>
    </p:spTree>
    <p:extLst>
      <p:ext uri="{BB962C8B-B14F-4D97-AF65-F5344CB8AC3E}">
        <p14:creationId xmlns:p14="http://schemas.microsoft.com/office/powerpoint/2010/main" val="17262747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401C2A-BB20-5EAD-04AF-38CCDDED7A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FONDEP Premia a Instituciones Educativas de Educación Inicial de Puente  Piedra por innovaciones pedagógicas que buscan mejorar aprendizajes de la  primera infancia - FONDEP">
            <a:extLst>
              <a:ext uri="{FF2B5EF4-FFF2-40B4-BE49-F238E27FC236}">
                <a16:creationId xmlns:a16="http://schemas.microsoft.com/office/drawing/2014/main" id="{61B8E869-F139-F4FC-3289-FFF661117E9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80" b="12393"/>
          <a:stretch>
            <a:fillRect/>
          </a:stretch>
        </p:blipFill>
        <p:spPr bwMode="auto">
          <a:xfrm>
            <a:off x="13972" y="879997"/>
            <a:ext cx="9305895" cy="5765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Google Shape;93;p7">
            <a:extLst>
              <a:ext uri="{FF2B5EF4-FFF2-40B4-BE49-F238E27FC236}">
                <a16:creationId xmlns:a16="http://schemas.microsoft.com/office/drawing/2014/main" id="{763181D2-4617-F1D0-4079-D32E38DECC7E}"/>
              </a:ext>
            </a:extLst>
          </p:cNvPr>
          <p:cNvSpPr/>
          <p:nvPr/>
        </p:nvSpPr>
        <p:spPr>
          <a:xfrm flipH="1">
            <a:off x="6119241" y="879493"/>
            <a:ext cx="6094800" cy="5766309"/>
          </a:xfrm>
          <a:custGeom>
            <a:avLst/>
            <a:gdLst/>
            <a:ahLst/>
            <a:cxnLst/>
            <a:rect l="l" t="t" r="r" b="b"/>
            <a:pathLst>
              <a:path w="6601691" h="6112671" extrusionOk="0">
                <a:moveTo>
                  <a:pt x="0" y="0"/>
                </a:moveTo>
                <a:lnTo>
                  <a:pt x="3545356" y="0"/>
                </a:lnTo>
                <a:lnTo>
                  <a:pt x="5043055" y="3035554"/>
                </a:lnTo>
                <a:lnTo>
                  <a:pt x="6601691" y="6112671"/>
                </a:lnTo>
                <a:lnTo>
                  <a:pt x="0" y="6112671"/>
                </a:lnTo>
                <a:lnTo>
                  <a:pt x="0" y="0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spcFirstLastPara="1" wrap="square" lIns="91417" tIns="45700" rIns="91417" bIns="45700" anchor="ctr" anchorCtr="0">
            <a:noAutofit/>
          </a:bodyPr>
          <a:lstStyle/>
          <a:p>
            <a:pPr algn="ctr">
              <a:buSzPts val="2100"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6" name="Google Shape;94;p7">
            <a:extLst>
              <a:ext uri="{FF2B5EF4-FFF2-40B4-BE49-F238E27FC236}">
                <a16:creationId xmlns:a16="http://schemas.microsoft.com/office/drawing/2014/main" id="{D5786EF9-9B73-8248-0328-6988E401CFBC}"/>
              </a:ext>
            </a:extLst>
          </p:cNvPr>
          <p:cNvSpPr txBox="1"/>
          <p:nvPr/>
        </p:nvSpPr>
        <p:spPr>
          <a:xfrm>
            <a:off x="7684372" y="2579579"/>
            <a:ext cx="4271253" cy="31700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7" tIns="45700" rIns="91417" bIns="45700" anchor="t" anchorCtr="0">
            <a:spAutoFit/>
          </a:bodyPr>
          <a:lstStyle/>
          <a:p>
            <a:pPr algn="ctr">
              <a:buSzPts val="4800"/>
            </a:pPr>
            <a:r>
              <a:rPr lang="es-ES" sz="40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¿Cómo sustentamos el fomento de la PARTICIPACIÓN en nuestro proyecto? 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A566CDEA-DF0A-96BE-1E44-74A221C9C3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5655" y="384390"/>
            <a:ext cx="1895740" cy="362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6466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2D699-99D4-A7BE-58D8-1778CD5265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44;p59">
            <a:extLst>
              <a:ext uri="{FF2B5EF4-FFF2-40B4-BE49-F238E27FC236}">
                <a16:creationId xmlns:a16="http://schemas.microsoft.com/office/drawing/2014/main" id="{588B58F9-7834-0B75-C284-EF91499BED9F}"/>
              </a:ext>
            </a:extLst>
          </p:cNvPr>
          <p:cNvSpPr txBox="1"/>
          <p:nvPr/>
        </p:nvSpPr>
        <p:spPr>
          <a:xfrm>
            <a:off x="459698" y="918263"/>
            <a:ext cx="11272604" cy="4893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17" rIns="91433" bIns="45717" anchor="t" anchorCtr="0">
            <a:noAutofit/>
          </a:bodyPr>
          <a:lstStyle/>
          <a:p>
            <a:pPr>
              <a:lnSpc>
                <a:spcPct val="90000"/>
              </a:lnSpc>
              <a:buClr>
                <a:srgbClr val="4472C4"/>
              </a:buClr>
              <a:buSzPts val="3600"/>
            </a:pPr>
            <a:r>
              <a:rPr lang="es-ES" sz="2800" b="1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¿Cómo definir ROLES y RESPONSABILIDADES?</a:t>
            </a:r>
            <a:endParaRPr lang="es-ES" sz="933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5E5C234-5F0A-2584-9037-E9066A8F52C4}"/>
              </a:ext>
            </a:extLst>
          </p:cNvPr>
          <p:cNvSpPr txBox="1"/>
          <p:nvPr/>
        </p:nvSpPr>
        <p:spPr>
          <a:xfrm>
            <a:off x="4784651" y="2100439"/>
            <a:ext cx="6096000" cy="13750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04815" indent="-304815" algn="just">
              <a:buFont typeface="Arial" panose="020B0604020202020204" pitchFamily="34" charset="0"/>
              <a:buChar char="•"/>
            </a:pPr>
            <a:r>
              <a:rPr lang="es-ES" sz="1667" b="1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Cada actor debe tener un rol definido</a:t>
            </a:r>
            <a:r>
              <a:rPr lang="es-ES" sz="1667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con </a:t>
            </a:r>
            <a:r>
              <a:rPr lang="es-ES" sz="1667" u="sng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responsabilidades concretas.</a:t>
            </a:r>
          </a:p>
          <a:p>
            <a:pPr marL="304815" indent="-304815" algn="just">
              <a:buFont typeface="Arial" panose="020B0604020202020204" pitchFamily="34" charset="0"/>
              <a:buChar char="•"/>
            </a:pPr>
            <a:r>
              <a:rPr lang="es-ES" sz="1667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Los roles deben estar vinculados directamente a las acciones del </a:t>
            </a:r>
            <a:r>
              <a:rPr lang="es-ES" sz="1667" b="1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proyecto (no solo “apoyar” o “participar”).</a:t>
            </a:r>
          </a:p>
          <a:p>
            <a:pPr marL="304815" indent="-304815" algn="just">
              <a:buFont typeface="Arial" panose="020B0604020202020204" pitchFamily="34" charset="0"/>
              <a:buChar char="•"/>
            </a:pPr>
            <a:r>
              <a:rPr lang="es-ES" sz="1667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Ejemplos: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A09217D-18C4-7297-0F5D-C65769C8087D}"/>
              </a:ext>
            </a:extLst>
          </p:cNvPr>
          <p:cNvSpPr txBox="1"/>
          <p:nvPr/>
        </p:nvSpPr>
        <p:spPr>
          <a:xfrm>
            <a:off x="5113175" y="3656941"/>
            <a:ext cx="5767475" cy="21446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04815" indent="-304815" algn="just">
              <a:buFont typeface="Courier New" panose="02070309020205020404" pitchFamily="49" charset="0"/>
              <a:buChar char="o"/>
            </a:pPr>
            <a:r>
              <a:rPr lang="es-ES" sz="1667" dirty="0">
                <a:solidFill>
                  <a:schemeClr val="accent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Docente líder: </a:t>
            </a:r>
            <a:r>
              <a:rPr lang="es-ES" sz="1667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coordina el cronograma, sistematiza evidencias, lidera sesiones clave.</a:t>
            </a:r>
          </a:p>
          <a:p>
            <a:pPr marL="304815" indent="-304815" algn="just">
              <a:buFont typeface="Courier New" panose="02070309020205020404" pitchFamily="49" charset="0"/>
              <a:buChar char="o"/>
            </a:pPr>
            <a:r>
              <a:rPr lang="es-ES" sz="1667" dirty="0">
                <a:solidFill>
                  <a:schemeClr val="accent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Estudiantes: </a:t>
            </a:r>
            <a:r>
              <a:rPr lang="es-ES" sz="1667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seleccionan textos, producen evidencias, participan en círculos de lectura.</a:t>
            </a:r>
          </a:p>
          <a:p>
            <a:pPr marL="304815" indent="-304815" algn="just">
              <a:buFont typeface="Courier New" panose="02070309020205020404" pitchFamily="49" charset="0"/>
              <a:buChar char="o"/>
            </a:pPr>
            <a:r>
              <a:rPr lang="es-ES" sz="1667" dirty="0">
                <a:solidFill>
                  <a:schemeClr val="accent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Familias: </a:t>
            </a:r>
            <a:r>
              <a:rPr lang="es-ES" sz="1667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acompañan actividades lectoras, retroalimentan desde el hogar.</a:t>
            </a:r>
          </a:p>
          <a:p>
            <a:pPr marL="304815" indent="-304815" algn="just">
              <a:buFont typeface="Courier New" panose="02070309020205020404" pitchFamily="49" charset="0"/>
              <a:buChar char="o"/>
            </a:pPr>
            <a:r>
              <a:rPr lang="es-ES" sz="1667" dirty="0">
                <a:solidFill>
                  <a:schemeClr val="accent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Aliados externos: </a:t>
            </a:r>
            <a:r>
              <a:rPr lang="es-ES" sz="1667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proveen recursos, difunden logros, fortalecen la sostenibilidad.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12E1EE9A-F727-5A12-EC3B-1BC10652B8EB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9573" y="1735451"/>
            <a:ext cx="4324953" cy="4204287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FD56E43D-B635-807B-088C-8470095193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5655" y="384390"/>
            <a:ext cx="1895740" cy="362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276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CAC7E4-CA60-8DE8-7EF8-BB5769483D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435;p18" descr="141.800+ Persona Señalando Ilustraciones de Stock, gráficos vectoriales  libres de derechos y clip art - iStock | Señalar, Tu, Personas">
            <a:extLst>
              <a:ext uri="{FF2B5EF4-FFF2-40B4-BE49-F238E27FC236}">
                <a16:creationId xmlns:a16="http://schemas.microsoft.com/office/drawing/2014/main" id="{438B071F-0B67-E397-6565-68F6B637BB34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4884" y="757428"/>
            <a:ext cx="6100572" cy="610057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436;p18">
            <a:extLst>
              <a:ext uri="{FF2B5EF4-FFF2-40B4-BE49-F238E27FC236}">
                <a16:creationId xmlns:a16="http://schemas.microsoft.com/office/drawing/2014/main" id="{7CC12054-05B6-499C-E571-884BE86FDCE0}"/>
              </a:ext>
            </a:extLst>
          </p:cNvPr>
          <p:cNvSpPr/>
          <p:nvPr/>
        </p:nvSpPr>
        <p:spPr>
          <a:xfrm>
            <a:off x="6208473" y="2330399"/>
            <a:ext cx="5755562" cy="2448865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5400" cap="flat" cmpd="sng">
            <a:solidFill>
              <a:srgbClr val="E1E1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algn="ctr">
              <a:buSzPts val="5000"/>
            </a:pPr>
            <a:r>
              <a:rPr lang="es-ES" sz="3334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¡Veámoslo mejor en nuestro </a:t>
            </a:r>
            <a:r>
              <a:rPr lang="es-ES" sz="3334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EJEMPLO</a:t>
            </a:r>
            <a:r>
              <a:rPr lang="es-ES" sz="3334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!</a:t>
            </a:r>
            <a:endParaRPr sz="933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2CF60178-DDBF-ED42-8C35-F1063E256A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5655" y="384390"/>
            <a:ext cx="1895740" cy="362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0841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5E4138-B0B4-4EF1-5BE8-5CFF933321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05;g38ea326baad_0_3">
            <a:extLst>
              <a:ext uri="{FF2B5EF4-FFF2-40B4-BE49-F238E27FC236}">
                <a16:creationId xmlns:a16="http://schemas.microsoft.com/office/drawing/2014/main" id="{9D9ED8E6-7D22-6D40-00BB-3D3F5EF7881C}"/>
              </a:ext>
            </a:extLst>
          </p:cNvPr>
          <p:cNvSpPr/>
          <p:nvPr/>
        </p:nvSpPr>
        <p:spPr>
          <a:xfrm>
            <a:off x="340659" y="1211767"/>
            <a:ext cx="3514200" cy="2066721"/>
          </a:xfrm>
          <a:prstGeom prst="roundRect">
            <a:avLst>
              <a:gd name="adj" fmla="val 10909"/>
            </a:avLst>
          </a:prstGeom>
          <a:noFill/>
          <a:ln w="25400" cap="flat" cmpd="sng">
            <a:solidFill>
              <a:srgbClr val="ACB8C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marR="125736" algn="just"/>
            <a:r>
              <a:rPr lang="es-ES" sz="1467" dirty="0">
                <a:solidFill>
                  <a:srgbClr val="002060"/>
                </a:solidFill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Identifica a los </a:t>
            </a:r>
            <a:r>
              <a:rPr lang="es-ES" sz="1467" u="sng" dirty="0">
                <a:solidFill>
                  <a:srgbClr val="002060"/>
                </a:solidFill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actores clave del equipo de innovación y define sus roles y responsabilidades</a:t>
            </a:r>
            <a:r>
              <a:rPr lang="es-ES" sz="1467" dirty="0">
                <a:solidFill>
                  <a:srgbClr val="002060"/>
                </a:solidFill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. La descripción debe asegurar una participación activa y estar explícitamente vinculada a las acciones del procedimiento metodológico de la solución innovadora..</a:t>
            </a:r>
          </a:p>
        </p:txBody>
      </p:sp>
      <p:sp>
        <p:nvSpPr>
          <p:cNvPr id="4" name="Google Shape;106;g38ea326baad_0_3">
            <a:extLst>
              <a:ext uri="{FF2B5EF4-FFF2-40B4-BE49-F238E27FC236}">
                <a16:creationId xmlns:a16="http://schemas.microsoft.com/office/drawing/2014/main" id="{889A351C-DE6B-81A1-3BE2-E7928A43387C}"/>
              </a:ext>
            </a:extLst>
          </p:cNvPr>
          <p:cNvSpPr/>
          <p:nvPr/>
        </p:nvSpPr>
        <p:spPr>
          <a:xfrm>
            <a:off x="7875574" y="3905066"/>
            <a:ext cx="4276453" cy="2677715"/>
          </a:xfrm>
          <a:prstGeom prst="roundRect">
            <a:avLst>
              <a:gd name="adj" fmla="val 3101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algn="just"/>
            <a:r>
              <a:rPr lang="es-ES" sz="1333" b="1" dirty="0">
                <a:solidFill>
                  <a:schemeClr val="tx1"/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Docente de aula (líder pedagógico)</a:t>
            </a:r>
          </a:p>
          <a:p>
            <a:pPr marL="228611" indent="-228611" algn="just">
              <a:buFont typeface="Arial" panose="020B0604020202020204" pitchFamily="34" charset="0"/>
              <a:buChar char="•"/>
            </a:pPr>
            <a:r>
              <a:rPr lang="es-ES" sz="1333" dirty="0">
                <a:solidFill>
                  <a:schemeClr val="tx1"/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Coordina la implementación de los cuatro hitos metodológicos.</a:t>
            </a:r>
          </a:p>
          <a:p>
            <a:pPr marL="228611" indent="-228611" algn="just">
              <a:buFont typeface="Arial" panose="020B0604020202020204" pitchFamily="34" charset="0"/>
              <a:buChar char="•"/>
            </a:pPr>
            <a:r>
              <a:rPr lang="es-ES" sz="1333" dirty="0">
                <a:solidFill>
                  <a:schemeClr val="tx1"/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Facilita las actividades de reconocimiento emocional, juego simbólico y convivencia democrática.</a:t>
            </a:r>
          </a:p>
          <a:p>
            <a:pPr marL="228611" indent="-228611" algn="just">
              <a:buFont typeface="Arial" panose="020B0604020202020204" pitchFamily="34" charset="0"/>
              <a:buChar char="•"/>
            </a:pPr>
            <a:r>
              <a:rPr lang="es-ES" sz="1333" dirty="0">
                <a:solidFill>
                  <a:schemeClr val="tx1"/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Sistematiza evidencias en portafolios emocionales, rúbricas y registros de observación.</a:t>
            </a:r>
          </a:p>
          <a:p>
            <a:pPr marL="228611" indent="-228611" algn="just">
              <a:buFont typeface="Arial" panose="020B0604020202020204" pitchFamily="34" charset="0"/>
              <a:buChar char="•"/>
            </a:pPr>
            <a:r>
              <a:rPr lang="es-ES" sz="1333" dirty="0">
                <a:solidFill>
                  <a:schemeClr val="tx1"/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Promueve el protagonismo infantil en el diseño y uso del rincón de calma.</a:t>
            </a:r>
          </a:p>
          <a:p>
            <a:pPr marL="228611" indent="-228611" algn="just">
              <a:buFont typeface="Arial" panose="020B0604020202020204" pitchFamily="34" charset="0"/>
              <a:buChar char="•"/>
            </a:pPr>
            <a:r>
              <a:rPr lang="es-ES" sz="1333" dirty="0">
                <a:solidFill>
                  <a:schemeClr val="tx1"/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Participa activamente en todos los hitos, especialmente en la facilitación de actividades y evaluación formativa.</a:t>
            </a:r>
          </a:p>
        </p:txBody>
      </p:sp>
      <p:sp>
        <p:nvSpPr>
          <p:cNvPr id="7" name="Google Shape;108;g38ea326baad_0_3">
            <a:extLst>
              <a:ext uri="{FF2B5EF4-FFF2-40B4-BE49-F238E27FC236}">
                <a16:creationId xmlns:a16="http://schemas.microsoft.com/office/drawing/2014/main" id="{33B88785-A650-9295-55F6-0A5ED87C1946}"/>
              </a:ext>
            </a:extLst>
          </p:cNvPr>
          <p:cNvSpPr/>
          <p:nvPr/>
        </p:nvSpPr>
        <p:spPr>
          <a:xfrm>
            <a:off x="340659" y="3406780"/>
            <a:ext cx="3514200" cy="374400"/>
          </a:xfrm>
          <a:prstGeom prst="roundRect">
            <a:avLst>
              <a:gd name="adj" fmla="val 10909"/>
            </a:avLst>
          </a:prstGeom>
          <a:noFill/>
          <a:ln w="25400" cap="flat" cmpd="sng">
            <a:solidFill>
              <a:srgbClr val="ACB8C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marR="125736" algn="ctr"/>
            <a:r>
              <a:rPr lang="es-ES" sz="1333" dirty="0">
                <a:solidFill>
                  <a:srgbClr val="0494BE"/>
                </a:solidFill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Extensión máxima: 3000 caracteres</a:t>
            </a:r>
            <a:endParaRPr sz="933" dirty="0">
              <a:latin typeface="+mn-lt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Google Shape;104;g38ea326baad_0_3">
            <a:extLst>
              <a:ext uri="{FF2B5EF4-FFF2-40B4-BE49-F238E27FC236}">
                <a16:creationId xmlns:a16="http://schemas.microsoft.com/office/drawing/2014/main" id="{6D4572E4-F6AB-ACEB-A903-57738204DEF2}"/>
              </a:ext>
            </a:extLst>
          </p:cNvPr>
          <p:cNvSpPr txBox="1"/>
          <p:nvPr/>
        </p:nvSpPr>
        <p:spPr>
          <a:xfrm>
            <a:off x="340659" y="837367"/>
            <a:ext cx="3514200" cy="37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17" rIns="91433" bIns="45717" anchor="t" anchorCtr="0">
            <a:noAutofit/>
          </a:bodyPr>
          <a:lstStyle/>
          <a:p>
            <a:pPr algn="ctr">
              <a:lnSpc>
                <a:spcPct val="90000"/>
              </a:lnSpc>
              <a:buClr>
                <a:srgbClr val="4472C4"/>
              </a:buClr>
              <a:buSzPts val="3600"/>
            </a:pPr>
            <a:r>
              <a:rPr lang="es-ES" sz="1867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PARTICIPACIÓN</a:t>
            </a:r>
            <a:endParaRPr lang="es-PE" sz="1867" b="1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Google Shape;106;g38ea326baad_0_3">
            <a:extLst>
              <a:ext uri="{FF2B5EF4-FFF2-40B4-BE49-F238E27FC236}">
                <a16:creationId xmlns:a16="http://schemas.microsoft.com/office/drawing/2014/main" id="{AA119ADB-54C8-4742-57DF-E3C142BB11F4}"/>
              </a:ext>
            </a:extLst>
          </p:cNvPr>
          <p:cNvSpPr/>
          <p:nvPr/>
        </p:nvSpPr>
        <p:spPr>
          <a:xfrm>
            <a:off x="39974" y="3810260"/>
            <a:ext cx="3859357" cy="2772521"/>
          </a:xfrm>
          <a:prstGeom prst="roundRect">
            <a:avLst>
              <a:gd name="adj" fmla="val 3101"/>
            </a:avLst>
          </a:prstGeom>
          <a:solidFill>
            <a:srgbClr val="DDEAF6"/>
          </a:solidFill>
          <a:ln>
            <a:noFill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algn="just"/>
            <a:r>
              <a:rPr lang="es-ES" sz="1333" b="1" dirty="0">
                <a:solidFill>
                  <a:schemeClr val="tx1"/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Docente de tutoría (acompañamiento emocional)</a:t>
            </a:r>
          </a:p>
          <a:p>
            <a:pPr marL="228611" indent="-228611" algn="just">
              <a:buFont typeface="Arial" panose="020B0604020202020204" pitchFamily="34" charset="0"/>
              <a:buChar char="•"/>
            </a:pPr>
            <a:r>
              <a:rPr lang="es-ES" sz="1333" dirty="0">
                <a:solidFill>
                  <a:schemeClr val="tx1"/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Apoya el desarrollo de círculos de diálogo, dramatizaciones y rutinas de autorregulación.</a:t>
            </a:r>
          </a:p>
          <a:p>
            <a:pPr marL="228611" indent="-228611" algn="just">
              <a:buFont typeface="Arial" panose="020B0604020202020204" pitchFamily="34" charset="0"/>
              <a:buChar char="•"/>
            </a:pPr>
            <a:r>
              <a:rPr lang="es-ES" sz="1333" dirty="0">
                <a:solidFill>
                  <a:schemeClr val="tx1"/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Realiza seguimiento individual a estudiantes con mayor vulnerabilidad emocional.</a:t>
            </a:r>
          </a:p>
          <a:p>
            <a:pPr marL="228611" indent="-228611" algn="just">
              <a:buFont typeface="Arial" panose="020B0604020202020204" pitchFamily="34" charset="0"/>
              <a:buChar char="•"/>
            </a:pPr>
            <a:r>
              <a:rPr lang="es-ES" sz="1333" dirty="0">
                <a:solidFill>
                  <a:schemeClr val="tx1"/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Coordina con familias y sabios locales para integrar prácticas culturales de contención.</a:t>
            </a:r>
          </a:p>
          <a:p>
            <a:pPr marL="228611" indent="-228611" algn="just">
              <a:buFont typeface="Arial" panose="020B0604020202020204" pitchFamily="34" charset="0"/>
              <a:buChar char="•"/>
            </a:pPr>
            <a:r>
              <a:rPr lang="es-ES" sz="1333" dirty="0">
                <a:solidFill>
                  <a:schemeClr val="tx1"/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Participa en los hitos 1, 3 y 4, fortaleciendo el vínculo afectivo y la inclusión emocional.</a:t>
            </a:r>
          </a:p>
        </p:txBody>
      </p:sp>
      <p:sp>
        <p:nvSpPr>
          <p:cNvPr id="5" name="Google Shape;106;g38ea326baad_0_3">
            <a:extLst>
              <a:ext uri="{FF2B5EF4-FFF2-40B4-BE49-F238E27FC236}">
                <a16:creationId xmlns:a16="http://schemas.microsoft.com/office/drawing/2014/main" id="{ABF77DF6-18F2-FB4F-476B-A2BBBDD72338}"/>
              </a:ext>
            </a:extLst>
          </p:cNvPr>
          <p:cNvSpPr/>
          <p:nvPr/>
        </p:nvSpPr>
        <p:spPr>
          <a:xfrm>
            <a:off x="3996638" y="3781181"/>
            <a:ext cx="3706827" cy="2830679"/>
          </a:xfrm>
          <a:prstGeom prst="roundRect">
            <a:avLst>
              <a:gd name="adj" fmla="val 3101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algn="just"/>
            <a:r>
              <a:rPr lang="es-ES" sz="1333" b="1" dirty="0">
                <a:solidFill>
                  <a:schemeClr val="tx1"/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Directivo institucional (gestión y monitoreo)</a:t>
            </a:r>
          </a:p>
          <a:p>
            <a:pPr marL="228611" indent="-228611" algn="just">
              <a:buFont typeface="Arial" panose="020B0604020202020204" pitchFamily="34" charset="0"/>
              <a:buChar char="•"/>
            </a:pPr>
            <a:r>
              <a:rPr lang="es-ES" sz="1333" dirty="0">
                <a:solidFill>
                  <a:schemeClr val="tx1"/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Incorpora el proyecto en el Plan de Mejora de Aprendizajes 2026.</a:t>
            </a:r>
          </a:p>
          <a:p>
            <a:pPr marL="228611" indent="-228611" algn="just">
              <a:buFont typeface="Arial" panose="020B0604020202020204" pitchFamily="34" charset="0"/>
              <a:buChar char="•"/>
            </a:pPr>
            <a:r>
              <a:rPr lang="es-ES" sz="1333" dirty="0">
                <a:solidFill>
                  <a:schemeClr val="tx1"/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Asigna tiempos, espacios y recursos para la implementación de los rincones de calma.</a:t>
            </a:r>
          </a:p>
          <a:p>
            <a:pPr marL="228611" indent="-228611" algn="just">
              <a:buFont typeface="Arial" panose="020B0604020202020204" pitchFamily="34" charset="0"/>
              <a:buChar char="•"/>
            </a:pPr>
            <a:r>
              <a:rPr lang="es-ES" sz="1333" dirty="0">
                <a:solidFill>
                  <a:schemeClr val="tx1"/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Supervisa el cumplimiento de los objetivos específicos y valida los productos generados.</a:t>
            </a:r>
          </a:p>
          <a:p>
            <a:pPr marL="228611" indent="-228611" algn="just">
              <a:buFont typeface="Arial" panose="020B0604020202020204" pitchFamily="34" charset="0"/>
              <a:buChar char="•"/>
            </a:pPr>
            <a:r>
              <a:rPr lang="es-ES" sz="1333" dirty="0">
                <a:solidFill>
                  <a:schemeClr val="tx1"/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Participa en los hitos 2 y 4, asegurando sostenibilidad y articulación institucional.</a:t>
            </a:r>
          </a:p>
        </p:txBody>
      </p:sp>
      <p:sp>
        <p:nvSpPr>
          <p:cNvPr id="6" name="Google Shape;106;g38ea326baad_0_3">
            <a:extLst>
              <a:ext uri="{FF2B5EF4-FFF2-40B4-BE49-F238E27FC236}">
                <a16:creationId xmlns:a16="http://schemas.microsoft.com/office/drawing/2014/main" id="{CC82A8C4-714D-411A-A05E-82592B066882}"/>
              </a:ext>
            </a:extLst>
          </p:cNvPr>
          <p:cNvSpPr/>
          <p:nvPr/>
        </p:nvSpPr>
        <p:spPr>
          <a:xfrm>
            <a:off x="4186513" y="635009"/>
            <a:ext cx="7755651" cy="2830679"/>
          </a:xfrm>
          <a:prstGeom prst="roundRect">
            <a:avLst>
              <a:gd name="adj" fmla="val 3101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algn="just"/>
            <a:r>
              <a:rPr lang="es-ES" sz="1333" b="1" dirty="0">
                <a:solidFill>
                  <a:schemeClr val="tx1"/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Estudiante</a:t>
            </a:r>
          </a:p>
          <a:p>
            <a:pPr lvl="0"/>
            <a:r>
              <a:rPr lang="es-PE" sz="1333" dirty="0"/>
              <a:t>Involucrarse de manera honesta y constructiva en los círculos de diálogo y las dramatizaciones.</a:t>
            </a:r>
          </a:p>
          <a:p>
            <a:pPr lvl="0"/>
            <a:r>
              <a:rPr lang="es-PE" sz="1333" dirty="0"/>
              <a:t>Practicar y aplicar las rutinas de autorregulación (como ejercicios de respiración o </a:t>
            </a:r>
            <a:r>
              <a:rPr lang="es-PE" sz="1333" i="1" dirty="0"/>
              <a:t>mindfulness</a:t>
            </a:r>
            <a:r>
              <a:rPr lang="es-PE" sz="1333" dirty="0"/>
              <a:t>) que el docente proponga.</a:t>
            </a:r>
          </a:p>
          <a:p>
            <a:pPr lvl="0"/>
            <a:r>
              <a:rPr lang="es-PE" sz="1333" dirty="0"/>
              <a:t>Identificar y expresar sus propias emociones, necesidades e inquietudes de manera respetuosa.</a:t>
            </a:r>
          </a:p>
          <a:p>
            <a:pPr lvl="0"/>
            <a:r>
              <a:rPr lang="es-PE" sz="1333" dirty="0"/>
              <a:t>Buscar apoyo en el docente tutor si siente una alta vulnerabilidad emocional o si está pasando por una dificultad.</a:t>
            </a:r>
          </a:p>
          <a:p>
            <a:pPr lvl="0"/>
            <a:r>
              <a:rPr lang="es-PE" sz="1333" dirty="0"/>
              <a:t>Escuchar activamente a sus compañeros y mostrar empatía.</a:t>
            </a:r>
          </a:p>
          <a:p>
            <a:pPr lvl="0"/>
            <a:r>
              <a:rPr lang="es-PE" sz="1333" dirty="0"/>
              <a:t>Contribuir a un ambiente de confianza y respeto mutuo dentro del grupo.</a:t>
            </a:r>
          </a:p>
          <a:p>
            <a:pPr lvl="0"/>
            <a:r>
              <a:rPr lang="es-PE" sz="1333" dirty="0"/>
              <a:t>En resumen, el estudiante es el protagonista de su desarrollo emocional, utilizando el docente de tutoría como una guía y un recurso de apoyo.</a:t>
            </a:r>
          </a:p>
          <a:p>
            <a:pPr algn="just"/>
            <a:r>
              <a:rPr lang="es-ES" sz="1333" dirty="0">
                <a:solidFill>
                  <a:schemeClr val="tx1"/>
                </a:solidFill>
                <a:latin typeface="+mn-lt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553C0B04-70AF-92AE-F37C-DF4FC5F218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655" y="384390"/>
            <a:ext cx="1895740" cy="362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673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  <p:bldP spid="5" grpId="0" animBg="1"/>
      <p:bldP spid="6" grpId="0" animBg="1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801</TotalTime>
  <Words>1137</Words>
  <Application>Microsoft Office PowerPoint</Application>
  <PresentationFormat>Panorámica</PresentationFormat>
  <Paragraphs>112</Paragraphs>
  <Slides>13</Slides>
  <Notes>8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21" baseType="lpstr">
      <vt:lpstr>Courier New</vt:lpstr>
      <vt:lpstr>Calibri</vt:lpstr>
      <vt:lpstr>Arial Nova</vt:lpstr>
      <vt:lpstr>Arial</vt:lpstr>
      <vt:lpstr>Wingdings</vt:lpstr>
      <vt:lpstr>Trebuchet MS</vt:lpstr>
      <vt:lpstr>Poppins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Universidad de Sipan</dc:creator>
  <cp:lastModifiedBy>Janeth Karine Pizarro Huamán</cp:lastModifiedBy>
  <cp:revision>44</cp:revision>
  <dcterms:created xsi:type="dcterms:W3CDTF">2017-04-05T20:04:07Z</dcterms:created>
  <dcterms:modified xsi:type="dcterms:W3CDTF">2026-05-18T18:03:55Z</dcterms:modified>
</cp:coreProperties>
</file>