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4"/>
  </p:sldMasterIdLst>
  <p:notesMasterIdLst>
    <p:notesMasterId r:id="rId26"/>
  </p:notesMasterIdLst>
  <p:handoutMasterIdLst>
    <p:handoutMasterId r:id="rId27"/>
  </p:handoutMasterIdLst>
  <p:sldIdLst>
    <p:sldId id="341" r:id="rId5"/>
    <p:sldId id="338" r:id="rId6"/>
    <p:sldId id="344" r:id="rId7"/>
    <p:sldId id="345" r:id="rId8"/>
    <p:sldId id="348" r:id="rId9"/>
    <p:sldId id="350" r:id="rId10"/>
    <p:sldId id="347" r:id="rId11"/>
    <p:sldId id="346" r:id="rId12"/>
    <p:sldId id="349" r:id="rId13"/>
    <p:sldId id="351" r:id="rId14"/>
    <p:sldId id="352" r:id="rId15"/>
    <p:sldId id="353" r:id="rId16"/>
    <p:sldId id="354" r:id="rId17"/>
    <p:sldId id="355" r:id="rId18"/>
    <p:sldId id="356" r:id="rId19"/>
    <p:sldId id="357" r:id="rId20"/>
    <p:sldId id="358" r:id="rId21"/>
    <p:sldId id="359" r:id="rId22"/>
    <p:sldId id="361" r:id="rId23"/>
    <p:sldId id="362" r:id="rId24"/>
    <p:sldId id="360" r:id="rId25"/>
  </p:sldIdLst>
  <p:sldSz cx="7772400" cy="100584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1272" userDrawn="1">
          <p15:clr>
            <a:srgbClr val="A4A3A4"/>
          </p15:clr>
        </p15:guide>
        <p15:guide id="4" pos="3600" userDrawn="1">
          <p15:clr>
            <a:srgbClr val="A4A3A4"/>
          </p15:clr>
        </p15:guide>
        <p15:guide id="5" pos="2548" userDrawn="1">
          <p15:clr>
            <a:srgbClr val="A4A3A4"/>
          </p15:clr>
        </p15:guide>
        <p15:guide id="6" orient="horz" pos="31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67" autoAdjust="0"/>
    <p:restoredTop sz="93750" autoAdjust="0"/>
  </p:normalViewPr>
  <p:slideViewPr>
    <p:cSldViewPr snapToGrid="0">
      <p:cViewPr>
        <p:scale>
          <a:sx n="50" d="100"/>
          <a:sy n="50" d="100"/>
        </p:scale>
        <p:origin x="2395" y="139"/>
      </p:cViewPr>
      <p:guideLst>
        <p:guide pos="1272"/>
        <p:guide pos="3600"/>
        <p:guide pos="2548"/>
        <p:guide orient="horz" pos="31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-861"/>
    </p:cViewPr>
  </p:sorterViewPr>
  <p:notesViewPr>
    <p:cSldViewPr snapToGrid="0">
      <p:cViewPr varScale="1">
        <p:scale>
          <a:sx n="96" d="100"/>
          <a:sy n="96" d="100"/>
        </p:scale>
        <p:origin x="364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27FEEE13-9C60-4129-9A3C-B8BC20397E5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noProof="1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E4A00F-84A4-442F-8AAD-6F9163C44C3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DCF44-CEE4-471A-AD30-29759A413B11}" type="datetime1">
              <a:rPr lang="es-ES" noProof="1" dirty="0" smtClean="0"/>
              <a:t>20/07/2026</a:t>
            </a:fld>
            <a:endParaRPr lang="es-ES" noProof="1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51B4C3-9E7D-4627-A21A-394F31683E1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noProof="1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02C6B1C-0403-443A-821A-51ECE7B123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98236A-8112-4507-B0F5-D8F29798E612}" type="slidenum">
              <a:rPr lang="es-ES" noProof="1" dirty="0" smtClean="0"/>
              <a:t>‹Nº›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2989790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1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2ACCC16-928B-4CE7-90A7-84C1BEC3C90D}" type="datetime1">
              <a:rPr lang="es-ES" noProof="1" dirty="0" smtClean="0"/>
              <a:t>20/07/2026</a:t>
            </a:fld>
            <a:endParaRPr lang="es-ES" noProof="1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1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1"/>
              <a:t>Haga clic para modificar los estilos de texto del patrón</a:t>
            </a:r>
          </a:p>
          <a:p>
            <a:pPr lvl="1" rtl="0"/>
            <a:r>
              <a:rPr lang="es-ES" noProof="1"/>
              <a:t>Segundo nivel</a:t>
            </a:r>
          </a:p>
          <a:p>
            <a:pPr lvl="2" rtl="0"/>
            <a:r>
              <a:rPr lang="es-ES" noProof="1"/>
              <a:t>Tercer nivel</a:t>
            </a:r>
          </a:p>
          <a:p>
            <a:pPr lvl="3" rtl="0"/>
            <a:r>
              <a:rPr lang="es-ES" noProof="1"/>
              <a:t>Cuarto nivel</a:t>
            </a:r>
          </a:p>
          <a:p>
            <a:pPr lvl="4" rtl="0"/>
            <a:r>
              <a:rPr lang="es-ES" noProof="1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1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5940B05-FE26-4DD1-A63D-ED8F5C5F6462}" type="slidenum">
              <a:rPr lang="es-ES" noProof="1" dirty="0" smtClean="0"/>
              <a:t>‹Nº›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27508455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1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3376013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10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29863861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11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4401007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12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2285966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13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28336351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14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19458424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15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22814779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16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21395854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17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11242267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18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17066330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19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2979207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2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7511417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20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41042474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21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3982737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3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3127077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4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4054127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5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1049842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6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1756494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7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15694303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8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3327969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1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5940B05-FE26-4DD1-A63D-ED8F5C5F6462}" type="slidenum">
              <a:rPr lang="es-ES" noProof="1" dirty="0" smtClean="0"/>
              <a:t>9</a:t>
            </a:fld>
            <a:endParaRPr lang="es-ES" noProof="1"/>
          </a:p>
        </p:txBody>
      </p:sp>
    </p:spTree>
    <p:extLst>
      <p:ext uri="{BB962C8B-B14F-4D97-AF65-F5344CB8AC3E}">
        <p14:creationId xmlns:p14="http://schemas.microsoft.com/office/powerpoint/2010/main" val="3584096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rtel Acerca de mí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5E16785F-E16D-4167-8931-205650D5D0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294" y="812131"/>
            <a:ext cx="6569812" cy="8434137"/>
          </a:xfrm>
          <a:prstGeom prst="rect">
            <a:avLst/>
          </a:prstGeom>
        </p:spPr>
      </p:pic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2B7E5CA4-BA63-4FBC-A0AA-AE9BE20070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40280" y="3026664"/>
            <a:ext cx="2944368" cy="1124712"/>
          </a:xfrm>
        </p:spPr>
        <p:txBody>
          <a:bodyPr rtlCol="0">
            <a:normAutofit/>
          </a:bodyPr>
          <a:lstStyle>
            <a:lvl1pPr algn="ctr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s-ES" noProof="1"/>
              <a:t>Agregar subtítulo</a:t>
            </a:r>
          </a:p>
        </p:txBody>
      </p:sp>
      <p:sp>
        <p:nvSpPr>
          <p:cNvPr id="7" name="Marcador de texto 4">
            <a:extLst>
              <a:ext uri="{FF2B5EF4-FFF2-40B4-BE49-F238E27FC236}">
                <a16:creationId xmlns:a16="http://schemas.microsoft.com/office/drawing/2014/main" id="{B6AAD39F-3F3E-460A-B930-32B2A51315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7512" y="4233672"/>
            <a:ext cx="6236208" cy="420624"/>
          </a:xfrm>
        </p:spPr>
        <p:txBody>
          <a:bodyPr rtlCol="0">
            <a:normAutofit/>
          </a:bodyPr>
          <a:lstStyle>
            <a:lvl1pPr algn="ctr"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s-ES" noProof="1"/>
              <a:t>Agregar texto</a:t>
            </a:r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DF550580-53CF-4B11-B6C1-58E36F6C7E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7512" y="8238744"/>
            <a:ext cx="6236208" cy="420624"/>
          </a:xfrm>
        </p:spPr>
        <p:txBody>
          <a:bodyPr rtlCol="0">
            <a:normAutofit/>
          </a:bodyPr>
          <a:lstStyle>
            <a:lvl1pPr algn="ctr"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s-ES" noProof="1"/>
              <a:t>Agregar texto</a:t>
            </a:r>
          </a:p>
        </p:txBody>
      </p:sp>
      <p:sp>
        <p:nvSpPr>
          <p:cNvPr id="9" name="Marcador de texto 4">
            <a:extLst>
              <a:ext uri="{FF2B5EF4-FFF2-40B4-BE49-F238E27FC236}">
                <a16:creationId xmlns:a16="http://schemas.microsoft.com/office/drawing/2014/main" id="{9696660D-5A63-4771-91D0-E17CC922CB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7512" y="5212080"/>
            <a:ext cx="6172200" cy="457200"/>
          </a:xfrm>
        </p:spPr>
        <p:txBody>
          <a:bodyPr rtlCol="0">
            <a:normAutofit/>
          </a:bodyPr>
          <a:lstStyle>
            <a:lvl1pPr algn="ctr">
              <a:defRPr sz="2400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es-ES" noProof="1"/>
              <a:t>Agregar texto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id="{72F0050C-CD4E-4B1D-9EAC-A202F0354E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1792" y="5907024"/>
            <a:ext cx="6172200" cy="457200"/>
          </a:xfrm>
        </p:spPr>
        <p:txBody>
          <a:bodyPr rtlCol="0">
            <a:normAutofit/>
          </a:bodyPr>
          <a:lstStyle>
            <a:lvl1pPr algn="ctr">
              <a:defRPr sz="2400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es-ES" noProof="1"/>
              <a:t>Agregar texto</a:t>
            </a:r>
          </a:p>
        </p:txBody>
      </p:sp>
      <p:sp>
        <p:nvSpPr>
          <p:cNvPr id="11" name="Marcador de texto 4">
            <a:extLst>
              <a:ext uri="{FF2B5EF4-FFF2-40B4-BE49-F238E27FC236}">
                <a16:creationId xmlns:a16="http://schemas.microsoft.com/office/drawing/2014/main" id="{F73DE88E-260E-4B6E-BA50-EA1D79392F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512" y="6611112"/>
            <a:ext cx="6172200" cy="457200"/>
          </a:xfrm>
        </p:spPr>
        <p:txBody>
          <a:bodyPr rtlCol="0">
            <a:normAutofit/>
          </a:bodyPr>
          <a:lstStyle>
            <a:lvl1pPr algn="ctr">
              <a:defRPr sz="2400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es-ES" noProof="1"/>
              <a:t>Agregar texto</a:t>
            </a: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8B5FAD2-CF6A-4FFA-9566-5546C7D615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7512" y="7324344"/>
            <a:ext cx="6172200" cy="457200"/>
          </a:xfrm>
        </p:spPr>
        <p:txBody>
          <a:bodyPr rtlCol="0">
            <a:normAutofit/>
          </a:bodyPr>
          <a:lstStyle>
            <a:lvl1pPr algn="ctr">
              <a:defRPr sz="2400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es-ES" noProof="1"/>
              <a:t>Agregar texto</a:t>
            </a: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09B829D8-B99D-46E4-9AB1-2F85E8F103C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09075" y="4752472"/>
            <a:ext cx="4721902" cy="196745"/>
          </a:xfrm>
          <a:prstGeom prst="rect">
            <a:avLst/>
          </a:prstGeom>
        </p:spPr>
      </p:pic>
      <p:sp>
        <p:nvSpPr>
          <p:cNvPr id="13" name="Título 8">
            <a:extLst>
              <a:ext uri="{FF2B5EF4-FFF2-40B4-BE49-F238E27FC236}">
                <a16:creationId xmlns:a16="http://schemas.microsoft.com/office/drawing/2014/main" id="{21CA475E-99C4-4A45-ACFB-690C5AE930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1791" y="1847088"/>
            <a:ext cx="6217920" cy="1124712"/>
          </a:xfrm>
        </p:spPr>
        <p:txBody>
          <a:bodyPr rtlCol="0">
            <a:noAutofit/>
          </a:bodyPr>
          <a:lstStyle>
            <a:lvl1pPr algn="ctr">
              <a:lnSpc>
                <a:spcPct val="100000"/>
              </a:lnSpc>
              <a:defRPr sz="720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1"/>
              <a:t>Agregar título</a:t>
            </a:r>
          </a:p>
        </p:txBody>
      </p:sp>
    </p:spTree>
    <p:extLst>
      <p:ext uri="{BB962C8B-B14F-4D97-AF65-F5344CB8AC3E}">
        <p14:creationId xmlns:p14="http://schemas.microsoft.com/office/powerpoint/2010/main" val="865165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" userDrawn="1">
          <p15:clr>
            <a:srgbClr val="FBAE40"/>
          </p15:clr>
        </p15:guide>
        <p15:guide id="2" orient="horz" pos="186" userDrawn="1">
          <p15:clr>
            <a:srgbClr val="FBAE40"/>
          </p15:clr>
        </p15:guide>
        <p15:guide id="3" pos="4785" userDrawn="1">
          <p15:clr>
            <a:srgbClr val="FBAE40"/>
          </p15:clr>
        </p15:guide>
        <p15:guide id="4" orient="horz" pos="6150" userDrawn="1">
          <p15:clr>
            <a:srgbClr val="FBAE40"/>
          </p15:clr>
        </p15:guide>
        <p15:guide id="5" orient="horz" pos="316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rtel simpl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5E16785F-E16D-4167-8931-205650D5D0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294" y="812131"/>
            <a:ext cx="6569812" cy="8434137"/>
          </a:xfrm>
          <a:prstGeom prst="rect">
            <a:avLst/>
          </a:prstGeom>
        </p:spPr>
      </p:pic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2B7E5CA4-BA63-4FBC-A0AA-AE9BE20070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1792" y="3108960"/>
            <a:ext cx="6217920" cy="731520"/>
          </a:xfrm>
        </p:spPr>
        <p:txBody>
          <a:bodyPr rtlCol="0">
            <a:normAutofit/>
          </a:bodyPr>
          <a:lstStyle>
            <a:lvl1pPr algn="ctr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s-ES" noProof="1"/>
              <a:t>Agregar subtítulo</a:t>
            </a:r>
          </a:p>
        </p:txBody>
      </p:sp>
      <p:sp>
        <p:nvSpPr>
          <p:cNvPr id="7" name="Marcador de texto 4">
            <a:extLst>
              <a:ext uri="{FF2B5EF4-FFF2-40B4-BE49-F238E27FC236}">
                <a16:creationId xmlns:a16="http://schemas.microsoft.com/office/drawing/2014/main" id="{B6AAD39F-3F3E-460A-B930-32B2A51315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1792" y="3831336"/>
            <a:ext cx="6217920" cy="457200"/>
          </a:xfrm>
        </p:spPr>
        <p:txBody>
          <a:bodyPr rtlCol="0">
            <a:normAutofit/>
          </a:bodyPr>
          <a:lstStyle>
            <a:lvl1pPr algn="ctr"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s-ES" noProof="1"/>
              <a:t>Agregar texto</a:t>
            </a:r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DF550580-53CF-4B11-B6C1-58E36F6C7E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1792" y="8238744"/>
            <a:ext cx="6217920" cy="457200"/>
          </a:xfrm>
        </p:spPr>
        <p:txBody>
          <a:bodyPr rtlCol="0">
            <a:normAutofit/>
          </a:bodyPr>
          <a:lstStyle>
            <a:lvl1pPr algn="ctr"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es-ES" noProof="1"/>
              <a:t>Agregar texto</a:t>
            </a: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505E4357-7985-4EDC-8697-0099EB2985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4607" y="4532610"/>
            <a:ext cx="4721902" cy="196745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9CE08318-E7D1-4A13-8ADB-D0DA2485DA2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077964">
            <a:off x="3011238" y="5207332"/>
            <a:ext cx="1548641" cy="2641804"/>
          </a:xfrm>
          <a:prstGeom prst="rect">
            <a:avLst/>
          </a:prstGeom>
        </p:spPr>
      </p:pic>
      <p:sp>
        <p:nvSpPr>
          <p:cNvPr id="9" name="Título 8">
            <a:extLst>
              <a:ext uri="{FF2B5EF4-FFF2-40B4-BE49-F238E27FC236}">
                <a16:creationId xmlns:a16="http://schemas.microsoft.com/office/drawing/2014/main" id="{BB5FEDF0-13DF-4D65-9DC9-501305ECD0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1791" y="1847088"/>
            <a:ext cx="6217920" cy="914400"/>
          </a:xfrm>
        </p:spPr>
        <p:txBody>
          <a:bodyPr rtlCol="0">
            <a:noAutofit/>
          </a:bodyPr>
          <a:lstStyle>
            <a:lvl1pPr algn="ctr">
              <a:lnSpc>
                <a:spcPct val="100000"/>
              </a:lnSpc>
              <a:defRPr sz="720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1"/>
              <a:t>Agregar título</a:t>
            </a:r>
          </a:p>
        </p:txBody>
      </p:sp>
    </p:spTree>
    <p:extLst>
      <p:ext uri="{BB962C8B-B14F-4D97-AF65-F5344CB8AC3E}">
        <p14:creationId xmlns:p14="http://schemas.microsoft.com/office/powerpoint/2010/main" val="42545570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">
          <p15:clr>
            <a:srgbClr val="FBAE40"/>
          </p15:clr>
        </p15:guide>
        <p15:guide id="2" orient="horz" pos="186">
          <p15:clr>
            <a:srgbClr val="FBAE40"/>
          </p15:clr>
        </p15:guide>
        <p15:guide id="3" pos="4785">
          <p15:clr>
            <a:srgbClr val="FBAE40"/>
          </p15:clr>
        </p15:guide>
        <p15:guide id="4" orient="horz" pos="6150">
          <p15:clr>
            <a:srgbClr val="FBAE40"/>
          </p15:clr>
        </p15:guide>
        <p15:guide id="5" orient="horz" pos="316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534353" y="535521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1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1"/>
              <a:t>Haga clic para modificar los estilos de texto del patrón</a:t>
            </a:r>
          </a:p>
          <a:p>
            <a:pPr lvl="1" rtl="0"/>
            <a:r>
              <a:rPr lang="es-ES" noProof="1"/>
              <a:t>Segundo nivel</a:t>
            </a:r>
          </a:p>
          <a:p>
            <a:pPr lvl="2" rtl="0"/>
            <a:r>
              <a:rPr lang="es-ES" noProof="1"/>
              <a:t>Tercer nivel</a:t>
            </a:r>
          </a:p>
          <a:p>
            <a:pPr lvl="3" rtl="0"/>
            <a:r>
              <a:rPr lang="es-ES" noProof="1"/>
              <a:t>Cuarto nivel</a:t>
            </a:r>
          </a:p>
          <a:p>
            <a:pPr lvl="4" rtl="0"/>
            <a:r>
              <a:rPr lang="es-ES" noProof="1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880597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2" r:id="rId2"/>
  </p:sldLayoutIdLst>
  <p:txStyles>
    <p:titleStyle>
      <a:lvl1pPr algn="l" defTabSz="1301594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301594" rtl="0" eaLnBrk="1" latinLnBrk="0" hangingPunct="1">
        <a:lnSpc>
          <a:spcPct val="90000"/>
        </a:lnSpc>
        <a:spcBef>
          <a:spcPts val="1424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0796" indent="0" algn="l" defTabSz="1301594" rtl="0" eaLnBrk="1" latinLnBrk="0" hangingPunct="1">
        <a:lnSpc>
          <a:spcPct val="90000"/>
        </a:lnSpc>
        <a:spcBef>
          <a:spcPts val="712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01594" indent="0" algn="l" defTabSz="1301594" rtl="0" eaLnBrk="1" latinLnBrk="0" hangingPunct="1">
        <a:lnSpc>
          <a:spcPct val="90000"/>
        </a:lnSpc>
        <a:spcBef>
          <a:spcPts val="712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952390" indent="0" algn="l" defTabSz="1301594" rtl="0" eaLnBrk="1" latinLnBrk="0" hangingPunct="1">
        <a:lnSpc>
          <a:spcPct val="90000"/>
        </a:lnSpc>
        <a:spcBef>
          <a:spcPts val="712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603187" indent="0" algn="l" defTabSz="1301594" rtl="0" eaLnBrk="1" latinLnBrk="0" hangingPunct="1">
        <a:lnSpc>
          <a:spcPct val="90000"/>
        </a:lnSpc>
        <a:spcBef>
          <a:spcPts val="712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9384" indent="-325399" algn="l" defTabSz="1301594" rtl="0" eaLnBrk="1" latinLnBrk="0" hangingPunct="1">
        <a:lnSpc>
          <a:spcPct val="90000"/>
        </a:lnSpc>
        <a:spcBef>
          <a:spcPts val="712"/>
        </a:spcBef>
        <a:buFont typeface="Arial" panose="020B0604020202020204" pitchFamily="34" charset="0"/>
        <a:buChar char="•"/>
        <a:defRPr sz="2562" kern="1200">
          <a:solidFill>
            <a:schemeClr val="tx1"/>
          </a:solidFill>
          <a:latin typeface="+mn-lt"/>
          <a:ea typeface="+mn-ea"/>
          <a:cs typeface="+mn-cs"/>
        </a:defRPr>
      </a:lvl6pPr>
      <a:lvl7pPr marL="4230180" indent="-325399" algn="l" defTabSz="1301594" rtl="0" eaLnBrk="1" latinLnBrk="0" hangingPunct="1">
        <a:lnSpc>
          <a:spcPct val="90000"/>
        </a:lnSpc>
        <a:spcBef>
          <a:spcPts val="712"/>
        </a:spcBef>
        <a:buFont typeface="Arial" panose="020B0604020202020204" pitchFamily="34" charset="0"/>
        <a:buChar char="•"/>
        <a:defRPr sz="2562" kern="1200">
          <a:solidFill>
            <a:schemeClr val="tx1"/>
          </a:solidFill>
          <a:latin typeface="+mn-lt"/>
          <a:ea typeface="+mn-ea"/>
          <a:cs typeface="+mn-cs"/>
        </a:defRPr>
      </a:lvl7pPr>
      <a:lvl8pPr marL="4880976" indent="-325399" algn="l" defTabSz="1301594" rtl="0" eaLnBrk="1" latinLnBrk="0" hangingPunct="1">
        <a:lnSpc>
          <a:spcPct val="90000"/>
        </a:lnSpc>
        <a:spcBef>
          <a:spcPts val="712"/>
        </a:spcBef>
        <a:buFont typeface="Arial" panose="020B0604020202020204" pitchFamily="34" charset="0"/>
        <a:buChar char="•"/>
        <a:defRPr sz="2562" kern="1200">
          <a:solidFill>
            <a:schemeClr val="tx1"/>
          </a:solidFill>
          <a:latin typeface="+mn-lt"/>
          <a:ea typeface="+mn-ea"/>
          <a:cs typeface="+mn-cs"/>
        </a:defRPr>
      </a:lvl8pPr>
      <a:lvl9pPr marL="5531773" indent="-325399" algn="l" defTabSz="1301594" rtl="0" eaLnBrk="1" latinLnBrk="0" hangingPunct="1">
        <a:lnSpc>
          <a:spcPct val="90000"/>
        </a:lnSpc>
        <a:spcBef>
          <a:spcPts val="712"/>
        </a:spcBef>
        <a:buFont typeface="Arial" panose="020B0604020202020204" pitchFamily="34" charset="0"/>
        <a:buChar char="•"/>
        <a:defRPr sz="2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1594" rtl="0" eaLnBrk="1" latinLnBrk="0" hangingPunct="1">
        <a:defRPr sz="2562" kern="1200">
          <a:solidFill>
            <a:schemeClr val="tx1"/>
          </a:solidFill>
          <a:latin typeface="+mn-lt"/>
          <a:ea typeface="+mn-ea"/>
          <a:cs typeface="+mn-cs"/>
        </a:defRPr>
      </a:lvl1pPr>
      <a:lvl2pPr marL="650796" algn="l" defTabSz="1301594" rtl="0" eaLnBrk="1" latinLnBrk="0" hangingPunct="1">
        <a:defRPr sz="2562" kern="1200">
          <a:solidFill>
            <a:schemeClr val="tx1"/>
          </a:solidFill>
          <a:latin typeface="+mn-lt"/>
          <a:ea typeface="+mn-ea"/>
          <a:cs typeface="+mn-cs"/>
        </a:defRPr>
      </a:lvl2pPr>
      <a:lvl3pPr marL="1301594" algn="l" defTabSz="1301594" rtl="0" eaLnBrk="1" latinLnBrk="0" hangingPunct="1">
        <a:defRPr sz="2562" kern="1200">
          <a:solidFill>
            <a:schemeClr val="tx1"/>
          </a:solidFill>
          <a:latin typeface="+mn-lt"/>
          <a:ea typeface="+mn-ea"/>
          <a:cs typeface="+mn-cs"/>
        </a:defRPr>
      </a:lvl3pPr>
      <a:lvl4pPr marL="1952391" algn="l" defTabSz="1301594" rtl="0" eaLnBrk="1" latinLnBrk="0" hangingPunct="1">
        <a:defRPr sz="2562" kern="1200">
          <a:solidFill>
            <a:schemeClr val="tx1"/>
          </a:solidFill>
          <a:latin typeface="+mn-lt"/>
          <a:ea typeface="+mn-ea"/>
          <a:cs typeface="+mn-cs"/>
        </a:defRPr>
      </a:lvl4pPr>
      <a:lvl5pPr marL="2603187" algn="l" defTabSz="1301594" rtl="0" eaLnBrk="1" latinLnBrk="0" hangingPunct="1">
        <a:defRPr sz="2562" kern="1200">
          <a:solidFill>
            <a:schemeClr val="tx1"/>
          </a:solidFill>
          <a:latin typeface="+mn-lt"/>
          <a:ea typeface="+mn-ea"/>
          <a:cs typeface="+mn-cs"/>
        </a:defRPr>
      </a:lvl5pPr>
      <a:lvl6pPr marL="3253983" algn="l" defTabSz="1301594" rtl="0" eaLnBrk="1" latinLnBrk="0" hangingPunct="1">
        <a:defRPr sz="2562" kern="1200">
          <a:solidFill>
            <a:schemeClr val="tx1"/>
          </a:solidFill>
          <a:latin typeface="+mn-lt"/>
          <a:ea typeface="+mn-ea"/>
          <a:cs typeface="+mn-cs"/>
        </a:defRPr>
      </a:lvl6pPr>
      <a:lvl7pPr marL="3904782" algn="l" defTabSz="1301594" rtl="0" eaLnBrk="1" latinLnBrk="0" hangingPunct="1">
        <a:defRPr sz="2562" kern="1200">
          <a:solidFill>
            <a:schemeClr val="tx1"/>
          </a:solidFill>
          <a:latin typeface="+mn-lt"/>
          <a:ea typeface="+mn-ea"/>
          <a:cs typeface="+mn-cs"/>
        </a:defRPr>
      </a:lvl7pPr>
      <a:lvl8pPr marL="4555579" algn="l" defTabSz="1301594" rtl="0" eaLnBrk="1" latinLnBrk="0" hangingPunct="1">
        <a:defRPr sz="2562" kern="1200">
          <a:solidFill>
            <a:schemeClr val="tx1"/>
          </a:solidFill>
          <a:latin typeface="+mn-lt"/>
          <a:ea typeface="+mn-ea"/>
          <a:cs typeface="+mn-cs"/>
        </a:defRPr>
      </a:lvl8pPr>
      <a:lvl9pPr marL="5206375" algn="l" defTabSz="1301594" rtl="0" eaLnBrk="1" latinLnBrk="0" hangingPunct="1">
        <a:defRPr sz="25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11" userDrawn="1">
          <p15:clr>
            <a:srgbClr val="F26B43"/>
          </p15:clr>
        </p15:guide>
        <p15:guide id="2" orient="horz" pos="186" userDrawn="1">
          <p15:clr>
            <a:srgbClr val="F26B43"/>
          </p15:clr>
        </p15:guide>
        <p15:guide id="3" pos="4785" userDrawn="1">
          <p15:clr>
            <a:srgbClr val="F26B43"/>
          </p15:clr>
        </p15:guide>
        <p15:guide id="4" orient="horz" pos="615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istockphoto.com/es/ilustraciones/libros-dibujo" TargetMode="External"/><Relationship Id="rId4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5C763D99-65DF-4FA7-BCC2-647E54EDD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2717945"/>
            <a:ext cx="6217920" cy="914400"/>
          </a:xfrm>
        </p:spPr>
        <p:txBody>
          <a:bodyPr rtlCol="0"/>
          <a:lstStyle/>
          <a:p>
            <a:pPr rtl="0"/>
            <a:r>
              <a:rPr lang="es-ES" sz="4500" b="1" noProof="1">
                <a:solidFill>
                  <a:srgbClr val="FF0000"/>
                </a:solidFill>
              </a:rPr>
              <a:t>Estrategias para desarrollar la comprensión lectora en primaria 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A92EECF-4E8A-48E3-B70A-D7A6376BC6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pPr rtl="0"/>
            <a:r>
              <a:rPr lang="es-ES" noProof="1"/>
              <a:t>21 de julio del 2026</a:t>
            </a:r>
          </a:p>
        </p:txBody>
      </p:sp>
      <p:pic>
        <p:nvPicPr>
          <p:cNvPr id="11" name="Imagen 10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751C1525-B80F-78BA-5EF6-BB1159A35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710" y="4826789"/>
            <a:ext cx="2398032" cy="914400"/>
          </a:xfrm>
          <a:prstGeom prst="rect">
            <a:avLst/>
          </a:prstGeom>
        </p:spPr>
      </p:pic>
      <p:pic>
        <p:nvPicPr>
          <p:cNvPr id="13" name="Imagen 12" descr="Diagrama, Dibujo de ingeniería&#10;&#10;El contenido generado por IA puede ser incorrecto.">
            <a:extLst>
              <a:ext uri="{FF2B5EF4-FFF2-40B4-BE49-F238E27FC236}">
                <a16:creationId xmlns:a16="http://schemas.microsoft.com/office/drawing/2014/main" id="{4ABAB9C7-80BE-D98F-40EF-DF4894647A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4513" t="14425" r="12250" b="14842"/>
          <a:stretch/>
        </p:blipFill>
        <p:spPr>
          <a:xfrm>
            <a:off x="4746171" y="5029200"/>
            <a:ext cx="1756230" cy="245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434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666CF97-0E05-4015-78CE-92E3D65131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55"/>
          <a:stretch/>
        </p:blipFill>
        <p:spPr>
          <a:xfrm>
            <a:off x="258090" y="213360"/>
            <a:ext cx="7316189" cy="966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067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6567AAD-D65F-091B-4A3C-2808CBF99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164" y="189020"/>
            <a:ext cx="7415335" cy="974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581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F00FE73-ABBD-04FD-EE48-1BD5C529831D}"/>
              </a:ext>
            </a:extLst>
          </p:cNvPr>
          <p:cNvSpPr txBox="1"/>
          <p:nvPr/>
        </p:nvSpPr>
        <p:spPr>
          <a:xfrm>
            <a:off x="955676" y="1350109"/>
            <a:ext cx="53384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sz="3600" b="1" dirty="0">
                <a:solidFill>
                  <a:srgbClr val="FF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Identificamos el propósito del texto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61028E9-6D13-A2FB-8FB6-9C4A847D6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" y="2602019"/>
            <a:ext cx="5928360" cy="619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033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608D122-B258-A417-927F-B726F4DF6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1" y="167640"/>
            <a:ext cx="7360920" cy="972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32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7980201-8D33-C14A-B68D-74FC591C9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" y="262426"/>
            <a:ext cx="7391400" cy="958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44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4F898C1-3B95-16B1-9877-A1730CFFB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" y="151353"/>
            <a:ext cx="7315199" cy="979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421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72C65AF-650C-E9AC-9AE9-3F52A37D2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536" y="245694"/>
            <a:ext cx="7228064" cy="949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474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339FAAD-ADCC-4A01-7819-B0E47B78C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400" y="294955"/>
            <a:ext cx="7266400" cy="950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8970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F2C94E6-A039-9133-E7A2-088272CFD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058" y="1493520"/>
            <a:ext cx="5975542" cy="697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54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BF15BE-56AB-60B0-4017-9F3AC8E398B0}"/>
              </a:ext>
            </a:extLst>
          </p:cNvPr>
          <p:cNvSpPr txBox="1"/>
          <p:nvPr/>
        </p:nvSpPr>
        <p:spPr>
          <a:xfrm>
            <a:off x="228600" y="8989"/>
            <a:ext cx="6903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sz="3600" b="1" dirty="0">
                <a:solidFill>
                  <a:srgbClr val="FF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Deducimos el tema central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80EEF98-1A92-EAD3-0253-A1BEBE4AA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655320"/>
            <a:ext cx="7315200" cy="917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564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>
            <a:extLst>
              <a:ext uri="{FF2B5EF4-FFF2-40B4-BE49-F238E27FC236}">
                <a16:creationId xmlns:a16="http://schemas.microsoft.com/office/drawing/2014/main" id="{D754D62A-7306-D13D-56C7-D5CA1C9CB1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2794"/>
          <a:stretch/>
        </p:blipFill>
        <p:spPr>
          <a:xfrm>
            <a:off x="304800" y="217714"/>
            <a:ext cx="7228113" cy="969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413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2B76049-F9E3-DB1C-F8A6-5C5F94F96D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186" y="288374"/>
            <a:ext cx="7265654" cy="948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9569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D38B235-148B-C964-F94C-09D60BC3AA78}"/>
              </a:ext>
            </a:extLst>
          </p:cNvPr>
          <p:cNvSpPr txBox="1"/>
          <p:nvPr/>
        </p:nvSpPr>
        <p:spPr>
          <a:xfrm rot="20203733">
            <a:off x="1435410" y="5700631"/>
            <a:ext cx="46204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sz="54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NOS VEMOS EN LA PRESENCIAL </a:t>
            </a:r>
          </a:p>
        </p:txBody>
      </p:sp>
      <p:pic>
        <p:nvPicPr>
          <p:cNvPr id="4" name="Imagen 3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3475CEDD-6247-66A8-A0F8-D09A43BB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484" y="3368040"/>
            <a:ext cx="4771432" cy="1039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107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>
            <a:extLst>
              <a:ext uri="{FF2B5EF4-FFF2-40B4-BE49-F238E27FC236}">
                <a16:creationId xmlns:a16="http://schemas.microsoft.com/office/drawing/2014/main" id="{F2CBB79B-4D77-C455-5F97-A81811F0995D}"/>
              </a:ext>
            </a:extLst>
          </p:cNvPr>
          <p:cNvGrpSpPr/>
          <p:nvPr/>
        </p:nvGrpSpPr>
        <p:grpSpPr>
          <a:xfrm>
            <a:off x="533400" y="106680"/>
            <a:ext cx="6705600" cy="9951720"/>
            <a:chOff x="533400" y="106680"/>
            <a:chExt cx="6705600" cy="9951720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85306D36-EB6C-A5F2-5F66-22553DCE2A60}"/>
                </a:ext>
              </a:extLst>
            </p:cNvPr>
            <p:cNvGrpSpPr/>
            <p:nvPr/>
          </p:nvGrpSpPr>
          <p:grpSpPr>
            <a:xfrm>
              <a:off x="533400" y="106680"/>
              <a:ext cx="6705600" cy="9951720"/>
              <a:chOff x="533400" y="106680"/>
              <a:chExt cx="6705600" cy="9951720"/>
            </a:xfrm>
          </p:grpSpPr>
          <p:pic>
            <p:nvPicPr>
              <p:cNvPr id="3" name="Imagen 2">
                <a:extLst>
                  <a:ext uri="{FF2B5EF4-FFF2-40B4-BE49-F238E27FC236}">
                    <a16:creationId xmlns:a16="http://schemas.microsoft.com/office/drawing/2014/main" id="{EA730CB6-B109-0F3E-16D4-4F97731FF0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3400" y="106680"/>
                <a:ext cx="6705600" cy="9951720"/>
              </a:xfrm>
              <a:prstGeom prst="rect">
                <a:avLst/>
              </a:prstGeom>
            </p:spPr>
          </p:pic>
          <p:sp>
            <p:nvSpPr>
              <p:cNvPr id="6" name="Rectángulo 5">
                <a:extLst>
                  <a:ext uri="{FF2B5EF4-FFF2-40B4-BE49-F238E27FC236}">
                    <a16:creationId xmlns:a16="http://schemas.microsoft.com/office/drawing/2014/main" id="{25F83E65-BD4F-0DC4-C895-8EDBA932A5F3}"/>
                  </a:ext>
                </a:extLst>
              </p:cNvPr>
              <p:cNvSpPr/>
              <p:nvPr/>
            </p:nvSpPr>
            <p:spPr>
              <a:xfrm>
                <a:off x="533400" y="106680"/>
                <a:ext cx="1447800" cy="14630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E"/>
              </a:p>
            </p:txBody>
          </p:sp>
        </p:grpSp>
        <p:pic>
          <p:nvPicPr>
            <p:cNvPr id="9" name="Imagen 8" descr="Imagen que contiene Logotipo&#10;&#10;El contenido generado por IA puede ser incorrecto.">
              <a:extLst>
                <a:ext uri="{FF2B5EF4-FFF2-40B4-BE49-F238E27FC236}">
                  <a16:creationId xmlns:a16="http://schemas.microsoft.com/office/drawing/2014/main" id="{90F75BB3-FBC0-6249-F159-62A44B9D7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3400" y="228600"/>
              <a:ext cx="1447800" cy="8258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8896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7ACD620-E3D3-C390-1105-90B57D304F83}"/>
              </a:ext>
            </a:extLst>
          </p:cNvPr>
          <p:cNvSpPr txBox="1"/>
          <p:nvPr/>
        </p:nvSpPr>
        <p:spPr>
          <a:xfrm>
            <a:off x="1203960" y="1524000"/>
            <a:ext cx="512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dirty="0">
                <a:solidFill>
                  <a:srgbClr val="FF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¿ QUÉ DEBO TENER EN CUENTA PARA DESARROLLAR EL PROCESOS LECTOR?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D6FBDF5-C6F8-2618-247B-2CBEBD58B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081" y="2170331"/>
            <a:ext cx="5612359" cy="6528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814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84690C5-7F1A-33CD-1EF6-22F1CEDB090C}"/>
              </a:ext>
            </a:extLst>
          </p:cNvPr>
          <p:cNvSpPr txBox="1"/>
          <p:nvPr/>
        </p:nvSpPr>
        <p:spPr>
          <a:xfrm>
            <a:off x="650876" y="176629"/>
            <a:ext cx="4881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b="1" dirty="0">
                <a:solidFill>
                  <a:srgbClr val="FF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2° Grado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D905731-4E36-1647-2DAF-E0A03FF713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876" y="1752600"/>
            <a:ext cx="6146164" cy="542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083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030BA30-E10A-52EF-14B6-D074E32C91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600200"/>
            <a:ext cx="5943600" cy="705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75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AFD58EF-DF7A-1B38-E99A-5A820B83E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877" y="1371600"/>
            <a:ext cx="6104502" cy="743712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C0A0705-E0B1-A57C-77A3-7F87D7534127}"/>
              </a:ext>
            </a:extLst>
          </p:cNvPr>
          <p:cNvSpPr txBox="1"/>
          <p:nvPr/>
        </p:nvSpPr>
        <p:spPr>
          <a:xfrm>
            <a:off x="650876" y="176629"/>
            <a:ext cx="4881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b="1" dirty="0">
                <a:solidFill>
                  <a:srgbClr val="FF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IV CICLO:</a:t>
            </a:r>
          </a:p>
        </p:txBody>
      </p:sp>
    </p:spTree>
    <p:extLst>
      <p:ext uri="{BB962C8B-B14F-4D97-AF65-F5344CB8AC3E}">
        <p14:creationId xmlns:p14="http://schemas.microsoft.com/office/powerpoint/2010/main" val="2461384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8C999E8B-C043-3140-B2C6-F4AF1C03E8AC}"/>
              </a:ext>
            </a:extLst>
          </p:cNvPr>
          <p:cNvGrpSpPr/>
          <p:nvPr/>
        </p:nvGrpSpPr>
        <p:grpSpPr>
          <a:xfrm>
            <a:off x="853439" y="1356360"/>
            <a:ext cx="5719047" cy="7193280"/>
            <a:chOff x="853439" y="1706880"/>
            <a:chExt cx="5719047" cy="6126479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ACF1578D-16A1-7B8D-64EF-90453242B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3439" y="1706880"/>
              <a:ext cx="5719047" cy="6126479"/>
            </a:xfrm>
            <a:prstGeom prst="rect">
              <a:avLst/>
            </a:prstGeom>
          </p:spPr>
        </p:pic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108D8220-2F55-56CA-DD5B-AE52E7B46D8B}"/>
                </a:ext>
              </a:extLst>
            </p:cNvPr>
            <p:cNvSpPr/>
            <p:nvPr/>
          </p:nvSpPr>
          <p:spPr>
            <a:xfrm>
              <a:off x="1021080" y="1783080"/>
              <a:ext cx="411480" cy="30021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529063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66C4076-5C56-6A25-E3E2-473E77002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" y="263053"/>
            <a:ext cx="7345679" cy="969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549145"/>
      </p:ext>
    </p:extLst>
  </p:cSld>
  <p:clrMapOvr>
    <a:masterClrMapping/>
  </p:clrMapOvr>
</p:sld>
</file>

<file path=ppt/theme/theme1.xml><?xml version="1.0" encoding="utf-8"?>
<a:theme xmlns:a="http://schemas.openxmlformats.org/drawingml/2006/main" name="Secundario">
  <a:themeElements>
    <a:clrScheme name="back to school">
      <a:dk1>
        <a:sysClr val="windowText" lastClr="000000"/>
      </a:dk1>
      <a:lt1>
        <a:sysClr val="window" lastClr="FFFFFF"/>
      </a:lt1>
      <a:dk2>
        <a:srgbClr val="445EA2"/>
      </a:dk2>
      <a:lt2>
        <a:srgbClr val="EBEBEB"/>
      </a:lt2>
      <a:accent1>
        <a:srgbClr val="4495A2"/>
      </a:accent1>
      <a:accent2>
        <a:srgbClr val="7CA655"/>
      </a:accent2>
      <a:accent3>
        <a:srgbClr val="DFB240"/>
      </a:accent3>
      <a:accent4>
        <a:srgbClr val="DF8C40"/>
      </a:accent4>
      <a:accent5>
        <a:srgbClr val="DF5D40"/>
      </a:accent5>
      <a:accent6>
        <a:srgbClr val="8760AD"/>
      </a:accent6>
      <a:hlink>
        <a:srgbClr val="DF5D40"/>
      </a:hlink>
      <a:folHlink>
        <a:srgbClr val="8760AD"/>
      </a:folHlink>
    </a:clrScheme>
    <a:fontScheme name="Elementary">
      <a:majorFont>
        <a:latin typeface="Kristen ITC"/>
        <a:ea typeface=""/>
        <a:cs typeface=""/>
      </a:majorFont>
      <a:minorFont>
        <a:latin typeface="Quire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00" row="7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01ECCB1-5CA9-4F89-9EFC-AE888E928E70}">
  <we:reference id="wa104178141" version="4.3.3.0" store="en-US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CB65D1-E6AF-4FAE-884B-73D929FD8A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6B8BA1F-FE86-4798-9192-82FD95852FE5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F93D8818-4CFE-41AF-AE17-5278E90626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1046</TotalTime>
  <Words>66</Words>
  <Application>Microsoft Office PowerPoint</Application>
  <PresentationFormat>Personalizado</PresentationFormat>
  <Paragraphs>29</Paragraphs>
  <Slides>21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8" baseType="lpstr">
      <vt:lpstr>ADLaM Display</vt:lpstr>
      <vt:lpstr>Aharoni</vt:lpstr>
      <vt:lpstr>Arial</vt:lpstr>
      <vt:lpstr>Calibri</vt:lpstr>
      <vt:lpstr>Kristen ITC</vt:lpstr>
      <vt:lpstr>Quire Sans</vt:lpstr>
      <vt:lpstr>Secundario</vt:lpstr>
      <vt:lpstr>Estrategias para desarrollar la comprensión lectora en primaria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GRLL</cp:lastModifiedBy>
  <cp:revision>14</cp:revision>
  <dcterms:created xsi:type="dcterms:W3CDTF">2026-07-21T04:46:54Z</dcterms:created>
  <dcterms:modified xsi:type="dcterms:W3CDTF">2026-07-21T22:26:18Z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