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60" r:id="rId2"/>
  </p:sldMasterIdLst>
  <p:notesMasterIdLst>
    <p:notesMasterId r:id="rId26"/>
  </p:notesMasterIdLst>
  <p:sldIdLst>
    <p:sldId id="611" r:id="rId3"/>
    <p:sldId id="4702" r:id="rId4"/>
    <p:sldId id="4703" r:id="rId5"/>
    <p:sldId id="268" r:id="rId6"/>
    <p:sldId id="598" r:id="rId7"/>
    <p:sldId id="4714" r:id="rId8"/>
    <p:sldId id="4233" r:id="rId9"/>
    <p:sldId id="4228" r:id="rId10"/>
    <p:sldId id="4230" r:id="rId11"/>
    <p:sldId id="4231" r:id="rId12"/>
    <p:sldId id="4704" r:id="rId13"/>
    <p:sldId id="257" r:id="rId14"/>
    <p:sldId id="4711" r:id="rId15"/>
    <p:sldId id="4705" r:id="rId16"/>
    <p:sldId id="605" r:id="rId17"/>
    <p:sldId id="4715" r:id="rId18"/>
    <p:sldId id="4706" r:id="rId19"/>
    <p:sldId id="4707" r:id="rId20"/>
    <p:sldId id="4716" r:id="rId21"/>
    <p:sldId id="4717" r:id="rId22"/>
    <p:sldId id="601" r:id="rId23"/>
    <p:sldId id="4718" r:id="rId24"/>
    <p:sldId id="609" r:id="rId25"/>
  </p:sldIdLst>
  <p:sldSz cx="12192000" cy="6858000"/>
  <p:notesSz cx="6858000" cy="9144000"/>
  <p:embeddedFontLst>
    <p:embeddedFont>
      <p:font typeface="Arial Black" panose="020B0A04020102020204" pitchFamily="34" charset="0"/>
      <p:bold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MADE Tommy Soft" panose="020B0604020202020204" charset="0"/>
      <p:regular r:id="rId32"/>
    </p:embeddedFont>
    <p:embeddedFont>
      <p:font typeface="Open Sans Bold" panose="020B0604020202020204" charset="0"/>
      <p:regular r:id="rId33"/>
      <p:bold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Poppins Light" panose="00000400000000000000" pitchFamily="2" charset="0"/>
      <p:regular r:id="rId39"/>
      <p:bold r:id="rId40"/>
      <p:italic r:id="rId41"/>
      <p:boldItalic r:id="rId42"/>
    </p:embeddedFont>
    <p:embeddedFont>
      <p:font typeface="Verdana" panose="020B0604030504040204" pitchFamily="3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7" roundtripDataSignature="AMtx7mgqlfHXYBR9FoAj2yVSz4OwE5/n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3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8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4904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949A-DFDB-3CC3-3C79-E3A0B001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E9CCD35-3A14-5555-F0C8-B75F79522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7C0A4BE-2473-EF56-CE06-B75D49AFD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027F70-9D7B-9487-8592-6997A43DD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71889-B3DC-4C46-84F6-6B6397772E9C}" type="slidenum">
              <a:rPr lang="es-PE" smtClean="0"/>
              <a:pPr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61029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E96B6-CECA-8213-1ADB-43179C2B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516910-7BA6-1E2B-737C-49E131A79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9277E42-8FFB-FBE9-ADCA-6BC517F57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BB34C4-2B0B-72CB-7CF5-D961D4D7C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71889-B3DC-4C46-84F6-6B6397772E9C}" type="slidenum">
              <a:rPr lang="es-PE" smtClean="0"/>
              <a:pPr/>
              <a:t>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2699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51058-2315-B34C-4B2A-EFD42030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9FB4F3B-B9B2-4320-0C78-2F023E734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CC5E8E-CB3A-5ECD-1D28-0B7F38A27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67893F-837E-7194-2720-1C69E9BD0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71889-B3DC-4C46-84F6-6B6397772E9C}" type="slidenum">
              <a:rPr lang="es-PE" smtClean="0"/>
              <a:pPr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0403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0CFD2-FFFB-C0B6-6DCC-E2194EBB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2E2626B-D3FA-0EE0-3C04-53C2B3A48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3B1545-AE94-2BA7-3A8A-15CA05A5B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1E074E-5C8E-97FC-B963-7897CEE76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71889-B3DC-4C46-84F6-6B6397772E9C}" type="slidenum">
              <a:rPr lang="es-PE" smtClean="0"/>
              <a:pPr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20887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1562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8311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29160-B9E2-5785-84F0-218287C6D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B0A05C-A986-7E11-C844-6B0775F10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A26125-4C3C-9DF6-F0BE-D69EA70C0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E4D2E5-023C-E72E-573B-1D96CC19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F5CABC-44BC-E8A4-E22F-BB7DB87D2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6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566212-A7AB-24DA-7C20-A17938F5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43A6E4-1AB4-A8C4-CEBA-7C0761A0D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48404F-C97F-B8C1-BC32-A1BC1B372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C7972A-EEF4-164F-BB37-8D25B0C6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65E85E-E471-BEC8-F180-10C6EA5F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6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7F9A8B-7DBE-420B-7A6C-CC47BDC9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3B4725-49A1-C966-2127-E0CA3203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48FE03-2BCF-6859-A54A-2094E3E14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CC852B-03D3-10BE-1F0C-69579FA3F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3B0E94-E2B7-C45F-9965-EB672048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5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D02682-04E8-FAB2-B9DB-998326BD2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422BE-71A9-79F8-E372-430C23F6E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516DEE-67B1-85FE-3340-3F56E3347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F3CC6D-455B-09FB-76BB-88F21926D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470C43-A32B-B46E-B770-59C4EDAC2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022D29-D9B9-4A5C-3A39-2F589DB3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6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77367A-ACCE-D1B9-20C7-4497E61CA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4328C2-D957-E346-A5D2-CADC2D6D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1E3AE3-C4A0-C22D-BDC0-D41CB649A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D216D4-BD9F-F410-6150-0F340AF33F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3CAA05-C44A-9DFA-5BC5-B27B1967AE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70BCE83-A047-7D9C-8E27-7F89A768E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0266A6E-128D-AC15-072C-B0CEAB245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8FFE539-CCCE-2E27-F1C6-9D5775FB5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7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BDE69F-DBC2-CE61-D96A-144C63F9C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BB8CE1-4809-8A35-EB94-613AC40ED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FB6F246-F8DA-AEDE-B9DD-DC5A563D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60B57F4-6192-9DC0-CF59-BAB991E13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F85157-8EB4-2918-C788-7532B3FF6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774C59-C241-2CAE-A0E2-79802511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544D2DA-CDBB-9AF0-B644-826FE456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5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542DD8-8AAD-AA53-3614-F06ED471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0652DA-3C9F-0E6E-408D-3FFCE852A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4416995-5568-6AD9-87C9-042A0E39A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ABDEB0-6CB3-C237-8EFB-71176340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62DFE0-1BBF-BA05-E37A-4D671AB34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A25846-E731-1814-73E6-A4ED4E973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24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39931-68EF-C2FB-13AF-67CA5B2AE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975F59-70CC-EC49-3736-FD60F17248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C4705B-11AB-F093-3827-02FBEC9109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1D4D3-FDD1-C134-CAE2-EDDA02993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7325ED-1D9B-744D-6DF3-739F906E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06B8B2-2400-33DF-E199-7AA54D97A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C84A2-42E4-9630-D471-FCD3690D0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07C05B6-4FBA-D2A6-AE79-9317865FD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C165D9-D47B-58CE-0526-2D59CCFD0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5CDF53-B01A-B34F-8310-13DF885F6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DF0CC9-5FE8-B758-3871-A637C0BB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66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40DE91-BF19-08DC-3972-B5C8D6752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E0EED7-CE9F-F69C-31C7-9E4526290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E62C83-7744-F612-1E5D-B1A44C3D0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121D54-4DB2-2FE1-B28D-B97E5464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718AFA-E6DC-F492-A317-817F659F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84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30" lvl="0" indent="-457223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261" lvl="1" indent="-42335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891" lvl="2" indent="-42335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522" lvl="3" indent="-42335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8152" lvl="4" indent="-42335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783" lvl="5" indent="-42335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413" lvl="6" indent="-423355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7044" lvl="7" indent="-423355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674" lvl="8" indent="-42335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98354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 preserve="1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30" lvl="0" indent="-42335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61" lvl="1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91" lvl="2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522" lvl="3" indent="-40642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152" lvl="4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783" lvl="5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413" lvl="6" indent="-40642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7044" lvl="7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674" lvl="8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30" lvl="0" indent="-42335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261" lvl="1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91" lvl="2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522" lvl="3" indent="-40642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152" lvl="4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783" lvl="5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413" lvl="6" indent="-40642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7044" lvl="7" indent="-40642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674" lvl="8" indent="-40642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419" smtClean="0"/>
              <a:pPr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25921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3677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1FDD4-2D26-E02F-730B-EE615E26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444180-ADB8-1343-D743-5E17038A45E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B8506C-7C88-C21E-C5A0-A4906B5601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72FD6D9-A0E3-08EC-4863-79DCC86EFE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9376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ítulo y objeto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17" indent="38102" algn="l" rtl="0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/>
            </a:lvl1pPr>
            <a:lvl2pPr marL="742988" indent="69854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marL="1143057" indent="101605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80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marL="2057503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marL="2514726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949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171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394" indent="76204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marL="45722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marL="91444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marL="1371669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marL="18288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marL="228611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marL="2743337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marL="320056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marL="365778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marL="45722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marL="91444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marL="1371669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marL="18288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marL="228611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marL="2743337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marL="320056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marL="365778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marL="45722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marL="914446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marL="1371669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marL="1828891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marL="2286114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marL="2743337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marL="320056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marL="3657783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5624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1B03C-0B9F-2470-20CC-7C1D00C6C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08FE05-056D-0195-7FFB-FF6BCFA29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4D26BE-46A3-EC5A-652A-94B4AC61E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1CB1F6-F4B5-7836-D8BA-F4D235C0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36D4B6-DD1C-1BC2-A025-D853D308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1446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356C7-7696-6351-DC42-F2793B15B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8AB410-87B2-FF33-EBC3-11761CAED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CC2D66-BAED-7878-C133-D68947E4B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E6DB53-8353-3BE7-3065-7E2BAB75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296CE1-AA92-191C-7D99-84BFB236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43942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AD380-6F8C-35A8-93F2-501EE56B0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84ADBB6-A9DC-B80E-0357-943D1B5E3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A36CC2-BE7B-D995-912A-D73AF32F3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8DC948-4810-603A-DDEA-23D6077F3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31907A-4C9A-DC62-987C-2C9AD95A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36074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55509-E2A0-5622-D27B-FF70B621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11E967-B72C-B308-FE76-A6322D45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691F61-CBB7-4D8E-4996-6F4398A47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BB75B9-8405-1973-0964-773F19665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09689C-3FE8-ACB1-13C5-1BFCB9720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8A0020-E3B1-E17F-E9B2-757E84F5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18210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01006-5BF5-B35B-EB0B-EED51AE6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2854F8-E81D-243F-F584-3776EDB9D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09B314-2058-729F-C503-B9948B97B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0C84DEE-0D79-2216-31CE-AD881AD52B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20847C-2CC1-40EB-E254-9B36A56164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C2642-CD31-4F6F-2B53-EB8CDF564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6E25BF-FD95-E8CC-EBE4-34C23256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E66AE5A-887E-3A53-33AC-CBACC3EEB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7441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455D9-1BE9-FEF2-A31B-A768953A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B245DD0-5412-771D-3ABD-228968EDA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398864-5244-A424-740F-486038AD1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3685B64-4B0D-1C50-2212-1F74F8F7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869873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352891-490B-FE48-3693-99DB38061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1FB8C1-F098-FC37-5355-F7458A0E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EFAA8B-B2D2-AB7F-566B-4519C18C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75601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DAF2D-97C6-F033-7FB0-0B86061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C238F7-54CA-73A2-DC9A-CA6AD13FE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61A2DA-8EAA-C449-376A-7BF116AAC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DCF82E-7CE4-6FFC-7E5D-C1B277A24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1C84DA-754D-8799-1755-40501F84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B2C613-CCC8-6D02-7AC8-696980878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3398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5F49D6-EEE3-8F97-B533-28ADE2DB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4A1BB3D-7990-DF4D-ED43-B888C1238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5D5E46-CB2E-A3DA-ABE0-A33214CCD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44033B-F5DE-C2FF-9C3D-6D9F553B7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530832-798E-0457-0869-349AC85A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7B963E-EB2A-A4AF-9D03-426E3B90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61982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6191C0-3854-08AA-0E78-F480D4172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126C8C-E41E-FEFF-7368-41EC40677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0712F9-459C-1F89-FB40-0E39B144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675FB-286B-0200-BC65-69402E2A9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69E0A1-47CF-DADE-8C0F-7DCB0951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08511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62689C-12C7-0242-4606-C7DD00056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BE9FED-E21E-0AD4-E9BB-D2CFCE194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00E3ED-0D53-AED7-DFFD-B4F2055F4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ADEAAC-89E8-ECF9-7E16-9BF60C9F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897C52-57C6-BC7D-DE14-CE5E61EA2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8215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0">
          <a:fgClr>
            <a:schemeClr val="bg2">
              <a:lumMod val="75000"/>
            </a:schemeClr>
          </a:fgClr>
          <a:bgClr>
            <a:schemeClr val="accent1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3BB235-66EC-924E-5EA1-405E4767C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DB024E-65BA-2BDC-04F2-883FF5F9F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3BD92B-F294-DB4C-E05C-7A585A2ED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59A6568-A6A7-3F3C-686D-A441FE97041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28" y="0"/>
            <a:ext cx="1395228" cy="533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98F980F-FB96-F93C-410A-6E7129A3F538}"/>
              </a:ext>
            </a:extLst>
          </p:cNvPr>
          <p:cNvSpPr txBox="1"/>
          <p:nvPr userDrawn="1"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090E20C-ADC2-5538-9375-DB30E47E99A4}"/>
              </a:ext>
            </a:extLst>
          </p:cNvPr>
          <p:cNvSpPr txBox="1"/>
          <p:nvPr userDrawn="1"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3182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72" r:id="rId15"/>
    <p:sldLayoutId id="2147483688" r:id="rId16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9C2BB37-0C52-0EDB-CFB9-3026557B2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F2DFA1-95DD-40D2-F26A-9A3B7B6D4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630A5E-0358-BEEB-2D10-0CB3526BD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D57F3A-88B2-40AE-A0DB-5561F77986ED}" type="datetimeFigureOut">
              <a:rPr lang="es-PE" smtClean="0"/>
              <a:t>7/10/2026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C9DD2B-6BA4-256D-D6A8-48985862B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FB3617-48E7-3899-BB15-24F6D6B4B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55631-CCAD-4339-A164-5D980339C0E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2392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edu.gob.pe/educacion-ambiental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10" Type="http://schemas.openxmlformats.org/officeDocument/2006/relationships/image" Target="../media/image28.png"/><Relationship Id="rId19" Type="http://schemas.openxmlformats.org/officeDocument/2006/relationships/image" Target="../media/image37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microsoft.com/office/2007/relationships/hdphoto" Target="../media/hdphoto2.wdp"/><Relationship Id="rId4" Type="http://schemas.openxmlformats.org/officeDocument/2006/relationships/image" Target="../media/image33.sv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3.png"/><Relationship Id="rId4" Type="http://schemas.openxmlformats.org/officeDocument/2006/relationships/image" Target="../media/image44.svg"/><Relationship Id="rId9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6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10" Type="http://schemas.openxmlformats.org/officeDocument/2006/relationships/image" Target="../media/image53.png"/><Relationship Id="rId4" Type="http://schemas.openxmlformats.org/officeDocument/2006/relationships/image" Target="../media/image43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8F6B072A-F6C5-A90D-5A89-BEAFA826CDEA}"/>
              </a:ext>
            </a:extLst>
          </p:cNvPr>
          <p:cNvSpPr txBox="1">
            <a:spLocks/>
          </p:cNvSpPr>
          <p:nvPr/>
        </p:nvSpPr>
        <p:spPr>
          <a:xfrm>
            <a:off x="1524000" y="1434217"/>
            <a:ext cx="9144000" cy="113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lt1"/>
              </a:buClr>
              <a:buSzPts val="6000"/>
              <a:buFont typeface="Poppins"/>
              <a:buNone/>
            </a:pPr>
            <a:r>
              <a:rPr lang="es-ES" b="1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Orientaciones para el reporte de logros ambientales 2026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5" name="Google Shape;85;p1">
            <a:extLst>
              <a:ext uri="{FF2B5EF4-FFF2-40B4-BE49-F238E27FC236}">
                <a16:creationId xmlns:a16="http://schemas.microsoft.com/office/drawing/2014/main" id="{04FC81CB-1D3A-FE6A-5494-73CA8C66C652}"/>
              </a:ext>
            </a:extLst>
          </p:cNvPr>
          <p:cNvSpPr txBox="1">
            <a:spLocks/>
          </p:cNvSpPr>
          <p:nvPr/>
        </p:nvSpPr>
        <p:spPr>
          <a:xfrm>
            <a:off x="1524000" y="3222264"/>
            <a:ext cx="9144000" cy="58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Clr>
                <a:schemeClr val="lt1"/>
              </a:buClr>
              <a:buSzPts val="2400"/>
              <a:buFont typeface="Arial" panose="020B0604020202020204" pitchFamily="34" charset="0"/>
              <a:buNone/>
            </a:pPr>
            <a:r>
              <a:rPr lang="es-PE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Momento 2 </a:t>
            </a:r>
            <a:endParaRPr lang="es-PE" dirty="0">
              <a:solidFill>
                <a:srgbClr val="FF0000"/>
              </a:solidFill>
            </a:endParaRPr>
          </a:p>
        </p:txBody>
      </p:sp>
      <p:cxnSp>
        <p:nvCxnSpPr>
          <p:cNvPr id="6" name="Google Shape;86;p1">
            <a:extLst>
              <a:ext uri="{FF2B5EF4-FFF2-40B4-BE49-F238E27FC236}">
                <a16:creationId xmlns:a16="http://schemas.microsoft.com/office/drawing/2014/main" id="{ED146122-211D-6619-1320-C198458F748C}"/>
              </a:ext>
            </a:extLst>
          </p:cNvPr>
          <p:cNvCxnSpPr/>
          <p:nvPr/>
        </p:nvCxnSpPr>
        <p:spPr>
          <a:xfrm>
            <a:off x="3790650" y="3090982"/>
            <a:ext cx="4610700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35A43A10-14E4-286F-5B89-7127184648DF}"/>
              </a:ext>
            </a:extLst>
          </p:cNvPr>
          <p:cNvSpPr txBox="1"/>
          <p:nvPr/>
        </p:nvSpPr>
        <p:spPr>
          <a:xfrm>
            <a:off x="5078437" y="4974520"/>
            <a:ext cx="2035126" cy="587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PE" sz="2800" b="0" i="0" u="none" strike="noStrike" cap="none" dirty="0">
                <a:solidFill>
                  <a:srgbClr val="FF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2026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92954D7-7BA3-3D54-4AA4-A3A5FAD331ED}"/>
              </a:ext>
            </a:extLst>
          </p:cNvPr>
          <p:cNvSpPr txBox="1"/>
          <p:nvPr/>
        </p:nvSpPr>
        <p:spPr>
          <a:xfrm>
            <a:off x="522261" y="804805"/>
            <a:ext cx="11125200" cy="5040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MX" sz="2933" dirty="0"/>
              <a:t>Mantén el micrófono silenciado cuando no hables.</a:t>
            </a:r>
          </a:p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MX" sz="2933" dirty="0"/>
              <a:t>En la medida de las circunstancias activa tu cámara para fomentar la interacción.</a:t>
            </a:r>
          </a:p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MX" sz="2933" dirty="0"/>
              <a:t>Busca un lugar silencioso y sin distracciones.</a:t>
            </a:r>
          </a:p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MX" sz="2933" dirty="0"/>
              <a:t>Respeta los turnos de palabra para asegurar un ambiente respetuoso. </a:t>
            </a:r>
          </a:p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PE" sz="2933" dirty="0">
                <a:ea typeface="Arial" panose="020B0604020202020204" pitchFamily="34" charset="0"/>
              </a:rPr>
              <a:t>Registramos nuestra asistencia en el enlace indicado en el chat. </a:t>
            </a:r>
          </a:p>
          <a:p>
            <a:pPr marL="190510" indent="-190510">
              <a:lnSpc>
                <a:spcPct val="115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s-PE" sz="2933" dirty="0">
                <a:ea typeface="Arial" panose="020B0604020202020204" pitchFamily="34" charset="0"/>
              </a:rPr>
              <a:t>Respondemos la encuesta de satisfacción en el enlace ubicado en el chat.</a:t>
            </a:r>
            <a:r>
              <a:rPr lang="es-MX" sz="2933" dirty="0"/>
              <a:t> </a:t>
            </a:r>
            <a:endParaRPr lang="es-PE" sz="2933" dirty="0">
              <a:ea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0627442-A422-1CF9-43FB-728549B8FC1B}"/>
              </a:ext>
            </a:extLst>
          </p:cNvPr>
          <p:cNvSpPr txBox="1"/>
          <p:nvPr/>
        </p:nvSpPr>
        <p:spPr>
          <a:xfrm>
            <a:off x="2286000" y="118338"/>
            <a:ext cx="528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4000" b="1" dirty="0">
                <a:solidFill>
                  <a:srgbClr val="FF0000"/>
                </a:solidFill>
              </a:rPr>
              <a:t>Nos organizamos:</a:t>
            </a:r>
          </a:p>
        </p:txBody>
      </p:sp>
    </p:spTree>
    <p:extLst>
      <p:ext uri="{BB962C8B-B14F-4D97-AF65-F5344CB8AC3E}">
        <p14:creationId xmlns:p14="http://schemas.microsoft.com/office/powerpoint/2010/main" val="147308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10035DA0-C7B3-7C61-0C33-211A25730C55}"/>
              </a:ext>
            </a:extLst>
          </p:cNvPr>
          <p:cNvSpPr txBox="1"/>
          <p:nvPr/>
        </p:nvSpPr>
        <p:spPr>
          <a:xfrm>
            <a:off x="0" y="731405"/>
            <a:ext cx="11414941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dirty="0">
                <a:solidFill>
                  <a:srgbClr val="FF0000"/>
                </a:solidFill>
                <a:latin typeface="MADE Tommy Soft"/>
                <a:ea typeface="MADE Tommy Soft"/>
                <a:cs typeface="MADE Tommy Soft"/>
                <a:sym typeface="MADE Tommy Soft"/>
              </a:rPr>
              <a:t>RUTA METODOLÓGICA DE ASISTENCIA TÉCNICA VIRTUAL (ATV)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4ED8E53-5711-4C6E-4089-C0D6083347D7}"/>
              </a:ext>
            </a:extLst>
          </p:cNvPr>
          <p:cNvSpPr txBox="1"/>
          <p:nvPr/>
        </p:nvSpPr>
        <p:spPr>
          <a:xfrm>
            <a:off x="4514185" y="1314879"/>
            <a:ext cx="7061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buFont typeface="+mj-lt"/>
              <a:buAutoNum type="arabicPeriod"/>
            </a:pPr>
            <a:r>
              <a:rPr lang="es-ES" sz="2400" b="1" dirty="0"/>
              <a:t>Informar la ruta metodológica de la actividad, el propósito y producto. Activación de saberes</a:t>
            </a:r>
            <a:endParaRPr lang="en-US" sz="24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0130B3-761F-D94A-70C8-F9B2CC3B9D59}"/>
              </a:ext>
            </a:extLst>
          </p:cNvPr>
          <p:cNvSpPr txBox="1"/>
          <p:nvPr/>
        </p:nvSpPr>
        <p:spPr>
          <a:xfrm>
            <a:off x="4538248" y="2710577"/>
            <a:ext cx="7061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buFont typeface="+mj-lt"/>
              <a:buAutoNum type="arabicPeriod" startAt="2"/>
            </a:pPr>
            <a:r>
              <a:rPr lang="es-ES" sz="2400" b="1" dirty="0"/>
              <a:t>Desarrollo de ATV:  socialización de diapositivas.</a:t>
            </a:r>
          </a:p>
          <a:p>
            <a:pPr marL="381019" indent="164050" algn="just">
              <a:buFont typeface="Wingdings" panose="05000000000000000000" pitchFamily="2" charset="2"/>
              <a:buChar char="ü"/>
            </a:pPr>
            <a:r>
              <a:rPr lang="en-US" sz="2400" b="1" dirty="0"/>
              <a:t>PEAI</a:t>
            </a:r>
          </a:p>
          <a:p>
            <a:pPr marL="381019" indent="164050" algn="just">
              <a:buFont typeface="Wingdings" panose="05000000000000000000" pitchFamily="2" charset="2"/>
              <a:buChar char="ü"/>
            </a:pPr>
            <a:r>
              <a:rPr lang="en-US" sz="2400" b="1" dirty="0" err="1"/>
              <a:t>Reporte</a:t>
            </a:r>
            <a:r>
              <a:rPr lang="en-US" sz="2400" b="1" dirty="0"/>
              <a:t> </a:t>
            </a:r>
            <a:r>
              <a:rPr lang="en-US" sz="2400" b="1" dirty="0" err="1"/>
              <a:t>momento</a:t>
            </a:r>
            <a:r>
              <a:rPr lang="en-US" sz="2400" b="1" dirty="0"/>
              <a:t> 2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5415E57-7AC9-55BE-C7C6-CB123B2EA43C}"/>
              </a:ext>
            </a:extLst>
          </p:cNvPr>
          <p:cNvSpPr txBox="1"/>
          <p:nvPr/>
        </p:nvSpPr>
        <p:spPr>
          <a:xfrm>
            <a:off x="4492013" y="5210398"/>
            <a:ext cx="692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>
              <a:buFont typeface="+mj-lt"/>
              <a:buAutoNum type="arabicPeriod" startAt="3"/>
            </a:pPr>
            <a:r>
              <a:rPr lang="es-ES" sz="2400" b="1" dirty="0"/>
              <a:t>Ronda de preguntas. Compromisos.</a:t>
            </a:r>
            <a:endParaRPr lang="en-US" sz="24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1CA1A7-4217-D7E4-828A-47421869318D}"/>
              </a:ext>
            </a:extLst>
          </p:cNvPr>
          <p:cNvSpPr txBox="1"/>
          <p:nvPr/>
        </p:nvSpPr>
        <p:spPr>
          <a:xfrm>
            <a:off x="8527385" y="2174927"/>
            <a:ext cx="16764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67" dirty="0">
                <a:solidFill>
                  <a:srgbClr val="FF0000"/>
                </a:solidFill>
                <a:latin typeface="Arial Black" panose="020B0A04020102020204" pitchFamily="34" charset="0"/>
              </a:rPr>
              <a:t>5 MINUTOS</a:t>
            </a:r>
            <a:endParaRPr lang="en-US" sz="1867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9A98C30-D5AD-745F-ECE9-2B176BB6494A}"/>
              </a:ext>
            </a:extLst>
          </p:cNvPr>
          <p:cNvSpPr txBox="1"/>
          <p:nvPr/>
        </p:nvSpPr>
        <p:spPr>
          <a:xfrm>
            <a:off x="9667042" y="4261909"/>
            <a:ext cx="193240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67" dirty="0">
                <a:solidFill>
                  <a:srgbClr val="FF0000"/>
                </a:solidFill>
                <a:latin typeface="Arial Black" panose="020B0A04020102020204" pitchFamily="34" charset="0"/>
              </a:rPr>
              <a:t>55  MINUTOS</a:t>
            </a:r>
            <a:endParaRPr lang="en-US" sz="1867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620094-29FE-E896-C84C-456125CEB19B}"/>
              </a:ext>
            </a:extLst>
          </p:cNvPr>
          <p:cNvSpPr txBox="1"/>
          <p:nvPr/>
        </p:nvSpPr>
        <p:spPr>
          <a:xfrm>
            <a:off x="7975649" y="5732655"/>
            <a:ext cx="29992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67" dirty="0">
                <a:solidFill>
                  <a:srgbClr val="FF0000"/>
                </a:solidFill>
                <a:latin typeface="Arial Black" panose="020B0A04020102020204" pitchFamily="34" charset="0"/>
              </a:rPr>
              <a:t>15  MINUTOS</a:t>
            </a:r>
            <a:endParaRPr lang="en-US" sz="1867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Picture 2" descr="Cómo aprovechar al máximo las reuniones virtuales - Talento Aragón Joven">
            <a:extLst>
              <a:ext uri="{FF2B5EF4-FFF2-40B4-BE49-F238E27FC236}">
                <a16:creationId xmlns:a16="http://schemas.microsoft.com/office/drawing/2014/main" id="{47A63F4A-1367-DC76-A3AB-4DDD0870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39" y="1329308"/>
            <a:ext cx="3788923" cy="35728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40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8869D-0B71-87C8-7AEE-8D1D6DB1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54A390-041D-3E46-87BA-10E9FD3E48D7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87472BB-A284-DC0C-1D30-290A21D7A400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s-PE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" name="Google Shape;67;p14">
            <a:extLst>
              <a:ext uri="{FF2B5EF4-FFF2-40B4-BE49-F238E27FC236}">
                <a16:creationId xmlns:a16="http://schemas.microsoft.com/office/drawing/2014/main" id="{7EDBC1F2-4ECC-56EC-B932-96A8D8759F6B}"/>
              </a:ext>
            </a:extLst>
          </p:cNvPr>
          <p:cNvSpPr/>
          <p:nvPr/>
        </p:nvSpPr>
        <p:spPr>
          <a:xfrm>
            <a:off x="609600" y="875721"/>
            <a:ext cx="3767528" cy="787400"/>
          </a:xfrm>
          <a:prstGeom prst="rect">
            <a:avLst/>
          </a:prstGeom>
          <a:solidFill>
            <a:srgbClr val="ED2E45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s-PE" sz="4400" b="1" dirty="0">
                <a:solidFill>
                  <a:schemeClr val="bg1"/>
                </a:solidFill>
              </a:rPr>
              <a:t>Propósito</a:t>
            </a:r>
            <a:endParaRPr sz="4400" b="1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0D4B9FA-EBEB-D35D-0857-64BC64A56FFF}"/>
              </a:ext>
            </a:extLst>
          </p:cNvPr>
          <p:cNvSpPr txBox="1"/>
          <p:nvPr/>
        </p:nvSpPr>
        <p:spPr>
          <a:xfrm>
            <a:off x="2032000" y="2039150"/>
            <a:ext cx="8890000" cy="1086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500"/>
              </a:spcAft>
            </a:pPr>
            <a:r>
              <a:rPr lang="es-MX" sz="2933" b="1" dirty="0"/>
              <a:t>Brindar orientaciones para reporte de logros ambientales – Momento 2</a:t>
            </a:r>
            <a:endParaRPr lang="es-PE" sz="2933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Google Shape;67;p14">
            <a:extLst>
              <a:ext uri="{FF2B5EF4-FFF2-40B4-BE49-F238E27FC236}">
                <a16:creationId xmlns:a16="http://schemas.microsoft.com/office/drawing/2014/main" id="{42488EC4-F1AC-51C6-574A-6FFA2E1D73C5}"/>
              </a:ext>
            </a:extLst>
          </p:cNvPr>
          <p:cNvSpPr/>
          <p:nvPr/>
        </p:nvSpPr>
        <p:spPr>
          <a:xfrm>
            <a:off x="609600" y="3726022"/>
            <a:ext cx="3005221" cy="787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/>
            <a:r>
              <a:rPr lang="es-PE" sz="4400" b="1" dirty="0">
                <a:solidFill>
                  <a:schemeClr val="bg1"/>
                </a:solidFill>
              </a:rPr>
              <a:t>Producto</a:t>
            </a:r>
            <a:endParaRPr sz="44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B5289B6-3ECB-6B20-9411-006B855D6D13}"/>
              </a:ext>
            </a:extLst>
          </p:cNvPr>
          <p:cNvSpPr txBox="1"/>
          <p:nvPr/>
        </p:nvSpPr>
        <p:spPr>
          <a:xfrm>
            <a:off x="1332177" y="4687958"/>
            <a:ext cx="10289647" cy="1086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500"/>
              </a:spcAft>
            </a:pPr>
            <a:r>
              <a:rPr lang="es-MX" sz="2933" b="1" dirty="0"/>
              <a:t>Compromisos firmes para asumir su rol  en el reporte de logros ambientales  - Momento 2</a:t>
            </a:r>
            <a:endParaRPr lang="es-PE" sz="2933" b="1" dirty="0"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34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4304712" y="4412137"/>
            <a:ext cx="742774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oppins"/>
              <a:buNone/>
            </a:pPr>
            <a:r>
              <a:rPr lang="es-PE" sz="54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Recojo de saberes previos</a:t>
            </a:r>
            <a:endParaRPr dirty="0"/>
          </a:p>
        </p:txBody>
      </p:sp>
      <p:cxnSp>
        <p:nvCxnSpPr>
          <p:cNvPr id="98" name="Google Shape;98;p2"/>
          <p:cNvCxnSpPr/>
          <p:nvPr/>
        </p:nvCxnSpPr>
        <p:spPr>
          <a:xfrm>
            <a:off x="4501662" y="5721714"/>
            <a:ext cx="6893169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33993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1F32-6815-80A2-72A4-A1AFABF7A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0E7165B-F49E-8298-0278-2634DDD384BC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A417C1D-72C6-754D-B119-DC4B38DD6DF7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D329344-CABA-DC12-4916-6D5566F105DB}"/>
              </a:ext>
            </a:extLst>
          </p:cNvPr>
          <p:cNvSpPr/>
          <p:nvPr/>
        </p:nvSpPr>
        <p:spPr>
          <a:xfrm>
            <a:off x="3240633" y="151932"/>
            <a:ext cx="6299200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933" b="1" dirty="0">
                <a:solidFill>
                  <a:srgbClr val="FF0000"/>
                </a:solidFill>
                <a:latin typeface="Century Gothic"/>
              </a:rPr>
              <a:t>Los comités de gestión escolar y el PEAI  </a:t>
            </a:r>
            <a:endParaRPr lang="es-PE" sz="2933" b="1" dirty="0"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F2990FC-635E-3630-956B-F6FD4DA1E6FB}"/>
              </a:ext>
            </a:extLst>
          </p:cNvPr>
          <p:cNvSpPr/>
          <p:nvPr/>
        </p:nvSpPr>
        <p:spPr>
          <a:xfrm>
            <a:off x="3038964" y="4222930"/>
            <a:ext cx="2057948" cy="1938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333" b="1" dirty="0"/>
              <a:t>Asegura la incorporación del enfoque ambiental y el plan de Gestión del Riesgo de </a:t>
            </a:r>
            <a:r>
              <a:rPr lang="es-ES" sz="1333" b="1" dirty="0" err="1"/>
              <a:t>Deastres</a:t>
            </a:r>
            <a:r>
              <a:rPr lang="es-ES" sz="1333" b="1" dirty="0"/>
              <a:t>, en los documentos de gestión: PEI, PAT, RI, PCI, según corresponda.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AFC9280-5C5A-7933-B0CA-30B44B5E0E84}"/>
              </a:ext>
            </a:extLst>
          </p:cNvPr>
          <p:cNvSpPr/>
          <p:nvPr/>
        </p:nvSpPr>
        <p:spPr>
          <a:xfrm>
            <a:off x="8095250" y="4221175"/>
            <a:ext cx="2115572" cy="11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333" b="1" dirty="0"/>
              <a:t>Promueve el involucramiento de la comunidad educativa en el desarrollo de las acciones planteadas</a:t>
            </a:r>
            <a:r>
              <a:rPr lang="es-ES" sz="1067" b="1" dirty="0">
                <a:solidFill>
                  <a:srgbClr val="29837A"/>
                </a:solidFill>
              </a:rPr>
              <a:t>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8DA5E80-4CA6-3159-5C20-3EE2E11C9AEC}"/>
              </a:ext>
            </a:extLst>
          </p:cNvPr>
          <p:cNvSpPr/>
          <p:nvPr/>
        </p:nvSpPr>
        <p:spPr>
          <a:xfrm>
            <a:off x="5259219" y="4171455"/>
            <a:ext cx="2517863" cy="214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333" b="1" dirty="0"/>
              <a:t>Promover los Proyectos Educativos Ambientales Integrados PEAI que contengan las acciones orientadas a la mejora del entorno educativo y al logro de aprendizajes, en atención a la diversidad, asegurando su incorporación en los IIGG.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B67132B-563F-7FB9-5918-CF1F2A789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03" t="11809" r="34916" b="64336"/>
          <a:stretch/>
        </p:blipFill>
        <p:spPr>
          <a:xfrm>
            <a:off x="148120" y="2336193"/>
            <a:ext cx="2213532" cy="1550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AFA713F-3810-60EB-E591-EA38DB38A4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15" t="53689" r="39048" b="35543"/>
          <a:stretch/>
        </p:blipFill>
        <p:spPr>
          <a:xfrm>
            <a:off x="134751" y="609155"/>
            <a:ext cx="2213532" cy="1686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DA130AB-771E-EA14-5560-840585B01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200" y="1346200"/>
            <a:ext cx="8382000" cy="2844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2EE2DA-EA1F-8625-24D4-25D6A4482F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2877">
            <a:off x="10137913" y="260378"/>
            <a:ext cx="1801808" cy="25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6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8A44-971E-738C-C84F-04E8E624F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adroTexto 15">
            <a:extLst>
              <a:ext uri="{FF2B5EF4-FFF2-40B4-BE49-F238E27FC236}">
                <a16:creationId xmlns:a16="http://schemas.microsoft.com/office/drawing/2014/main" id="{09530A15-2E94-87B9-8290-FCB94499476B}"/>
              </a:ext>
            </a:extLst>
          </p:cNvPr>
          <p:cNvSpPr txBox="1"/>
          <p:nvPr/>
        </p:nvSpPr>
        <p:spPr>
          <a:xfrm>
            <a:off x="1879600" y="244868"/>
            <a:ext cx="8636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 defTabSz="914446">
              <a:defRPr/>
            </a:pPr>
            <a:r>
              <a:rPr lang="es-PE" sz="2400" dirty="0">
                <a:solidFill>
                  <a:srgbClr val="44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s-PE" sz="3600" b="1" dirty="0">
                <a:solidFill>
                  <a:srgbClr val="FF0000"/>
                </a:solidFill>
                <a:ea typeface="Calibri"/>
                <a:cs typeface="Arial" panose="020B0604020202020204" pitchFamily="34" charset="0"/>
              </a:rPr>
              <a:t>Diseño del PEAI: </a:t>
            </a:r>
            <a:r>
              <a:rPr lang="es-PE" sz="3600" b="1" dirty="0">
                <a:solidFill>
                  <a:srgbClr val="0033CC"/>
                </a:solidFill>
                <a:ea typeface="Calibri"/>
                <a:cs typeface="Arial" panose="020B0604020202020204" pitchFamily="34" charset="0"/>
              </a:rPr>
              <a:t>FICHA RESUMEN DEL PEAI</a:t>
            </a:r>
            <a:endParaRPr lang="es-ES" sz="3600" b="1" u="sng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1C16FC8-5A2D-919A-B17E-41C2B459DADE}"/>
              </a:ext>
            </a:extLst>
          </p:cNvPr>
          <p:cNvSpPr/>
          <p:nvPr/>
        </p:nvSpPr>
        <p:spPr>
          <a:xfrm>
            <a:off x="443773" y="6298109"/>
            <a:ext cx="3671027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46">
              <a:defRPr/>
            </a:pPr>
            <a:r>
              <a:rPr lang="es-PE" altLang="zh-TW" sz="1000" dirty="0">
                <a:latin typeface="Poppins" panose="00000800000000000000" pitchFamily="2" charset="0"/>
                <a:cs typeface="Poppins" panose="00000800000000000000" pitchFamily="2" charset="0"/>
                <a:hlinkClick r:id="rId3"/>
              </a:rPr>
              <a:t>https://www.minedu.gob.pe/educacion-ambiental/</a:t>
            </a:r>
            <a:r>
              <a:rPr lang="es-PE" altLang="zh-TW" sz="1000" dirty="0">
                <a:latin typeface="Poppins" panose="00000800000000000000" pitchFamily="2" charset="0"/>
                <a:cs typeface="Poppins" panose="00000800000000000000" pitchFamily="2" charset="0"/>
              </a:rPr>
              <a:t> </a:t>
            </a:r>
            <a:endParaRPr lang="es-ES" sz="1000" dirty="0"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2965F6A-B9AF-6AF7-5382-F5A62081B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8428" y="1451957"/>
            <a:ext cx="3294413" cy="4144935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E036791-8B5F-47AB-F1A2-A4A437F81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92" y="1390920"/>
            <a:ext cx="3294413" cy="4144935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26E529D-6B62-B682-91EB-CF5784E64C0C}"/>
              </a:ext>
            </a:extLst>
          </p:cNvPr>
          <p:cNvSpPr/>
          <p:nvPr/>
        </p:nvSpPr>
        <p:spPr>
          <a:xfrm>
            <a:off x="4843201" y="4681607"/>
            <a:ext cx="2852003" cy="295307"/>
          </a:xfrm>
          <a:prstGeom prst="rect">
            <a:avLst/>
          </a:prstGeom>
          <a:noFill/>
          <a:ln w="38100">
            <a:solidFill>
              <a:srgbClr val="E304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7" name="Imagen 16" descr="Tabla&#10;&#10;El contenido generado por inteligencia artificial puede ser incorrecto.">
            <a:extLst>
              <a:ext uri="{FF2B5EF4-FFF2-40B4-BE49-F238E27FC236}">
                <a16:creationId xmlns:a16="http://schemas.microsoft.com/office/drawing/2014/main" id="{AE431B2D-FD89-9C74-DF50-FE30534284F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46" r="2676" b="3419"/>
          <a:stretch/>
        </p:blipFill>
        <p:spPr>
          <a:xfrm>
            <a:off x="6956164" y="1448860"/>
            <a:ext cx="3048000" cy="4217088"/>
          </a:xfrm>
          <a:prstGeom prst="rect">
            <a:avLst/>
          </a:prstGeom>
        </p:spPr>
      </p:pic>
      <p:sp>
        <p:nvSpPr>
          <p:cNvPr id="3" name="Flecha: curvada hacia arriba 2">
            <a:extLst>
              <a:ext uri="{FF2B5EF4-FFF2-40B4-BE49-F238E27FC236}">
                <a16:creationId xmlns:a16="http://schemas.microsoft.com/office/drawing/2014/main" id="{C02472DE-3CD1-4D22-A4DB-6986A6F083C6}"/>
              </a:ext>
            </a:extLst>
          </p:cNvPr>
          <p:cNvSpPr/>
          <p:nvPr/>
        </p:nvSpPr>
        <p:spPr>
          <a:xfrm rot="20262177">
            <a:off x="3229021" y="3407273"/>
            <a:ext cx="695459" cy="35538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860E28A-6A46-42EB-FA14-A9158F858FA7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889F5FF-105B-5B58-42CD-6F8938CA3DDE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4BDF51-FA52-56D5-B201-C64D171DFB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488" y="2007484"/>
            <a:ext cx="1953820" cy="309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9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F5246-C5E1-9C60-7469-1E396AEDE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F8CA109-B440-AD8E-C14E-4D4781F70393}"/>
              </a:ext>
            </a:extLst>
          </p:cNvPr>
          <p:cNvSpPr/>
          <p:nvPr/>
        </p:nvSpPr>
        <p:spPr>
          <a:xfrm>
            <a:off x="-55713" y="497447"/>
            <a:ext cx="11778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6">
              <a:defRPr/>
            </a:pPr>
            <a:r>
              <a:rPr lang="es-ES" sz="3600" b="1" dirty="0">
                <a:solidFill>
                  <a:srgbClr val="FF0000"/>
                </a:solidFill>
                <a:latin typeface="Calibri" panose="020F0502020204030204"/>
              </a:rPr>
              <a:t>Ficha de Resumen del PEAI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21DA2A-CA45-3775-F58E-F81DE42C44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34"/>
          <a:stretch/>
        </p:blipFill>
        <p:spPr>
          <a:xfrm>
            <a:off x="327936" y="1236884"/>
            <a:ext cx="6574605" cy="50530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17CF50F-C6B9-59FE-3B30-2C226702D7F2}"/>
              </a:ext>
            </a:extLst>
          </p:cNvPr>
          <p:cNvSpPr txBox="1"/>
          <p:nvPr/>
        </p:nvSpPr>
        <p:spPr>
          <a:xfrm>
            <a:off x="7156299" y="1616331"/>
            <a:ext cx="4710440" cy="1077218"/>
          </a:xfrm>
          <a:prstGeom prst="rect">
            <a:avLst/>
          </a:prstGeom>
          <a:solidFill>
            <a:srgbClr val="FFF9E7"/>
          </a:solidFill>
        </p:spPr>
        <p:txBody>
          <a:bodyPr wrap="square" rtlCol="0">
            <a:spAutoFit/>
          </a:bodyPr>
          <a:lstStyle/>
          <a:p>
            <a:pPr algn="just" defTabSz="914446">
              <a:defRPr/>
            </a:pPr>
            <a:r>
              <a:rPr lang="es-ES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El </a:t>
            </a:r>
            <a:r>
              <a:rPr lang="es-ES" sz="2400" b="1" dirty="0">
                <a:solidFill>
                  <a:schemeClr val="accent1"/>
                </a:solidFill>
                <a:latin typeface="Calibri" panose="020F0502020204030204"/>
              </a:rPr>
              <a:t>Comité de Gestión Pedagógica</a:t>
            </a:r>
            <a:r>
              <a:rPr lang="es-MX" sz="2000" b="1" dirty="0">
                <a:solidFill>
                  <a:prstClr val="black"/>
                </a:solidFill>
                <a:latin typeface="Calibri" panose="020F0502020204030204"/>
              </a:rPr>
              <a:t>, lidera, articula, coordina el PEAI a desarrollarse en la IE.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D434DC-7819-8623-C279-C560E38907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000" t="28433" r="25087" b="58734"/>
          <a:stretch/>
        </p:blipFill>
        <p:spPr>
          <a:xfrm>
            <a:off x="7156297" y="3781927"/>
            <a:ext cx="4908419" cy="1958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6EF52-E79F-D111-E99C-895D372BC855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2D3D5D-E055-31C4-5ADA-D7620A117FEE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14520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FC6AA-9B53-A6BE-B039-046C1DBF7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6200C8F-4E2A-7384-9C1F-38955DB4A1F0}"/>
              </a:ext>
            </a:extLst>
          </p:cNvPr>
          <p:cNvSpPr/>
          <p:nvPr/>
        </p:nvSpPr>
        <p:spPr>
          <a:xfrm>
            <a:off x="997776" y="300195"/>
            <a:ext cx="9185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6">
              <a:defRPr/>
            </a:pPr>
            <a:r>
              <a:rPr lang="es-ES" sz="3600" b="1" dirty="0">
                <a:solidFill>
                  <a:srgbClr val="FF0000"/>
                </a:solidFill>
                <a:latin typeface="Calibri" panose="020F0502020204030204"/>
              </a:rPr>
              <a:t>Ficha de Resumen del PEAI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267701D-733E-3824-8B68-F6BC160B6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55" y="1131443"/>
            <a:ext cx="5597123" cy="52680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CF99461-B8AD-079E-717C-46B143A60A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96" t="46883" r="31041" b="48804"/>
          <a:stretch/>
        </p:blipFill>
        <p:spPr>
          <a:xfrm>
            <a:off x="6654800" y="1369093"/>
            <a:ext cx="4404540" cy="646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88A951-DD5F-BF94-8D8E-FC0CE1A712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384" t="72237" r="25087" b="24943"/>
          <a:stretch/>
        </p:blipFill>
        <p:spPr>
          <a:xfrm>
            <a:off x="6654800" y="2249564"/>
            <a:ext cx="4404540" cy="3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C46C7EE-7531-0E3D-8828-C9E5314F5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818" y="3084397"/>
            <a:ext cx="5912499" cy="3334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E3A404A-467A-B13B-6913-0DDBFB2DB554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DB080-2454-B43C-3001-A911BC7E10E5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2465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E222A-093B-357A-814D-1C4360E80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6B779E7-64D2-99FF-894A-AD5DC6A88CDA}"/>
              </a:ext>
            </a:extLst>
          </p:cNvPr>
          <p:cNvSpPr/>
          <p:nvPr/>
        </p:nvSpPr>
        <p:spPr>
          <a:xfrm>
            <a:off x="1981200" y="367018"/>
            <a:ext cx="9240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6">
              <a:defRPr/>
            </a:pPr>
            <a:r>
              <a:rPr lang="es-ES" sz="3600" b="1" dirty="0">
                <a:solidFill>
                  <a:srgbClr val="FF0000"/>
                </a:solidFill>
                <a:latin typeface="Calibri" panose="020F0502020204030204"/>
              </a:rPr>
              <a:t>Ficha de Resumen del PEAI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A3CC33F-D69C-DBCE-3947-8D6164A416D6}"/>
              </a:ext>
            </a:extLst>
          </p:cNvPr>
          <p:cNvGrpSpPr/>
          <p:nvPr/>
        </p:nvGrpSpPr>
        <p:grpSpPr>
          <a:xfrm>
            <a:off x="328885" y="1453777"/>
            <a:ext cx="5606651" cy="4996004"/>
            <a:chOff x="344972" y="1404796"/>
            <a:chExt cx="5606650" cy="447220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DFAF2BC9-156F-86E9-0765-4F6293CD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95575"/>
            <a:stretch/>
          </p:blipFill>
          <p:spPr>
            <a:xfrm>
              <a:off x="354500" y="1404796"/>
              <a:ext cx="5597122" cy="23312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56DEF49-2931-714A-33AD-79DDC2BA0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972" y="1609201"/>
              <a:ext cx="5606650" cy="4267796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7AA6934A-BA37-8819-BA11-41DCDBC8A3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384" t="72237" r="25087" b="24943"/>
          <a:stretch/>
        </p:blipFill>
        <p:spPr>
          <a:xfrm>
            <a:off x="6169889" y="1682123"/>
            <a:ext cx="4404540" cy="3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EB06A22-856E-AD1A-BD4A-DB31BB646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480855"/>
            <a:ext cx="5799155" cy="3536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493FDBF-4818-3FC2-A97A-2893FD2EA8AB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98C50D3A-CCB1-1BAB-0A76-37DFD6039EA0}"/>
              </a:ext>
            </a:extLst>
          </p:cNvPr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7301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Google Shape;120;p4">
            <a:extLst>
              <a:ext uri="{FF2B5EF4-FFF2-40B4-BE49-F238E27FC236}">
                <a16:creationId xmlns:a16="http://schemas.microsoft.com/office/drawing/2014/main" id="{89A0E86D-215B-0E28-E40C-C136269FFEFB}"/>
              </a:ext>
            </a:extLst>
          </p:cNvPr>
          <p:cNvSpPr txBox="1">
            <a:spLocks/>
          </p:cNvSpPr>
          <p:nvPr/>
        </p:nvSpPr>
        <p:spPr>
          <a:xfrm>
            <a:off x="511295" y="875150"/>
            <a:ext cx="8884631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40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Reporte de logros ambientales 2026</a:t>
            </a:r>
            <a:endParaRPr lang="es-ES" dirty="0"/>
          </a:p>
        </p:txBody>
      </p:sp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3BA578E1-FE13-D493-B8E7-EA98FA498BB4}"/>
              </a:ext>
            </a:extLst>
          </p:cNvPr>
          <p:cNvSpPr txBox="1">
            <a:spLocks/>
          </p:cNvSpPr>
          <p:nvPr/>
        </p:nvSpPr>
        <p:spPr>
          <a:xfrm>
            <a:off x="756521" y="2239112"/>
            <a:ext cx="7327997" cy="38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00000"/>
              </a:lnSpc>
              <a:spcBef>
                <a:spcPts val="0"/>
              </a:spcBef>
              <a:buClr>
                <a:srgbClr val="E30412"/>
              </a:buClr>
              <a:buSzPts val="1800"/>
            </a:pPr>
            <a:r>
              <a:rPr lang="es-ES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¿Cuánto momentos tiene el reporte de logros ambientales 2026?</a:t>
            </a:r>
            <a:endParaRPr lang="es-ES"/>
          </a:p>
          <a:p>
            <a:pPr marL="228600" indent="-228600">
              <a:lnSpc>
                <a:spcPct val="100000"/>
              </a:lnSpc>
              <a:spcBef>
                <a:spcPts val="1200"/>
              </a:spcBef>
              <a:buClr>
                <a:srgbClr val="E30412"/>
              </a:buClr>
              <a:buSzPts val="1800"/>
            </a:pPr>
            <a:r>
              <a:rPr lang="es-ES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¿En que periodo se realizará el reporte de logros ambientales- Momento 2?</a:t>
            </a:r>
          </a:p>
          <a:p>
            <a:pPr marL="228600" indent="-228600">
              <a:lnSpc>
                <a:spcPct val="100000"/>
              </a:lnSpc>
              <a:spcBef>
                <a:spcPts val="1200"/>
              </a:spcBef>
              <a:buClr>
                <a:srgbClr val="E30412"/>
              </a:buClr>
              <a:buSzPts val="1800"/>
            </a:pPr>
            <a:r>
              <a:rPr lang="es-ES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¿Qué se reporta en el Momento 2?</a:t>
            </a:r>
            <a:endParaRPr lang="es-ES" dirty="0">
              <a:solidFill>
                <a:srgbClr val="002060"/>
              </a:solidFill>
              <a:ea typeface="Poppins"/>
              <a:cs typeface="Poppins"/>
              <a:sym typeface="Poppin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1D295F2-FA8D-3D29-700B-10DB0A23E1FC}"/>
              </a:ext>
            </a:extLst>
          </p:cNvPr>
          <p:cNvGrpSpPr/>
          <p:nvPr/>
        </p:nvGrpSpPr>
        <p:grpSpPr>
          <a:xfrm>
            <a:off x="8084518" y="1707502"/>
            <a:ext cx="4004844" cy="4180266"/>
            <a:chOff x="8411090" y="2006082"/>
            <a:chExt cx="4004844" cy="4180266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1B8DE97-E6DB-8226-2E81-C458CE7FE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914961" y="2006082"/>
              <a:ext cx="3500973" cy="418026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9B11719-D6B6-F710-3835-457D1CDEE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11090" y="3610947"/>
              <a:ext cx="2410023" cy="2457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247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4304712" y="4412137"/>
            <a:ext cx="742774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oppins"/>
              <a:buNone/>
            </a:pPr>
            <a:r>
              <a:rPr lang="es-PE" sz="54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Momentos del Reporte</a:t>
            </a:r>
            <a:endParaRPr dirty="0"/>
          </a:p>
        </p:txBody>
      </p:sp>
      <p:cxnSp>
        <p:nvCxnSpPr>
          <p:cNvPr id="98" name="Google Shape;98;p2"/>
          <p:cNvCxnSpPr/>
          <p:nvPr/>
        </p:nvCxnSpPr>
        <p:spPr>
          <a:xfrm>
            <a:off x="4501662" y="5721714"/>
            <a:ext cx="6893169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9819FAB-2577-72D3-724D-E456BD89F64E}"/>
              </a:ext>
            </a:extLst>
          </p:cNvPr>
          <p:cNvSpPr txBox="1"/>
          <p:nvPr/>
        </p:nvSpPr>
        <p:spPr>
          <a:xfrm>
            <a:off x="8793474" y="818988"/>
            <a:ext cx="1724846" cy="369332"/>
          </a:xfrm>
          <a:prstGeom prst="rect">
            <a:avLst/>
          </a:prstGeom>
          <a:solidFill>
            <a:srgbClr val="00B5C8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Momento 2</a:t>
            </a:r>
          </a:p>
        </p:txBody>
      </p:sp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6332AA49-DDF8-E3F1-EDE7-2DE7B677579F}"/>
              </a:ext>
            </a:extLst>
          </p:cNvPr>
          <p:cNvSpPr txBox="1">
            <a:spLocks/>
          </p:cNvSpPr>
          <p:nvPr/>
        </p:nvSpPr>
        <p:spPr>
          <a:xfrm>
            <a:off x="337419" y="770462"/>
            <a:ext cx="6262500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4000" b="1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Momentos del Reporte</a:t>
            </a:r>
            <a:endParaRPr lang="es-ES" dirty="0"/>
          </a:p>
        </p:txBody>
      </p:sp>
      <p:pic>
        <p:nvPicPr>
          <p:cNvPr id="5" name="Google Shape;123;p4">
            <a:extLst>
              <a:ext uri="{FF2B5EF4-FFF2-40B4-BE49-F238E27FC236}">
                <a16:creationId xmlns:a16="http://schemas.microsoft.com/office/drawing/2014/main" id="{B3B13796-6B02-6366-FF6F-94215E46A5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5496" y="215991"/>
            <a:ext cx="2140434" cy="42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6;p4">
            <a:extLst>
              <a:ext uri="{FF2B5EF4-FFF2-40B4-BE49-F238E27FC236}">
                <a16:creationId xmlns:a16="http://schemas.microsoft.com/office/drawing/2014/main" id="{CA36B7EC-BB27-FAD3-5767-1D79ADDB78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657" y="173176"/>
            <a:ext cx="2061275" cy="454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47">
            <a:extLst>
              <a:ext uri="{FF2B5EF4-FFF2-40B4-BE49-F238E27FC236}">
                <a16:creationId xmlns:a16="http://schemas.microsoft.com/office/drawing/2014/main" id="{88C8606D-8CE0-FBE3-A985-544FC0A327D0}"/>
              </a:ext>
            </a:extLst>
          </p:cNvPr>
          <p:cNvSpPr txBox="1"/>
          <p:nvPr/>
        </p:nvSpPr>
        <p:spPr>
          <a:xfrm>
            <a:off x="6341168" y="6148203"/>
            <a:ext cx="4576456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T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odas IIEE 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EBR-EBE-EBA-EIB, </a:t>
            </a:r>
            <a:r>
              <a:rPr kumimoji="0" lang="es-MX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públicas y privadas.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E</a:t>
            </a:r>
            <a:r>
              <a:rPr lang="es-MX" sz="1200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xcepto</a:t>
            </a:r>
            <a:r>
              <a:rPr lang="es-MX" sz="12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MX" sz="1200" b="1" dirty="0">
                <a:solidFill>
                  <a:srgbClr val="E30412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Inicial Ciclo I, PRONOEI  y PRITE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3018AD7-1FB0-B8B3-C944-E57412F11B93}"/>
              </a:ext>
            </a:extLst>
          </p:cNvPr>
          <p:cNvGrpSpPr/>
          <p:nvPr/>
        </p:nvGrpSpPr>
        <p:grpSpPr>
          <a:xfrm>
            <a:off x="1193611" y="2623722"/>
            <a:ext cx="7920000" cy="1722731"/>
            <a:chOff x="568800" y="2311200"/>
            <a:chExt cx="7920000" cy="1722731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84FF5D8C-0C07-ECFF-AC00-5BE732276D53}"/>
                </a:ext>
              </a:extLst>
            </p:cNvPr>
            <p:cNvSpPr/>
            <p:nvPr/>
          </p:nvSpPr>
          <p:spPr>
            <a:xfrm>
              <a:off x="568800" y="2311200"/>
              <a:ext cx="7768800" cy="786341"/>
            </a:xfrm>
            <a:custGeom>
              <a:avLst/>
              <a:gdLst>
                <a:gd name="connsiteX0" fmla="*/ 0 w 7768800"/>
                <a:gd name="connsiteY0" fmla="*/ 583200 h 786341"/>
                <a:gd name="connsiteX1" fmla="*/ 1130400 w 7768800"/>
                <a:gd name="connsiteY1" fmla="*/ 439200 h 786341"/>
                <a:gd name="connsiteX2" fmla="*/ 1260000 w 7768800"/>
                <a:gd name="connsiteY2" fmla="*/ 777600 h 786341"/>
                <a:gd name="connsiteX3" fmla="*/ 6177600 w 7768800"/>
                <a:gd name="connsiteY3" fmla="*/ 648000 h 786341"/>
                <a:gd name="connsiteX4" fmla="*/ 6444000 w 7768800"/>
                <a:gd name="connsiteY4" fmla="*/ 237600 h 786341"/>
                <a:gd name="connsiteX5" fmla="*/ 7768800 w 7768800"/>
                <a:gd name="connsiteY5" fmla="*/ 0 h 78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68800" h="786341">
                  <a:moveTo>
                    <a:pt x="0" y="583200"/>
                  </a:moveTo>
                  <a:cubicBezTo>
                    <a:pt x="460200" y="495000"/>
                    <a:pt x="920400" y="406800"/>
                    <a:pt x="1130400" y="439200"/>
                  </a:cubicBezTo>
                  <a:cubicBezTo>
                    <a:pt x="1340400" y="471600"/>
                    <a:pt x="418800" y="742800"/>
                    <a:pt x="1260000" y="777600"/>
                  </a:cubicBezTo>
                  <a:cubicBezTo>
                    <a:pt x="2101200" y="812400"/>
                    <a:pt x="5313600" y="738000"/>
                    <a:pt x="6177600" y="648000"/>
                  </a:cubicBezTo>
                  <a:cubicBezTo>
                    <a:pt x="7041600" y="558000"/>
                    <a:pt x="6178800" y="345600"/>
                    <a:pt x="6444000" y="237600"/>
                  </a:cubicBezTo>
                  <a:cubicBezTo>
                    <a:pt x="6709200" y="129600"/>
                    <a:pt x="7239000" y="64800"/>
                    <a:pt x="7768800" y="0"/>
                  </a:cubicBezTo>
                </a:path>
              </a:pathLst>
            </a:custGeom>
            <a:noFill/>
            <a:ln w="25400" cap="flat" cmpd="sng" algn="ctr">
              <a:solidFill>
                <a:srgbClr val="4285F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1E4264B5-1A0B-209A-530F-ABD8F69CCD59}"/>
                </a:ext>
              </a:extLst>
            </p:cNvPr>
            <p:cNvSpPr/>
            <p:nvPr/>
          </p:nvSpPr>
          <p:spPr>
            <a:xfrm>
              <a:off x="576000" y="2599200"/>
              <a:ext cx="7912800" cy="1434731"/>
            </a:xfrm>
            <a:custGeom>
              <a:avLst/>
              <a:gdLst>
                <a:gd name="connsiteX0" fmla="*/ 0 w 7912800"/>
                <a:gd name="connsiteY0" fmla="*/ 864000 h 1434731"/>
                <a:gd name="connsiteX1" fmla="*/ 396000 w 7912800"/>
                <a:gd name="connsiteY1" fmla="*/ 784800 h 1434731"/>
                <a:gd name="connsiteX2" fmla="*/ 360000 w 7912800"/>
                <a:gd name="connsiteY2" fmla="*/ 1072800 h 1434731"/>
                <a:gd name="connsiteX3" fmla="*/ 2959200 w 7912800"/>
                <a:gd name="connsiteY3" fmla="*/ 1029600 h 1434731"/>
                <a:gd name="connsiteX4" fmla="*/ 3218400 w 7912800"/>
                <a:gd name="connsiteY4" fmla="*/ 1288800 h 1434731"/>
                <a:gd name="connsiteX5" fmla="*/ 3895200 w 7912800"/>
                <a:gd name="connsiteY5" fmla="*/ 1425600 h 1434731"/>
                <a:gd name="connsiteX6" fmla="*/ 4096800 w 7912800"/>
                <a:gd name="connsiteY6" fmla="*/ 1036800 h 1434731"/>
                <a:gd name="connsiteX7" fmla="*/ 6904800 w 7912800"/>
                <a:gd name="connsiteY7" fmla="*/ 864000 h 1434731"/>
                <a:gd name="connsiteX8" fmla="*/ 6976800 w 7912800"/>
                <a:gd name="connsiteY8" fmla="*/ 252000 h 1434731"/>
                <a:gd name="connsiteX9" fmla="*/ 7912800 w 7912800"/>
                <a:gd name="connsiteY9" fmla="*/ 0 h 1434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12800" h="1434731">
                  <a:moveTo>
                    <a:pt x="0" y="864000"/>
                  </a:moveTo>
                  <a:cubicBezTo>
                    <a:pt x="168000" y="807000"/>
                    <a:pt x="336000" y="750000"/>
                    <a:pt x="396000" y="784800"/>
                  </a:cubicBezTo>
                  <a:cubicBezTo>
                    <a:pt x="456000" y="819600"/>
                    <a:pt x="-67200" y="1032000"/>
                    <a:pt x="360000" y="1072800"/>
                  </a:cubicBezTo>
                  <a:cubicBezTo>
                    <a:pt x="787200" y="1113600"/>
                    <a:pt x="2482800" y="993600"/>
                    <a:pt x="2959200" y="1029600"/>
                  </a:cubicBezTo>
                  <a:cubicBezTo>
                    <a:pt x="3435600" y="1065600"/>
                    <a:pt x="3062400" y="1222800"/>
                    <a:pt x="3218400" y="1288800"/>
                  </a:cubicBezTo>
                  <a:cubicBezTo>
                    <a:pt x="3374400" y="1354800"/>
                    <a:pt x="3748800" y="1467600"/>
                    <a:pt x="3895200" y="1425600"/>
                  </a:cubicBezTo>
                  <a:cubicBezTo>
                    <a:pt x="4041600" y="1383600"/>
                    <a:pt x="3595200" y="1130400"/>
                    <a:pt x="4096800" y="1036800"/>
                  </a:cubicBezTo>
                  <a:cubicBezTo>
                    <a:pt x="4598400" y="943200"/>
                    <a:pt x="6424800" y="994800"/>
                    <a:pt x="6904800" y="864000"/>
                  </a:cubicBezTo>
                  <a:cubicBezTo>
                    <a:pt x="7384800" y="733200"/>
                    <a:pt x="6808800" y="396000"/>
                    <a:pt x="6976800" y="252000"/>
                  </a:cubicBezTo>
                  <a:cubicBezTo>
                    <a:pt x="7144800" y="108000"/>
                    <a:pt x="7884000" y="37200"/>
                    <a:pt x="7912800" y="0"/>
                  </a:cubicBezTo>
                </a:path>
              </a:pathLst>
            </a:custGeom>
            <a:noFill/>
            <a:ln w="25400" cap="flat" cmpd="sng" algn="ctr">
              <a:solidFill>
                <a:srgbClr val="4285F4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PE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33B3DD9-26E9-9D17-70E5-19A63BDA127F}"/>
              </a:ext>
            </a:extLst>
          </p:cNvPr>
          <p:cNvSpPr txBox="1"/>
          <p:nvPr/>
        </p:nvSpPr>
        <p:spPr>
          <a:xfrm>
            <a:off x="779232" y="1603551"/>
            <a:ext cx="1724846" cy="369332"/>
          </a:xfrm>
          <a:prstGeom prst="rect">
            <a:avLst/>
          </a:prstGeom>
          <a:solidFill>
            <a:srgbClr val="00B5C8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Momento 1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C8BEF533-5234-3771-9642-29CFBC23F2F8}"/>
              </a:ext>
            </a:extLst>
          </p:cNvPr>
          <p:cNvGrpSpPr/>
          <p:nvPr/>
        </p:nvGrpSpPr>
        <p:grpSpPr>
          <a:xfrm>
            <a:off x="258698" y="4226883"/>
            <a:ext cx="3610128" cy="1002726"/>
            <a:chOff x="632564" y="3209858"/>
            <a:chExt cx="3610128" cy="1002726"/>
          </a:xfrm>
        </p:grpSpPr>
        <p:pic>
          <p:nvPicPr>
            <p:cNvPr id="14" name="Gráfico 13" descr="Portapapeles contorno">
              <a:extLst>
                <a:ext uri="{FF2B5EF4-FFF2-40B4-BE49-F238E27FC236}">
                  <a16:creationId xmlns:a16="http://schemas.microsoft.com/office/drawing/2014/main" id="{B458ACA5-6370-C819-5FAC-5019143ED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7838" y="3213044"/>
              <a:ext cx="288001" cy="288000"/>
            </a:xfrm>
            <a:prstGeom prst="rect">
              <a:avLst/>
            </a:prstGeom>
          </p:spPr>
        </p:pic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F5F376CF-3ECC-C49F-39F6-AEDFA84BC8ED}"/>
                </a:ext>
              </a:extLst>
            </p:cNvPr>
            <p:cNvSpPr txBox="1"/>
            <p:nvPr/>
          </p:nvSpPr>
          <p:spPr>
            <a:xfrm>
              <a:off x="1001440" y="3209858"/>
              <a:ext cx="2756960" cy="27186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ts val="1350"/>
                </a:lnSpc>
              </a:pPr>
              <a:r>
                <a:rPr lang="es-PE" sz="1200" b="1" dirty="0">
                  <a:solidFill>
                    <a:schemeClr val="tx1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1. Ficha resumen del PEAI llena.</a:t>
              </a:r>
              <a:endParaRPr lang="es-ES" sz="1200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59175C8-BA3D-DFF9-13FB-B38A530FF5A4}"/>
                </a:ext>
              </a:extLst>
            </p:cNvPr>
            <p:cNvSpPr txBox="1"/>
            <p:nvPr/>
          </p:nvSpPr>
          <p:spPr>
            <a:xfrm>
              <a:off x="1038049" y="3560410"/>
              <a:ext cx="3204643" cy="27186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ts val="1350"/>
                </a:lnSpc>
              </a:pPr>
              <a:r>
                <a:rPr lang="es-PE" sz="1200" b="1" dirty="0">
                  <a:solidFill>
                    <a:schemeClr val="tx1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2. RD de conformación de la BEA y GRD. </a:t>
              </a:r>
              <a:endParaRPr lang="es-ES" sz="1200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8644C5A-07B5-033C-38B3-4A7845198389}"/>
                </a:ext>
              </a:extLst>
            </p:cNvPr>
            <p:cNvSpPr txBox="1"/>
            <p:nvPr/>
          </p:nvSpPr>
          <p:spPr>
            <a:xfrm>
              <a:off x="1031536" y="3910963"/>
              <a:ext cx="2799551" cy="27186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just">
                <a:lnSpc>
                  <a:spcPts val="1350"/>
                </a:lnSpc>
              </a:pPr>
              <a:r>
                <a:rPr lang="es-PE" sz="1200" b="1" dirty="0">
                  <a:solidFill>
                    <a:schemeClr val="tx1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3. Fotografía de la BEA y GRD.</a:t>
              </a:r>
              <a:endParaRPr lang="es-ES" sz="1200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8" name="Gráfico 17" descr="Lista contorno">
              <a:extLst>
                <a:ext uri="{FF2B5EF4-FFF2-40B4-BE49-F238E27FC236}">
                  <a16:creationId xmlns:a16="http://schemas.microsoft.com/office/drawing/2014/main" id="{17D31EFB-5F3B-7C73-CD19-3B1F13DBD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05627" y="3530360"/>
              <a:ext cx="332422" cy="288000"/>
            </a:xfrm>
            <a:prstGeom prst="rect">
              <a:avLst/>
            </a:prstGeom>
          </p:spPr>
        </p:pic>
        <p:pic>
          <p:nvPicPr>
            <p:cNvPr id="19" name="Gráfico 18" descr="Fotos polaroid contorno">
              <a:extLst>
                <a:ext uri="{FF2B5EF4-FFF2-40B4-BE49-F238E27FC236}">
                  <a16:creationId xmlns:a16="http://schemas.microsoft.com/office/drawing/2014/main" id="{BC5E442D-00C3-7464-74AE-4088F0F1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2564" y="3903687"/>
              <a:ext cx="360000" cy="308897"/>
            </a:xfrm>
            <a:prstGeom prst="rect">
              <a:avLst/>
            </a:prstGeom>
          </p:spPr>
        </p:pic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5068FEBA-D873-581A-F0C2-AD2F7B4A7E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3230" y="1863398"/>
            <a:ext cx="2506817" cy="2118672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49AEC05-6C09-1412-F606-8133BE7A02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0361" y="938554"/>
            <a:ext cx="3362949" cy="3061125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6B3244BF-4023-8E3A-D63B-66259299B501}"/>
              </a:ext>
            </a:extLst>
          </p:cNvPr>
          <p:cNvGrpSpPr/>
          <p:nvPr/>
        </p:nvGrpSpPr>
        <p:grpSpPr>
          <a:xfrm>
            <a:off x="4137571" y="2831013"/>
            <a:ext cx="1693836" cy="1376463"/>
            <a:chOff x="3761463" y="2837687"/>
            <a:chExt cx="1205316" cy="796915"/>
          </a:xfrm>
        </p:grpSpPr>
        <p:grpSp>
          <p:nvGrpSpPr>
            <p:cNvPr id="23" name="Google Shape;858;p21">
              <a:extLst>
                <a:ext uri="{FF2B5EF4-FFF2-40B4-BE49-F238E27FC236}">
                  <a16:creationId xmlns:a16="http://schemas.microsoft.com/office/drawing/2014/main" id="{FFB9214A-1CC3-D78A-D1A3-83884C85032C}"/>
                </a:ext>
              </a:extLst>
            </p:cNvPr>
            <p:cNvGrpSpPr/>
            <p:nvPr/>
          </p:nvGrpSpPr>
          <p:grpSpPr>
            <a:xfrm>
              <a:off x="4308004" y="2837687"/>
              <a:ext cx="315615" cy="211442"/>
              <a:chOff x="1360159" y="2510141"/>
              <a:chExt cx="277059" cy="195198"/>
            </a:xfrm>
            <a:solidFill>
              <a:srgbClr val="00B050"/>
            </a:solidFill>
          </p:grpSpPr>
          <p:sp>
            <p:nvSpPr>
              <p:cNvPr id="26" name="Google Shape;859;p21">
                <a:extLst>
                  <a:ext uri="{FF2B5EF4-FFF2-40B4-BE49-F238E27FC236}">
                    <a16:creationId xmlns:a16="http://schemas.microsoft.com/office/drawing/2014/main" id="{12AD2B92-3C05-6020-B4D6-7F839EC8996B}"/>
                  </a:ext>
                </a:extLst>
              </p:cNvPr>
              <p:cNvSpPr/>
              <p:nvPr/>
            </p:nvSpPr>
            <p:spPr>
              <a:xfrm>
                <a:off x="1360159" y="2510141"/>
                <a:ext cx="245963" cy="12540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394" extrusionOk="0">
                    <a:moveTo>
                      <a:pt x="191" y="1"/>
                    </a:moveTo>
                    <a:cubicBezTo>
                      <a:pt x="96" y="1"/>
                      <a:pt x="1" y="96"/>
                      <a:pt x="1" y="203"/>
                    </a:cubicBezTo>
                    <a:cubicBezTo>
                      <a:pt x="1" y="298"/>
                      <a:pt x="96" y="394"/>
                      <a:pt x="191" y="394"/>
                    </a:cubicBezTo>
                    <a:lnTo>
                      <a:pt x="7537" y="394"/>
                    </a:lnTo>
                    <a:cubicBezTo>
                      <a:pt x="7633" y="394"/>
                      <a:pt x="7728" y="298"/>
                      <a:pt x="7728" y="203"/>
                    </a:cubicBezTo>
                    <a:cubicBezTo>
                      <a:pt x="7728" y="96"/>
                      <a:pt x="7633" y="1"/>
                      <a:pt x="7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Google Shape;860;p21">
                <a:extLst>
                  <a:ext uri="{FF2B5EF4-FFF2-40B4-BE49-F238E27FC236}">
                    <a16:creationId xmlns:a16="http://schemas.microsoft.com/office/drawing/2014/main" id="{CB5DDC6D-0849-E0CF-0D90-3576B42C0199}"/>
                  </a:ext>
                </a:extLst>
              </p:cNvPr>
              <p:cNvSpPr/>
              <p:nvPr/>
            </p:nvSpPr>
            <p:spPr>
              <a:xfrm>
                <a:off x="1360159" y="2575706"/>
                <a:ext cx="245963" cy="12158"/>
              </a:xfrm>
              <a:custGeom>
                <a:avLst/>
                <a:gdLst/>
                <a:ahLst/>
                <a:cxnLst/>
                <a:rect l="l" t="t" r="r" b="b"/>
                <a:pathLst>
                  <a:path w="7728" h="382" extrusionOk="0">
                    <a:moveTo>
                      <a:pt x="191" y="0"/>
                    </a:moveTo>
                    <a:cubicBezTo>
                      <a:pt x="96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7537" y="381"/>
                    </a:lnTo>
                    <a:cubicBezTo>
                      <a:pt x="7633" y="381"/>
                      <a:pt x="7728" y="298"/>
                      <a:pt x="7728" y="191"/>
                    </a:cubicBezTo>
                    <a:cubicBezTo>
                      <a:pt x="7728" y="84"/>
                      <a:pt x="7633" y="0"/>
                      <a:pt x="75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Google Shape;861;p21">
                <a:extLst>
                  <a:ext uri="{FF2B5EF4-FFF2-40B4-BE49-F238E27FC236}">
                    <a16:creationId xmlns:a16="http://schemas.microsoft.com/office/drawing/2014/main" id="{AE672CFF-AB91-CBA4-0163-BC969AE9F9E7}"/>
                  </a:ext>
                </a:extLst>
              </p:cNvPr>
              <p:cNvSpPr/>
              <p:nvPr/>
            </p:nvSpPr>
            <p:spPr>
              <a:xfrm>
                <a:off x="1437086" y="2618132"/>
                <a:ext cx="92873" cy="12540"/>
              </a:xfrm>
              <a:custGeom>
                <a:avLst/>
                <a:gdLst/>
                <a:ahLst/>
                <a:cxnLst/>
                <a:rect l="l" t="t" r="r" b="b"/>
                <a:pathLst>
                  <a:path w="2918" h="394" extrusionOk="0">
                    <a:moveTo>
                      <a:pt x="191" y="1"/>
                    </a:moveTo>
                    <a:cubicBezTo>
                      <a:pt x="84" y="1"/>
                      <a:pt x="1" y="96"/>
                      <a:pt x="1" y="203"/>
                    </a:cubicBezTo>
                    <a:cubicBezTo>
                      <a:pt x="1" y="299"/>
                      <a:pt x="84" y="394"/>
                      <a:pt x="191" y="394"/>
                    </a:cubicBezTo>
                    <a:lnTo>
                      <a:pt x="2715" y="394"/>
                    </a:lnTo>
                    <a:cubicBezTo>
                      <a:pt x="2822" y="394"/>
                      <a:pt x="2918" y="299"/>
                      <a:pt x="2918" y="203"/>
                    </a:cubicBezTo>
                    <a:cubicBezTo>
                      <a:pt x="2918" y="96"/>
                      <a:pt x="2822" y="1"/>
                      <a:pt x="271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Google Shape;862;p21">
                <a:extLst>
                  <a:ext uri="{FF2B5EF4-FFF2-40B4-BE49-F238E27FC236}">
                    <a16:creationId xmlns:a16="http://schemas.microsoft.com/office/drawing/2014/main" id="{DA32DFAD-0A7E-E96E-000D-1DAFD6BFB19D}"/>
                  </a:ext>
                </a:extLst>
              </p:cNvPr>
              <p:cNvSpPr/>
              <p:nvPr/>
            </p:nvSpPr>
            <p:spPr>
              <a:xfrm>
                <a:off x="1419295" y="2543115"/>
                <a:ext cx="186827" cy="12158"/>
              </a:xfrm>
              <a:custGeom>
                <a:avLst/>
                <a:gdLst/>
                <a:ahLst/>
                <a:cxnLst/>
                <a:rect l="l" t="t" r="r" b="b"/>
                <a:pathLst>
                  <a:path w="5870" h="382" extrusionOk="0">
                    <a:moveTo>
                      <a:pt x="191" y="1"/>
                    </a:moveTo>
                    <a:cubicBezTo>
                      <a:pt x="95" y="1"/>
                      <a:pt x="0" y="84"/>
                      <a:pt x="0" y="191"/>
                    </a:cubicBezTo>
                    <a:cubicBezTo>
                      <a:pt x="0" y="298"/>
                      <a:pt x="95" y="382"/>
                      <a:pt x="191" y="382"/>
                    </a:cubicBezTo>
                    <a:lnTo>
                      <a:pt x="5679" y="382"/>
                    </a:lnTo>
                    <a:cubicBezTo>
                      <a:pt x="5775" y="382"/>
                      <a:pt x="5870" y="298"/>
                      <a:pt x="5870" y="191"/>
                    </a:cubicBezTo>
                    <a:cubicBezTo>
                      <a:pt x="5870" y="84"/>
                      <a:pt x="5775" y="1"/>
                      <a:pt x="56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Google Shape;863;p21">
                <a:extLst>
                  <a:ext uri="{FF2B5EF4-FFF2-40B4-BE49-F238E27FC236}">
                    <a16:creationId xmlns:a16="http://schemas.microsoft.com/office/drawing/2014/main" id="{62B17F91-2E53-C898-B5DB-9FD47539B3E2}"/>
                  </a:ext>
                </a:extLst>
              </p:cNvPr>
              <p:cNvSpPr/>
              <p:nvPr/>
            </p:nvSpPr>
            <p:spPr>
              <a:xfrm>
                <a:off x="1360541" y="2543115"/>
                <a:ext cx="43604" cy="12158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382" extrusionOk="0">
                    <a:moveTo>
                      <a:pt x="203" y="1"/>
                    </a:moveTo>
                    <a:cubicBezTo>
                      <a:pt x="96" y="1"/>
                      <a:pt x="1" y="84"/>
                      <a:pt x="1" y="191"/>
                    </a:cubicBezTo>
                    <a:cubicBezTo>
                      <a:pt x="1" y="298"/>
                      <a:pt x="96" y="382"/>
                      <a:pt x="203" y="382"/>
                    </a:cubicBezTo>
                    <a:lnTo>
                      <a:pt x="1179" y="382"/>
                    </a:lnTo>
                    <a:cubicBezTo>
                      <a:pt x="1286" y="382"/>
                      <a:pt x="1370" y="298"/>
                      <a:pt x="1370" y="191"/>
                    </a:cubicBezTo>
                    <a:cubicBezTo>
                      <a:pt x="1358" y="72"/>
                      <a:pt x="1286" y="1"/>
                      <a:pt x="11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866;p21">
                <a:extLst>
                  <a:ext uri="{FF2B5EF4-FFF2-40B4-BE49-F238E27FC236}">
                    <a16:creationId xmlns:a16="http://schemas.microsoft.com/office/drawing/2014/main" id="{A4302954-0473-8A20-3F0C-D4B134B30A5E}"/>
                  </a:ext>
                </a:extLst>
              </p:cNvPr>
              <p:cNvSpPr/>
              <p:nvPr/>
            </p:nvSpPr>
            <p:spPr>
              <a:xfrm>
                <a:off x="1562519" y="2630640"/>
                <a:ext cx="74699" cy="74699"/>
              </a:xfrm>
              <a:custGeom>
                <a:avLst/>
                <a:gdLst/>
                <a:ahLst/>
                <a:cxnLst/>
                <a:rect l="l" t="t" r="r" b="b"/>
                <a:pathLst>
                  <a:path w="2347" h="2347" extrusionOk="0">
                    <a:moveTo>
                      <a:pt x="1179" y="382"/>
                    </a:moveTo>
                    <a:cubicBezTo>
                      <a:pt x="1608" y="382"/>
                      <a:pt x="1965" y="739"/>
                      <a:pt x="1965" y="1180"/>
                    </a:cubicBezTo>
                    <a:cubicBezTo>
                      <a:pt x="1977" y="1608"/>
                      <a:pt x="1620" y="1965"/>
                      <a:pt x="1179" y="1965"/>
                    </a:cubicBezTo>
                    <a:cubicBezTo>
                      <a:pt x="739" y="1965"/>
                      <a:pt x="382" y="1608"/>
                      <a:pt x="382" y="1180"/>
                    </a:cubicBezTo>
                    <a:cubicBezTo>
                      <a:pt x="382" y="739"/>
                      <a:pt x="739" y="382"/>
                      <a:pt x="1179" y="382"/>
                    </a:cubicBezTo>
                    <a:close/>
                    <a:moveTo>
                      <a:pt x="1179" y="1"/>
                    </a:moveTo>
                    <a:cubicBezTo>
                      <a:pt x="536" y="1"/>
                      <a:pt x="1" y="525"/>
                      <a:pt x="1" y="1180"/>
                    </a:cubicBezTo>
                    <a:cubicBezTo>
                      <a:pt x="1" y="1811"/>
                      <a:pt x="525" y="2346"/>
                      <a:pt x="1179" y="2346"/>
                    </a:cubicBezTo>
                    <a:cubicBezTo>
                      <a:pt x="1834" y="2346"/>
                      <a:pt x="2346" y="1823"/>
                      <a:pt x="2346" y="1180"/>
                    </a:cubicBezTo>
                    <a:cubicBezTo>
                      <a:pt x="2346" y="525"/>
                      <a:pt x="1834" y="1"/>
                      <a:pt x="11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ts val="1400"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2F1B4C29-E08F-845C-753D-0FF29FCB2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61463" y="2868158"/>
              <a:ext cx="755494" cy="766444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653E02AC-0436-B52D-9516-FB8EDF5AE7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1082" t="28048" r="38173" b="16728"/>
            <a:stretch/>
          </p:blipFill>
          <p:spPr>
            <a:xfrm>
              <a:off x="4511638" y="2991253"/>
              <a:ext cx="455141" cy="575012"/>
            </a:xfrm>
            <a:prstGeom prst="rect">
              <a:avLst/>
            </a:prstGeom>
          </p:spPr>
        </p:pic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0F152CF2-42CD-D0A2-9105-1F0EEB46C38B}"/>
              </a:ext>
            </a:extLst>
          </p:cNvPr>
          <p:cNvGrpSpPr/>
          <p:nvPr/>
        </p:nvGrpSpPr>
        <p:grpSpPr>
          <a:xfrm>
            <a:off x="6773795" y="4004034"/>
            <a:ext cx="4170264" cy="1121039"/>
            <a:chOff x="4854984" y="3018826"/>
            <a:chExt cx="3998670" cy="1260838"/>
          </a:xfrm>
        </p:grpSpPr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6397AF3F-6A98-C117-5A6D-D1EB034AA04C}"/>
                </a:ext>
              </a:extLst>
            </p:cNvPr>
            <p:cNvSpPr txBox="1"/>
            <p:nvPr/>
          </p:nvSpPr>
          <p:spPr>
            <a:xfrm>
              <a:off x="5012801" y="3080326"/>
              <a:ext cx="2809958" cy="27186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ts val="1350"/>
                </a:lnSpc>
              </a:pP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1. </a:t>
              </a:r>
              <a:r>
                <a:rPr lang="es-PE" sz="1200" b="1" dirty="0">
                  <a:solidFill>
                    <a:srgbClr val="0070C0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Ficha registro fotográfico </a:t>
              </a: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del PEAI</a:t>
              </a:r>
              <a:endParaRPr lang="es-ES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488BCEE1-B8B5-3C13-A1B7-52756C715306}"/>
                </a:ext>
              </a:extLst>
            </p:cNvPr>
            <p:cNvSpPr txBox="1"/>
            <p:nvPr/>
          </p:nvSpPr>
          <p:spPr>
            <a:xfrm>
              <a:off x="4964016" y="3500801"/>
              <a:ext cx="2902957" cy="30577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ts val="1350"/>
                </a:lnSpc>
              </a:pP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2. </a:t>
              </a:r>
              <a:r>
                <a:rPr lang="es-PE" sz="1200" b="1" dirty="0">
                  <a:solidFill>
                    <a:srgbClr val="0070C0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Video resumen </a:t>
              </a: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del PEAI. (2 minutos)</a:t>
              </a:r>
              <a:endParaRPr lang="es-ES" sz="1200" b="1" dirty="0">
                <a:latin typeface="Century Gothic" panose="020B0502020202020204" pitchFamily="34" charset="0"/>
              </a:endParaRPr>
            </a:p>
          </p:txBody>
        </p:sp>
        <p:grpSp>
          <p:nvGrpSpPr>
            <p:cNvPr id="35" name="Google Shape;1640;p22">
              <a:extLst>
                <a:ext uri="{FF2B5EF4-FFF2-40B4-BE49-F238E27FC236}">
                  <a16:creationId xmlns:a16="http://schemas.microsoft.com/office/drawing/2014/main" id="{3877CB69-E162-FA6B-B11E-C003E8B9B58E}"/>
                </a:ext>
              </a:extLst>
            </p:cNvPr>
            <p:cNvGrpSpPr/>
            <p:nvPr/>
          </p:nvGrpSpPr>
          <p:grpSpPr>
            <a:xfrm>
              <a:off x="7871220" y="3480502"/>
              <a:ext cx="288001" cy="273170"/>
              <a:chOff x="3042703" y="1529137"/>
              <a:chExt cx="411535" cy="315587"/>
            </a:xfrm>
            <a:solidFill>
              <a:schemeClr val="tx1"/>
            </a:solidFill>
          </p:grpSpPr>
          <p:sp>
            <p:nvSpPr>
              <p:cNvPr id="93" name="Google Shape;1641;p22">
                <a:extLst>
                  <a:ext uri="{FF2B5EF4-FFF2-40B4-BE49-F238E27FC236}">
                    <a16:creationId xmlns:a16="http://schemas.microsoft.com/office/drawing/2014/main" id="{428CDBA6-A242-5303-7599-670819CA2A85}"/>
                  </a:ext>
                </a:extLst>
              </p:cNvPr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avLst/>
                <a:gdLst/>
                <a:ahLst/>
                <a:cxnLst/>
                <a:rect l="l" t="t" r="r" b="b"/>
                <a:pathLst>
                  <a:path w="12919" h="9907" extrusionOk="0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1642;p22">
                <a:extLst>
                  <a:ext uri="{FF2B5EF4-FFF2-40B4-BE49-F238E27FC236}">
                    <a16:creationId xmlns:a16="http://schemas.microsoft.com/office/drawing/2014/main" id="{FAB80A48-EDB3-9833-9B20-719DAB51CAB6}"/>
                  </a:ext>
                </a:extLst>
              </p:cNvPr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94" extrusionOk="0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1643;p22">
                <a:extLst>
                  <a:ext uri="{FF2B5EF4-FFF2-40B4-BE49-F238E27FC236}">
                    <a16:creationId xmlns:a16="http://schemas.microsoft.com/office/drawing/2014/main" id="{B12C77A9-9227-9CAA-59A4-87A21F636211}"/>
                  </a:ext>
                </a:extLst>
              </p:cNvPr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94" extrusionOk="0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1644;p22">
                <a:extLst>
                  <a:ext uri="{FF2B5EF4-FFF2-40B4-BE49-F238E27FC236}">
                    <a16:creationId xmlns:a16="http://schemas.microsoft.com/office/drawing/2014/main" id="{E4174698-C6EB-9F90-9ABA-17F787670270}"/>
                  </a:ext>
                </a:extLst>
              </p:cNvPr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avLst/>
                <a:gdLst/>
                <a:ahLst/>
                <a:cxnLst/>
                <a:rect l="l" t="t" r="r" b="b"/>
                <a:pathLst>
                  <a:path w="394" h="394" extrusionOk="0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1645;p22">
                <a:extLst>
                  <a:ext uri="{FF2B5EF4-FFF2-40B4-BE49-F238E27FC236}">
                    <a16:creationId xmlns:a16="http://schemas.microsoft.com/office/drawing/2014/main" id="{DF438ADA-96FF-2E0B-74BC-AC42A1B8C918}"/>
                  </a:ext>
                </a:extLst>
              </p:cNvPr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avLst/>
                <a:gdLst/>
                <a:ahLst/>
                <a:cxnLst/>
                <a:rect l="l" t="t" r="r" b="b"/>
                <a:pathLst>
                  <a:path w="2501" h="394" extrusionOk="0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1646;p22">
                <a:extLst>
                  <a:ext uri="{FF2B5EF4-FFF2-40B4-BE49-F238E27FC236}">
                    <a16:creationId xmlns:a16="http://schemas.microsoft.com/office/drawing/2014/main" id="{6AC9BB25-98DD-489F-8174-ADAA0924A139}"/>
                  </a:ext>
                </a:extLst>
              </p:cNvPr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394" extrusionOk="0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1647;p22">
                <a:extLst>
                  <a:ext uri="{FF2B5EF4-FFF2-40B4-BE49-F238E27FC236}">
                    <a16:creationId xmlns:a16="http://schemas.microsoft.com/office/drawing/2014/main" id="{D5B2F9A5-2547-AAE9-B132-4CCD9CAE2641}"/>
                  </a:ext>
                </a:extLst>
              </p:cNvPr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avLst/>
                <a:gdLst/>
                <a:ahLst/>
                <a:cxnLst/>
                <a:rect l="l" t="t" r="r" b="b"/>
                <a:pathLst>
                  <a:path w="5239" h="3822" extrusionOk="0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648;p22">
                <a:extLst>
                  <a:ext uri="{FF2B5EF4-FFF2-40B4-BE49-F238E27FC236}">
                    <a16:creationId xmlns:a16="http://schemas.microsoft.com/office/drawing/2014/main" id="{E4700DFC-2802-647A-0B00-34347DAE743C}"/>
                  </a:ext>
                </a:extLst>
              </p:cNvPr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avLst/>
                <a:gdLst/>
                <a:ahLst/>
                <a:cxnLst/>
                <a:rect l="l" t="t" r="r" b="b"/>
                <a:pathLst>
                  <a:path w="1704" h="1683" extrusionOk="0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649;p22">
                <a:extLst>
                  <a:ext uri="{FF2B5EF4-FFF2-40B4-BE49-F238E27FC236}">
                    <a16:creationId xmlns:a16="http://schemas.microsoft.com/office/drawing/2014/main" id="{1DEDF97D-6E8D-90ED-B94C-C3B56FB3C2E7}"/>
                  </a:ext>
                </a:extLst>
              </p:cNvPr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avLst/>
                <a:gdLst/>
                <a:ahLst/>
                <a:cxnLst/>
                <a:rect l="l" t="t" r="r" b="b"/>
                <a:pathLst>
                  <a:path w="5037" h="393" extrusionOk="0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650;p22">
                <a:extLst>
                  <a:ext uri="{FF2B5EF4-FFF2-40B4-BE49-F238E27FC236}">
                    <a16:creationId xmlns:a16="http://schemas.microsoft.com/office/drawing/2014/main" id="{38F30E1F-7107-6839-0F13-D509F47A25CA}"/>
                  </a:ext>
                </a:extLst>
              </p:cNvPr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avLst/>
                <a:gdLst/>
                <a:ahLst/>
                <a:cxnLst/>
                <a:rect l="l" t="t" r="r" b="b"/>
                <a:pathLst>
                  <a:path w="1371" h="382" extrusionOk="0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6657E719-BC53-A0F7-88EC-83D009CB744F}"/>
                </a:ext>
              </a:extLst>
            </p:cNvPr>
            <p:cNvSpPr txBox="1"/>
            <p:nvPr/>
          </p:nvSpPr>
          <p:spPr>
            <a:xfrm>
              <a:off x="4854984" y="3828258"/>
              <a:ext cx="2902957" cy="45140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r">
                <a:lnSpc>
                  <a:spcPts val="1350"/>
                </a:lnSpc>
              </a:pP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3. </a:t>
              </a:r>
              <a:r>
                <a:rPr lang="es-PE" sz="1200" b="1" dirty="0">
                  <a:solidFill>
                    <a:srgbClr val="0070C0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Evidencias</a:t>
              </a: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 de las actividades del </a:t>
              </a:r>
              <a:r>
                <a:rPr lang="es-PE" sz="1200" b="1" dirty="0">
                  <a:solidFill>
                    <a:srgbClr val="0070C0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PEAI</a:t>
              </a:r>
              <a:r>
                <a:rPr lang="es-PE" sz="1200" b="1" dirty="0">
                  <a:solidFill>
                    <a:srgbClr val="444444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  y de la </a:t>
              </a:r>
              <a:r>
                <a:rPr lang="es-PE" sz="1200" b="1" dirty="0">
                  <a:solidFill>
                    <a:srgbClr val="0070C0"/>
                  </a:solidFill>
                  <a:latin typeface="Century Gothic" panose="020B0502020202020204" pitchFamily="34" charset="0"/>
                  <a:ea typeface="Calibri"/>
                  <a:cs typeface="Calibri"/>
                </a:rPr>
                <a:t>BEA y GRD</a:t>
              </a:r>
              <a:endParaRPr lang="es-ES" sz="1200" b="1" dirty="0">
                <a:solidFill>
                  <a:srgbClr val="0070C0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7" name="Google Shape;893;p21">
              <a:extLst>
                <a:ext uri="{FF2B5EF4-FFF2-40B4-BE49-F238E27FC236}">
                  <a16:creationId xmlns:a16="http://schemas.microsoft.com/office/drawing/2014/main" id="{7AEAC416-CCB0-DA47-4DA1-09732706E88F}"/>
                </a:ext>
              </a:extLst>
            </p:cNvPr>
            <p:cNvGrpSpPr/>
            <p:nvPr/>
          </p:nvGrpSpPr>
          <p:grpSpPr>
            <a:xfrm>
              <a:off x="7878871" y="3018826"/>
              <a:ext cx="260349" cy="324000"/>
              <a:chOff x="5388757" y="2414659"/>
              <a:chExt cx="260349" cy="362292"/>
            </a:xfrm>
            <a:solidFill>
              <a:schemeClr val="tx1"/>
            </a:solidFill>
          </p:grpSpPr>
          <p:sp>
            <p:nvSpPr>
              <p:cNvPr id="73" name="Google Shape;894;p21">
                <a:extLst>
                  <a:ext uri="{FF2B5EF4-FFF2-40B4-BE49-F238E27FC236}">
                    <a16:creationId xmlns:a16="http://schemas.microsoft.com/office/drawing/2014/main" id="{61CEBE5B-0953-EF60-D1CA-930B42791B28}"/>
                  </a:ext>
                </a:extLst>
              </p:cNvPr>
              <p:cNvSpPr/>
              <p:nvPr/>
            </p:nvSpPr>
            <p:spPr>
              <a:xfrm>
                <a:off x="5388757" y="2414659"/>
                <a:ext cx="260349" cy="362292"/>
              </a:xfrm>
              <a:custGeom>
                <a:avLst/>
                <a:gdLst/>
                <a:ahLst/>
                <a:cxnLst/>
                <a:rect l="l" t="t" r="r" b="b"/>
                <a:pathLst>
                  <a:path w="8180" h="11383" extrusionOk="0">
                    <a:moveTo>
                      <a:pt x="4096" y="322"/>
                    </a:moveTo>
                    <a:cubicBezTo>
                      <a:pt x="4286" y="322"/>
                      <a:pt x="4465" y="429"/>
                      <a:pt x="4572" y="596"/>
                    </a:cubicBezTo>
                    <a:cubicBezTo>
                      <a:pt x="4608" y="643"/>
                      <a:pt x="4655" y="679"/>
                      <a:pt x="4727" y="679"/>
                    </a:cubicBezTo>
                    <a:lnTo>
                      <a:pt x="5358" y="679"/>
                    </a:lnTo>
                    <a:cubicBezTo>
                      <a:pt x="5465" y="679"/>
                      <a:pt x="5548" y="774"/>
                      <a:pt x="5548" y="881"/>
                    </a:cubicBezTo>
                    <a:lnTo>
                      <a:pt x="5548" y="1429"/>
                    </a:lnTo>
                    <a:lnTo>
                      <a:pt x="2679" y="1429"/>
                    </a:lnTo>
                    <a:lnTo>
                      <a:pt x="2679" y="881"/>
                    </a:lnTo>
                    <a:lnTo>
                      <a:pt x="2643" y="881"/>
                    </a:lnTo>
                    <a:cubicBezTo>
                      <a:pt x="2643" y="774"/>
                      <a:pt x="2727" y="679"/>
                      <a:pt x="2834" y="679"/>
                    </a:cubicBezTo>
                    <a:lnTo>
                      <a:pt x="3465" y="679"/>
                    </a:lnTo>
                    <a:cubicBezTo>
                      <a:pt x="3536" y="679"/>
                      <a:pt x="3584" y="655"/>
                      <a:pt x="3620" y="596"/>
                    </a:cubicBezTo>
                    <a:cubicBezTo>
                      <a:pt x="3727" y="417"/>
                      <a:pt x="3905" y="322"/>
                      <a:pt x="4096" y="322"/>
                    </a:cubicBezTo>
                    <a:close/>
                    <a:moveTo>
                      <a:pt x="7477" y="1036"/>
                    </a:moveTo>
                    <a:cubicBezTo>
                      <a:pt x="7680" y="1036"/>
                      <a:pt x="7846" y="1203"/>
                      <a:pt x="7846" y="1417"/>
                    </a:cubicBezTo>
                    <a:lnTo>
                      <a:pt x="7846" y="10680"/>
                    </a:lnTo>
                    <a:lnTo>
                      <a:pt x="7834" y="10680"/>
                    </a:lnTo>
                    <a:cubicBezTo>
                      <a:pt x="7834" y="10895"/>
                      <a:pt x="7668" y="11061"/>
                      <a:pt x="7465" y="11061"/>
                    </a:cubicBezTo>
                    <a:lnTo>
                      <a:pt x="691" y="11061"/>
                    </a:lnTo>
                    <a:cubicBezTo>
                      <a:pt x="476" y="11061"/>
                      <a:pt x="322" y="10895"/>
                      <a:pt x="322" y="10680"/>
                    </a:cubicBezTo>
                    <a:lnTo>
                      <a:pt x="322" y="1417"/>
                    </a:lnTo>
                    <a:cubicBezTo>
                      <a:pt x="322" y="1203"/>
                      <a:pt x="476" y="1036"/>
                      <a:pt x="691" y="1036"/>
                    </a:cubicBezTo>
                    <a:lnTo>
                      <a:pt x="2310" y="1036"/>
                    </a:lnTo>
                    <a:lnTo>
                      <a:pt x="2310" y="1596"/>
                    </a:lnTo>
                    <a:cubicBezTo>
                      <a:pt x="2310" y="1679"/>
                      <a:pt x="2381" y="1751"/>
                      <a:pt x="2477" y="1751"/>
                    </a:cubicBezTo>
                    <a:lnTo>
                      <a:pt x="5691" y="1751"/>
                    </a:lnTo>
                    <a:cubicBezTo>
                      <a:pt x="5775" y="1751"/>
                      <a:pt x="5846" y="1679"/>
                      <a:pt x="5846" y="1596"/>
                    </a:cubicBezTo>
                    <a:lnTo>
                      <a:pt x="5846" y="1036"/>
                    </a:lnTo>
                    <a:close/>
                    <a:moveTo>
                      <a:pt x="4084" y="0"/>
                    </a:moveTo>
                    <a:cubicBezTo>
                      <a:pt x="3798" y="0"/>
                      <a:pt x="3548" y="131"/>
                      <a:pt x="3381" y="358"/>
                    </a:cubicBezTo>
                    <a:lnTo>
                      <a:pt x="2834" y="358"/>
                    </a:lnTo>
                    <a:cubicBezTo>
                      <a:pt x="2608" y="358"/>
                      <a:pt x="2393" y="500"/>
                      <a:pt x="2346" y="715"/>
                    </a:cubicBezTo>
                    <a:lnTo>
                      <a:pt x="703" y="715"/>
                    </a:lnTo>
                    <a:cubicBezTo>
                      <a:pt x="322" y="715"/>
                      <a:pt x="0" y="1024"/>
                      <a:pt x="0" y="1417"/>
                    </a:cubicBezTo>
                    <a:lnTo>
                      <a:pt x="0" y="10680"/>
                    </a:lnTo>
                    <a:cubicBezTo>
                      <a:pt x="0" y="11073"/>
                      <a:pt x="310" y="11383"/>
                      <a:pt x="703" y="11383"/>
                    </a:cubicBezTo>
                    <a:lnTo>
                      <a:pt x="7477" y="11383"/>
                    </a:lnTo>
                    <a:cubicBezTo>
                      <a:pt x="7858" y="11383"/>
                      <a:pt x="8180" y="11073"/>
                      <a:pt x="8180" y="10680"/>
                    </a:cubicBezTo>
                    <a:lnTo>
                      <a:pt x="8180" y="1417"/>
                    </a:lnTo>
                    <a:cubicBezTo>
                      <a:pt x="8156" y="1024"/>
                      <a:pt x="7846" y="715"/>
                      <a:pt x="7465" y="715"/>
                    </a:cubicBezTo>
                    <a:lnTo>
                      <a:pt x="5822" y="715"/>
                    </a:lnTo>
                    <a:cubicBezTo>
                      <a:pt x="5751" y="500"/>
                      <a:pt x="5560" y="358"/>
                      <a:pt x="5334" y="358"/>
                    </a:cubicBezTo>
                    <a:lnTo>
                      <a:pt x="4786" y="358"/>
                    </a:lnTo>
                    <a:cubicBezTo>
                      <a:pt x="4620" y="131"/>
                      <a:pt x="4346" y="0"/>
                      <a:pt x="40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895;p21">
                <a:extLst>
                  <a:ext uri="{FF2B5EF4-FFF2-40B4-BE49-F238E27FC236}">
                    <a16:creationId xmlns:a16="http://schemas.microsoft.com/office/drawing/2014/main" id="{070DC861-F4FB-D911-1387-1F4948797339}"/>
                  </a:ext>
                </a:extLst>
              </p:cNvPr>
              <p:cNvSpPr/>
              <p:nvPr/>
            </p:nvSpPr>
            <p:spPr>
              <a:xfrm>
                <a:off x="5513425" y="2437384"/>
                <a:ext cx="10248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23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22"/>
                      <a:pt x="167" y="322"/>
                    </a:cubicBezTo>
                    <a:cubicBezTo>
                      <a:pt x="250" y="322"/>
                      <a:pt x="322" y="251"/>
                      <a:pt x="322" y="167"/>
                    </a:cubicBezTo>
                    <a:cubicBezTo>
                      <a:pt x="322" y="72"/>
                      <a:pt x="250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896;p21">
                <a:extLst>
                  <a:ext uri="{FF2B5EF4-FFF2-40B4-BE49-F238E27FC236}">
                    <a16:creationId xmlns:a16="http://schemas.microsoft.com/office/drawing/2014/main" id="{0FF2675C-B5F7-388A-D2AA-DC9C1EF101FF}"/>
                  </a:ext>
                </a:extLst>
              </p:cNvPr>
              <p:cNvSpPr/>
              <p:nvPr/>
            </p:nvSpPr>
            <p:spPr>
              <a:xfrm>
                <a:off x="5411100" y="2460140"/>
                <a:ext cx="214517" cy="283106"/>
              </a:xfrm>
              <a:custGeom>
                <a:avLst/>
                <a:gdLst/>
                <a:ahLst/>
                <a:cxnLst/>
                <a:rect l="l" t="t" r="r" b="b"/>
                <a:pathLst>
                  <a:path w="6740" h="8895" extrusionOk="0">
                    <a:moveTo>
                      <a:pt x="5692" y="0"/>
                    </a:moveTo>
                    <a:cubicBezTo>
                      <a:pt x="5596" y="0"/>
                      <a:pt x="5525" y="72"/>
                      <a:pt x="5525" y="167"/>
                    </a:cubicBezTo>
                    <a:cubicBezTo>
                      <a:pt x="5525" y="250"/>
                      <a:pt x="5596" y="322"/>
                      <a:pt x="5692" y="322"/>
                    </a:cubicBezTo>
                    <a:lnTo>
                      <a:pt x="6418" y="322"/>
                    </a:lnTo>
                    <a:lnTo>
                      <a:pt x="6418" y="8561"/>
                    </a:lnTo>
                    <a:lnTo>
                      <a:pt x="334" y="8561"/>
                    </a:lnTo>
                    <a:lnTo>
                      <a:pt x="334" y="345"/>
                    </a:lnTo>
                    <a:lnTo>
                      <a:pt x="1060" y="345"/>
                    </a:lnTo>
                    <a:cubicBezTo>
                      <a:pt x="1144" y="345"/>
                      <a:pt x="1227" y="262"/>
                      <a:pt x="1227" y="179"/>
                    </a:cubicBezTo>
                    <a:cubicBezTo>
                      <a:pt x="1227" y="83"/>
                      <a:pt x="1144" y="12"/>
                      <a:pt x="1060" y="12"/>
                    </a:cubicBezTo>
                    <a:lnTo>
                      <a:pt x="167" y="12"/>
                    </a:lnTo>
                    <a:cubicBezTo>
                      <a:pt x="72" y="12"/>
                      <a:pt x="1" y="83"/>
                      <a:pt x="1" y="179"/>
                    </a:cubicBezTo>
                    <a:lnTo>
                      <a:pt x="1" y="8739"/>
                    </a:lnTo>
                    <a:cubicBezTo>
                      <a:pt x="1" y="8823"/>
                      <a:pt x="72" y="8894"/>
                      <a:pt x="167" y="8894"/>
                    </a:cubicBezTo>
                    <a:lnTo>
                      <a:pt x="6585" y="8894"/>
                    </a:lnTo>
                    <a:cubicBezTo>
                      <a:pt x="6668" y="8894"/>
                      <a:pt x="6739" y="8823"/>
                      <a:pt x="6739" y="8739"/>
                    </a:cubicBezTo>
                    <a:lnTo>
                      <a:pt x="6739" y="179"/>
                    </a:lnTo>
                    <a:cubicBezTo>
                      <a:pt x="6739" y="72"/>
                      <a:pt x="6668" y="0"/>
                      <a:pt x="658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897;p21">
                <a:extLst>
                  <a:ext uri="{FF2B5EF4-FFF2-40B4-BE49-F238E27FC236}">
                    <a16:creationId xmlns:a16="http://schemas.microsoft.com/office/drawing/2014/main" id="{A9973D92-3FC5-CC34-1221-4A9541932C1B}"/>
                  </a:ext>
                </a:extLst>
              </p:cNvPr>
              <p:cNvSpPr/>
              <p:nvPr/>
            </p:nvSpPr>
            <p:spPr>
              <a:xfrm>
                <a:off x="5439904" y="2488562"/>
                <a:ext cx="78837" cy="106495"/>
              </a:xfrm>
              <a:custGeom>
                <a:avLst/>
                <a:gdLst/>
                <a:ahLst/>
                <a:cxnLst/>
                <a:rect l="l" t="t" r="r" b="b"/>
                <a:pathLst>
                  <a:path w="2477" h="3346" extrusionOk="0">
                    <a:moveTo>
                      <a:pt x="1405" y="322"/>
                    </a:moveTo>
                    <a:cubicBezTo>
                      <a:pt x="1608" y="322"/>
                      <a:pt x="1774" y="488"/>
                      <a:pt x="1774" y="703"/>
                    </a:cubicBezTo>
                    <a:lnTo>
                      <a:pt x="1774" y="1060"/>
                    </a:lnTo>
                    <a:cubicBezTo>
                      <a:pt x="1774" y="1357"/>
                      <a:pt x="1536" y="1607"/>
                      <a:pt x="1227" y="1607"/>
                    </a:cubicBezTo>
                    <a:cubicBezTo>
                      <a:pt x="929" y="1607"/>
                      <a:pt x="679" y="1357"/>
                      <a:pt x="679" y="1060"/>
                    </a:cubicBezTo>
                    <a:lnTo>
                      <a:pt x="679" y="703"/>
                    </a:lnTo>
                    <a:cubicBezTo>
                      <a:pt x="679" y="488"/>
                      <a:pt x="834" y="322"/>
                      <a:pt x="1048" y="322"/>
                    </a:cubicBezTo>
                    <a:close/>
                    <a:moveTo>
                      <a:pt x="1417" y="1905"/>
                    </a:moveTo>
                    <a:lnTo>
                      <a:pt x="1417" y="2012"/>
                    </a:lnTo>
                    <a:cubicBezTo>
                      <a:pt x="1417" y="2084"/>
                      <a:pt x="1429" y="2143"/>
                      <a:pt x="1465" y="2191"/>
                    </a:cubicBezTo>
                    <a:lnTo>
                      <a:pt x="1239" y="2405"/>
                    </a:lnTo>
                    <a:lnTo>
                      <a:pt x="1215" y="2405"/>
                    </a:lnTo>
                    <a:lnTo>
                      <a:pt x="989" y="2191"/>
                    </a:lnTo>
                    <a:cubicBezTo>
                      <a:pt x="1012" y="2143"/>
                      <a:pt x="1036" y="2084"/>
                      <a:pt x="1036" y="2012"/>
                    </a:cubicBezTo>
                    <a:lnTo>
                      <a:pt x="1036" y="1905"/>
                    </a:lnTo>
                    <a:cubicBezTo>
                      <a:pt x="1096" y="1917"/>
                      <a:pt x="1155" y="1917"/>
                      <a:pt x="1227" y="1917"/>
                    </a:cubicBezTo>
                    <a:cubicBezTo>
                      <a:pt x="1286" y="1917"/>
                      <a:pt x="1358" y="1917"/>
                      <a:pt x="1417" y="1905"/>
                    </a:cubicBezTo>
                    <a:close/>
                    <a:moveTo>
                      <a:pt x="1703" y="2393"/>
                    </a:moveTo>
                    <a:lnTo>
                      <a:pt x="1989" y="2548"/>
                    </a:lnTo>
                    <a:cubicBezTo>
                      <a:pt x="2048" y="2572"/>
                      <a:pt x="2084" y="2643"/>
                      <a:pt x="2084" y="2703"/>
                    </a:cubicBezTo>
                    <a:lnTo>
                      <a:pt x="2084" y="3024"/>
                    </a:lnTo>
                    <a:lnTo>
                      <a:pt x="2120" y="3024"/>
                    </a:lnTo>
                    <a:lnTo>
                      <a:pt x="322" y="3036"/>
                    </a:lnTo>
                    <a:cubicBezTo>
                      <a:pt x="322" y="3036"/>
                      <a:pt x="298" y="3036"/>
                      <a:pt x="298" y="3024"/>
                    </a:cubicBezTo>
                    <a:lnTo>
                      <a:pt x="298" y="2703"/>
                    </a:lnTo>
                    <a:cubicBezTo>
                      <a:pt x="298" y="2631"/>
                      <a:pt x="346" y="2572"/>
                      <a:pt x="405" y="2548"/>
                    </a:cubicBezTo>
                    <a:lnTo>
                      <a:pt x="691" y="2393"/>
                    </a:lnTo>
                    <a:lnTo>
                      <a:pt x="953" y="2667"/>
                    </a:lnTo>
                    <a:cubicBezTo>
                      <a:pt x="1012" y="2715"/>
                      <a:pt x="1108" y="2762"/>
                      <a:pt x="1191" y="2762"/>
                    </a:cubicBezTo>
                    <a:cubicBezTo>
                      <a:pt x="1286" y="2762"/>
                      <a:pt x="1370" y="2738"/>
                      <a:pt x="1429" y="2667"/>
                    </a:cubicBezTo>
                    <a:lnTo>
                      <a:pt x="1703" y="2393"/>
                    </a:lnTo>
                    <a:close/>
                    <a:moveTo>
                      <a:pt x="1048" y="0"/>
                    </a:moveTo>
                    <a:cubicBezTo>
                      <a:pt x="655" y="0"/>
                      <a:pt x="346" y="310"/>
                      <a:pt x="346" y="703"/>
                    </a:cubicBezTo>
                    <a:lnTo>
                      <a:pt x="346" y="1060"/>
                    </a:lnTo>
                    <a:cubicBezTo>
                      <a:pt x="346" y="1334"/>
                      <a:pt x="477" y="1607"/>
                      <a:pt x="703" y="1750"/>
                    </a:cubicBezTo>
                    <a:lnTo>
                      <a:pt x="703" y="2012"/>
                    </a:lnTo>
                    <a:lnTo>
                      <a:pt x="703" y="2024"/>
                    </a:lnTo>
                    <a:lnTo>
                      <a:pt x="286" y="2227"/>
                    </a:lnTo>
                    <a:cubicBezTo>
                      <a:pt x="108" y="2322"/>
                      <a:pt x="0" y="2500"/>
                      <a:pt x="0" y="2691"/>
                    </a:cubicBezTo>
                    <a:lnTo>
                      <a:pt x="0" y="3000"/>
                    </a:lnTo>
                    <a:cubicBezTo>
                      <a:pt x="0" y="3203"/>
                      <a:pt x="155" y="3346"/>
                      <a:pt x="346" y="3346"/>
                    </a:cubicBezTo>
                    <a:lnTo>
                      <a:pt x="2132" y="3346"/>
                    </a:lnTo>
                    <a:cubicBezTo>
                      <a:pt x="2322" y="3346"/>
                      <a:pt x="2477" y="3203"/>
                      <a:pt x="2477" y="3000"/>
                    </a:cubicBezTo>
                    <a:lnTo>
                      <a:pt x="2477" y="2691"/>
                    </a:lnTo>
                    <a:cubicBezTo>
                      <a:pt x="2465" y="2500"/>
                      <a:pt x="2334" y="2322"/>
                      <a:pt x="2167" y="2227"/>
                    </a:cubicBezTo>
                    <a:lnTo>
                      <a:pt x="1751" y="2024"/>
                    </a:lnTo>
                    <a:lnTo>
                      <a:pt x="1751" y="2012"/>
                    </a:lnTo>
                    <a:lnTo>
                      <a:pt x="1751" y="1750"/>
                    </a:lnTo>
                    <a:cubicBezTo>
                      <a:pt x="1965" y="1595"/>
                      <a:pt x="2108" y="1334"/>
                      <a:pt x="2108" y="1060"/>
                    </a:cubicBezTo>
                    <a:lnTo>
                      <a:pt x="2108" y="703"/>
                    </a:lnTo>
                    <a:cubicBezTo>
                      <a:pt x="2108" y="310"/>
                      <a:pt x="1786" y="0"/>
                      <a:pt x="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898;p21">
                <a:extLst>
                  <a:ext uri="{FF2B5EF4-FFF2-40B4-BE49-F238E27FC236}">
                    <a16:creationId xmlns:a16="http://schemas.microsoft.com/office/drawing/2014/main" id="{F3C27350-917C-DE66-B27E-2C4A71619772}"/>
                  </a:ext>
                </a:extLst>
              </p:cNvPr>
              <p:cNvSpPr/>
              <p:nvPr/>
            </p:nvSpPr>
            <p:spPr>
              <a:xfrm>
                <a:off x="5530103" y="2494228"/>
                <a:ext cx="67856" cy="33005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037" extrusionOk="0">
                    <a:moveTo>
                      <a:pt x="1786" y="346"/>
                    </a:moveTo>
                    <a:lnTo>
                      <a:pt x="1786" y="715"/>
                    </a:lnTo>
                    <a:lnTo>
                      <a:pt x="345" y="715"/>
                    </a:lnTo>
                    <a:lnTo>
                      <a:pt x="345" y="346"/>
                    </a:lnTo>
                    <a:close/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lnTo>
                      <a:pt x="0" y="882"/>
                    </a:lnTo>
                    <a:cubicBezTo>
                      <a:pt x="0" y="965"/>
                      <a:pt x="72" y="1036"/>
                      <a:pt x="167" y="1036"/>
                    </a:cubicBezTo>
                    <a:lnTo>
                      <a:pt x="1953" y="1036"/>
                    </a:lnTo>
                    <a:cubicBezTo>
                      <a:pt x="2036" y="1036"/>
                      <a:pt x="2107" y="965"/>
                      <a:pt x="2107" y="882"/>
                    </a:cubicBezTo>
                    <a:lnTo>
                      <a:pt x="2107" y="167"/>
                    </a:lnTo>
                    <a:cubicBezTo>
                      <a:pt x="2131" y="72"/>
                      <a:pt x="2048" y="1"/>
                      <a:pt x="195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899;p21">
                <a:extLst>
                  <a:ext uri="{FF2B5EF4-FFF2-40B4-BE49-F238E27FC236}">
                    <a16:creationId xmlns:a16="http://schemas.microsoft.com/office/drawing/2014/main" id="{CBFE72AE-8EA7-D83D-100B-B4648F961209}"/>
                  </a:ext>
                </a:extLst>
              </p:cNvPr>
              <p:cNvSpPr/>
              <p:nvPr/>
            </p:nvSpPr>
            <p:spPr>
              <a:xfrm>
                <a:off x="5530103" y="2539709"/>
                <a:ext cx="67092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2108" h="322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cubicBezTo>
                      <a:pt x="0" y="250"/>
                      <a:pt x="72" y="322"/>
                      <a:pt x="167" y="322"/>
                    </a:cubicBezTo>
                    <a:lnTo>
                      <a:pt x="1953" y="322"/>
                    </a:lnTo>
                    <a:cubicBezTo>
                      <a:pt x="2036" y="322"/>
                      <a:pt x="2107" y="250"/>
                      <a:pt x="2107" y="167"/>
                    </a:cubicBezTo>
                    <a:cubicBezTo>
                      <a:pt x="2107" y="72"/>
                      <a:pt x="2048" y="0"/>
                      <a:pt x="19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900;p21">
                <a:extLst>
                  <a:ext uri="{FF2B5EF4-FFF2-40B4-BE49-F238E27FC236}">
                    <a16:creationId xmlns:a16="http://schemas.microsoft.com/office/drawing/2014/main" id="{419E07CF-482B-CB4A-4A4D-E9988D5B81D9}"/>
                  </a:ext>
                </a:extLst>
              </p:cNvPr>
              <p:cNvSpPr/>
              <p:nvPr/>
            </p:nvSpPr>
            <p:spPr>
              <a:xfrm>
                <a:off x="5530103" y="2562434"/>
                <a:ext cx="32973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323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22"/>
                      <a:pt x="167" y="322"/>
                    </a:cubicBezTo>
                    <a:lnTo>
                      <a:pt x="881" y="322"/>
                    </a:lnTo>
                    <a:cubicBezTo>
                      <a:pt x="964" y="322"/>
                      <a:pt x="1036" y="251"/>
                      <a:pt x="1036" y="167"/>
                    </a:cubicBezTo>
                    <a:cubicBezTo>
                      <a:pt x="1036" y="72"/>
                      <a:pt x="976" y="1"/>
                      <a:pt x="88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901;p21">
                <a:extLst>
                  <a:ext uri="{FF2B5EF4-FFF2-40B4-BE49-F238E27FC236}">
                    <a16:creationId xmlns:a16="http://schemas.microsoft.com/office/drawing/2014/main" id="{0D810DAA-C68C-3CC2-313B-02358C52FF73}"/>
                  </a:ext>
                </a:extLst>
              </p:cNvPr>
              <p:cNvSpPr/>
              <p:nvPr/>
            </p:nvSpPr>
            <p:spPr>
              <a:xfrm>
                <a:off x="5439522" y="2607534"/>
                <a:ext cx="158437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4978" h="323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5"/>
                    </a:cubicBezTo>
                    <a:cubicBezTo>
                      <a:pt x="0" y="251"/>
                      <a:pt x="72" y="322"/>
                      <a:pt x="167" y="322"/>
                    </a:cubicBezTo>
                    <a:lnTo>
                      <a:pt x="4799" y="322"/>
                    </a:lnTo>
                    <a:cubicBezTo>
                      <a:pt x="4882" y="322"/>
                      <a:pt x="4953" y="251"/>
                      <a:pt x="4953" y="155"/>
                    </a:cubicBezTo>
                    <a:cubicBezTo>
                      <a:pt x="4977" y="72"/>
                      <a:pt x="4894" y="1"/>
                      <a:pt x="479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902;p21">
                <a:extLst>
                  <a:ext uri="{FF2B5EF4-FFF2-40B4-BE49-F238E27FC236}">
                    <a16:creationId xmlns:a16="http://schemas.microsoft.com/office/drawing/2014/main" id="{08C04DDB-DAFB-E9D1-2504-1B8ECEA00DF5}"/>
                  </a:ext>
                </a:extLst>
              </p:cNvPr>
              <p:cNvSpPr/>
              <p:nvPr/>
            </p:nvSpPr>
            <p:spPr>
              <a:xfrm>
                <a:off x="5439522" y="2630258"/>
                <a:ext cx="22025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692" h="323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6"/>
                    </a:cubicBezTo>
                    <a:cubicBezTo>
                      <a:pt x="0" y="251"/>
                      <a:pt x="72" y="322"/>
                      <a:pt x="167" y="322"/>
                    </a:cubicBezTo>
                    <a:lnTo>
                      <a:pt x="524" y="322"/>
                    </a:lnTo>
                    <a:cubicBezTo>
                      <a:pt x="608" y="322"/>
                      <a:pt x="679" y="251"/>
                      <a:pt x="679" y="156"/>
                    </a:cubicBezTo>
                    <a:cubicBezTo>
                      <a:pt x="691" y="72"/>
                      <a:pt x="608" y="1"/>
                      <a:pt x="5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903;p21">
                <a:extLst>
                  <a:ext uri="{FF2B5EF4-FFF2-40B4-BE49-F238E27FC236}">
                    <a16:creationId xmlns:a16="http://schemas.microsoft.com/office/drawing/2014/main" id="{33D33FE1-6D25-B31D-9CA3-4606912C9CD6}"/>
                  </a:ext>
                </a:extLst>
              </p:cNvPr>
              <p:cNvSpPr/>
              <p:nvPr/>
            </p:nvSpPr>
            <p:spPr>
              <a:xfrm>
                <a:off x="5439522" y="2698497"/>
                <a:ext cx="22025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692" h="322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67" y="322"/>
                    </a:cubicBezTo>
                    <a:lnTo>
                      <a:pt x="524" y="322"/>
                    </a:lnTo>
                    <a:cubicBezTo>
                      <a:pt x="608" y="322"/>
                      <a:pt x="679" y="250"/>
                      <a:pt x="679" y="155"/>
                    </a:cubicBezTo>
                    <a:cubicBezTo>
                      <a:pt x="691" y="72"/>
                      <a:pt x="608" y="0"/>
                      <a:pt x="5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904;p21">
                <a:extLst>
                  <a:ext uri="{FF2B5EF4-FFF2-40B4-BE49-F238E27FC236}">
                    <a16:creationId xmlns:a16="http://schemas.microsoft.com/office/drawing/2014/main" id="{469BF86A-84ED-B8DF-9E66-65C69F4280D7}"/>
                  </a:ext>
                </a:extLst>
              </p:cNvPr>
              <p:cNvSpPr/>
              <p:nvPr/>
            </p:nvSpPr>
            <p:spPr>
              <a:xfrm>
                <a:off x="5439522" y="2675740"/>
                <a:ext cx="22025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692" h="323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6"/>
                    </a:cubicBezTo>
                    <a:cubicBezTo>
                      <a:pt x="0" y="251"/>
                      <a:pt x="72" y="322"/>
                      <a:pt x="167" y="322"/>
                    </a:cubicBezTo>
                    <a:lnTo>
                      <a:pt x="524" y="322"/>
                    </a:lnTo>
                    <a:cubicBezTo>
                      <a:pt x="608" y="322"/>
                      <a:pt x="679" y="251"/>
                      <a:pt x="679" y="156"/>
                    </a:cubicBezTo>
                    <a:cubicBezTo>
                      <a:pt x="691" y="72"/>
                      <a:pt x="608" y="1"/>
                      <a:pt x="5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905;p21">
                <a:extLst>
                  <a:ext uri="{FF2B5EF4-FFF2-40B4-BE49-F238E27FC236}">
                    <a16:creationId xmlns:a16="http://schemas.microsoft.com/office/drawing/2014/main" id="{0632C536-B5E1-448C-2974-663E612AB074}"/>
                  </a:ext>
                </a:extLst>
              </p:cNvPr>
              <p:cNvSpPr/>
              <p:nvPr/>
            </p:nvSpPr>
            <p:spPr>
              <a:xfrm>
                <a:off x="5439522" y="2653015"/>
                <a:ext cx="22025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692" h="322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67" y="322"/>
                    </a:cubicBezTo>
                    <a:lnTo>
                      <a:pt x="524" y="322"/>
                    </a:lnTo>
                    <a:cubicBezTo>
                      <a:pt x="608" y="322"/>
                      <a:pt x="679" y="250"/>
                      <a:pt x="679" y="155"/>
                    </a:cubicBezTo>
                    <a:cubicBezTo>
                      <a:pt x="691" y="72"/>
                      <a:pt x="608" y="0"/>
                      <a:pt x="5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906;p21">
                <a:extLst>
                  <a:ext uri="{FF2B5EF4-FFF2-40B4-BE49-F238E27FC236}">
                    <a16:creationId xmlns:a16="http://schemas.microsoft.com/office/drawing/2014/main" id="{88060D6A-FB96-2021-CA12-A491DA7F221C}"/>
                  </a:ext>
                </a:extLst>
              </p:cNvPr>
              <p:cNvSpPr/>
              <p:nvPr/>
            </p:nvSpPr>
            <p:spPr>
              <a:xfrm>
                <a:off x="5473641" y="2630258"/>
                <a:ext cx="44718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56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238" y="322"/>
                    </a:lnTo>
                    <a:cubicBezTo>
                      <a:pt x="1322" y="322"/>
                      <a:pt x="1393" y="251"/>
                      <a:pt x="1393" y="156"/>
                    </a:cubicBezTo>
                    <a:cubicBezTo>
                      <a:pt x="1405" y="72"/>
                      <a:pt x="1322" y="1"/>
                      <a:pt x="12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907;p21">
                <a:extLst>
                  <a:ext uri="{FF2B5EF4-FFF2-40B4-BE49-F238E27FC236}">
                    <a16:creationId xmlns:a16="http://schemas.microsoft.com/office/drawing/2014/main" id="{BEF9D014-117B-3977-5BB9-8123A9640C3C}"/>
                  </a:ext>
                </a:extLst>
              </p:cNvPr>
              <p:cNvSpPr/>
              <p:nvPr/>
            </p:nvSpPr>
            <p:spPr>
              <a:xfrm>
                <a:off x="5473641" y="2698497"/>
                <a:ext cx="67474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2120" h="322" extrusionOk="0">
                    <a:moveTo>
                      <a:pt x="167" y="0"/>
                    </a:moveTo>
                    <a:cubicBezTo>
                      <a:pt x="71" y="0"/>
                      <a:pt x="0" y="72"/>
                      <a:pt x="0" y="155"/>
                    </a:cubicBezTo>
                    <a:cubicBezTo>
                      <a:pt x="0" y="250"/>
                      <a:pt x="71" y="322"/>
                      <a:pt x="167" y="322"/>
                    </a:cubicBezTo>
                    <a:lnTo>
                      <a:pt x="1953" y="322"/>
                    </a:lnTo>
                    <a:cubicBezTo>
                      <a:pt x="2036" y="322"/>
                      <a:pt x="2107" y="250"/>
                      <a:pt x="2107" y="155"/>
                    </a:cubicBezTo>
                    <a:cubicBezTo>
                      <a:pt x="2119" y="72"/>
                      <a:pt x="2036" y="0"/>
                      <a:pt x="19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908;p21">
                <a:extLst>
                  <a:ext uri="{FF2B5EF4-FFF2-40B4-BE49-F238E27FC236}">
                    <a16:creationId xmlns:a16="http://schemas.microsoft.com/office/drawing/2014/main" id="{6A68B6A0-A76A-0918-6E8E-93A37F6B09FA}"/>
                  </a:ext>
                </a:extLst>
              </p:cNvPr>
              <p:cNvSpPr/>
              <p:nvPr/>
            </p:nvSpPr>
            <p:spPr>
              <a:xfrm>
                <a:off x="5473641" y="2675740"/>
                <a:ext cx="44718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56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238" y="322"/>
                    </a:lnTo>
                    <a:cubicBezTo>
                      <a:pt x="1322" y="322"/>
                      <a:pt x="1393" y="251"/>
                      <a:pt x="1393" y="156"/>
                    </a:cubicBezTo>
                    <a:cubicBezTo>
                      <a:pt x="1405" y="72"/>
                      <a:pt x="1322" y="1"/>
                      <a:pt x="12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909;p21">
                <a:extLst>
                  <a:ext uri="{FF2B5EF4-FFF2-40B4-BE49-F238E27FC236}">
                    <a16:creationId xmlns:a16="http://schemas.microsoft.com/office/drawing/2014/main" id="{03BAF9D0-7276-8103-D396-EDFA065EB69C}"/>
                  </a:ext>
                </a:extLst>
              </p:cNvPr>
              <p:cNvSpPr/>
              <p:nvPr/>
            </p:nvSpPr>
            <p:spPr>
              <a:xfrm>
                <a:off x="5473641" y="2653015"/>
                <a:ext cx="67474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2120" h="322" extrusionOk="0">
                    <a:moveTo>
                      <a:pt x="167" y="0"/>
                    </a:moveTo>
                    <a:cubicBezTo>
                      <a:pt x="71" y="0"/>
                      <a:pt x="0" y="72"/>
                      <a:pt x="0" y="155"/>
                    </a:cubicBezTo>
                    <a:cubicBezTo>
                      <a:pt x="0" y="250"/>
                      <a:pt x="71" y="322"/>
                      <a:pt x="167" y="322"/>
                    </a:cubicBezTo>
                    <a:lnTo>
                      <a:pt x="1953" y="322"/>
                    </a:lnTo>
                    <a:cubicBezTo>
                      <a:pt x="2036" y="322"/>
                      <a:pt x="2107" y="250"/>
                      <a:pt x="2107" y="155"/>
                    </a:cubicBezTo>
                    <a:cubicBezTo>
                      <a:pt x="2119" y="72"/>
                      <a:pt x="2036" y="0"/>
                      <a:pt x="19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910;p21">
                <a:extLst>
                  <a:ext uri="{FF2B5EF4-FFF2-40B4-BE49-F238E27FC236}">
                    <a16:creationId xmlns:a16="http://schemas.microsoft.com/office/drawing/2014/main" id="{DDABBA33-A647-8CA1-5420-72C441CD3E85}"/>
                  </a:ext>
                </a:extLst>
              </p:cNvPr>
              <p:cNvSpPr/>
              <p:nvPr/>
            </p:nvSpPr>
            <p:spPr>
              <a:xfrm>
                <a:off x="5558525" y="2653015"/>
                <a:ext cx="39434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322" extrusionOk="0">
                    <a:moveTo>
                      <a:pt x="167" y="0"/>
                    </a:moveTo>
                    <a:cubicBezTo>
                      <a:pt x="71" y="0"/>
                      <a:pt x="0" y="72"/>
                      <a:pt x="0" y="155"/>
                    </a:cubicBezTo>
                    <a:cubicBezTo>
                      <a:pt x="0" y="250"/>
                      <a:pt x="71" y="322"/>
                      <a:pt x="167" y="322"/>
                    </a:cubicBezTo>
                    <a:lnTo>
                      <a:pt x="1060" y="322"/>
                    </a:lnTo>
                    <a:cubicBezTo>
                      <a:pt x="1143" y="322"/>
                      <a:pt x="1214" y="250"/>
                      <a:pt x="1214" y="155"/>
                    </a:cubicBezTo>
                    <a:cubicBezTo>
                      <a:pt x="1238" y="72"/>
                      <a:pt x="1155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11;p21">
                <a:extLst>
                  <a:ext uri="{FF2B5EF4-FFF2-40B4-BE49-F238E27FC236}">
                    <a16:creationId xmlns:a16="http://schemas.microsoft.com/office/drawing/2014/main" id="{613AF57B-49E6-A058-7640-5291A59B6A44}"/>
                  </a:ext>
                </a:extLst>
              </p:cNvPr>
              <p:cNvSpPr/>
              <p:nvPr/>
            </p:nvSpPr>
            <p:spPr>
              <a:xfrm>
                <a:off x="5558525" y="2630258"/>
                <a:ext cx="39434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56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060" y="322"/>
                    </a:lnTo>
                    <a:cubicBezTo>
                      <a:pt x="1143" y="322"/>
                      <a:pt x="1214" y="251"/>
                      <a:pt x="1214" y="156"/>
                    </a:cubicBezTo>
                    <a:cubicBezTo>
                      <a:pt x="1238" y="72"/>
                      <a:pt x="1155" y="1"/>
                      <a:pt x="10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2;p21">
                <a:extLst>
                  <a:ext uri="{FF2B5EF4-FFF2-40B4-BE49-F238E27FC236}">
                    <a16:creationId xmlns:a16="http://schemas.microsoft.com/office/drawing/2014/main" id="{CEBA074F-50C2-7B24-820A-54BF1E909F68}"/>
                  </a:ext>
                </a:extLst>
              </p:cNvPr>
              <p:cNvSpPr/>
              <p:nvPr/>
            </p:nvSpPr>
            <p:spPr>
              <a:xfrm>
                <a:off x="5558525" y="2675740"/>
                <a:ext cx="39434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323" extrusionOk="0">
                    <a:moveTo>
                      <a:pt x="167" y="1"/>
                    </a:moveTo>
                    <a:cubicBezTo>
                      <a:pt x="71" y="1"/>
                      <a:pt x="0" y="72"/>
                      <a:pt x="0" y="156"/>
                    </a:cubicBezTo>
                    <a:cubicBezTo>
                      <a:pt x="0" y="251"/>
                      <a:pt x="71" y="322"/>
                      <a:pt x="167" y="322"/>
                    </a:cubicBezTo>
                    <a:lnTo>
                      <a:pt x="1060" y="322"/>
                    </a:lnTo>
                    <a:cubicBezTo>
                      <a:pt x="1143" y="322"/>
                      <a:pt x="1214" y="251"/>
                      <a:pt x="1214" y="156"/>
                    </a:cubicBezTo>
                    <a:cubicBezTo>
                      <a:pt x="1238" y="72"/>
                      <a:pt x="1155" y="1"/>
                      <a:pt x="10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13;p21">
                <a:extLst>
                  <a:ext uri="{FF2B5EF4-FFF2-40B4-BE49-F238E27FC236}">
                    <a16:creationId xmlns:a16="http://schemas.microsoft.com/office/drawing/2014/main" id="{B3FE193C-6045-B10E-9C59-0268AD56169E}"/>
                  </a:ext>
                </a:extLst>
              </p:cNvPr>
              <p:cNvSpPr/>
              <p:nvPr/>
            </p:nvSpPr>
            <p:spPr>
              <a:xfrm>
                <a:off x="5558525" y="2698497"/>
                <a:ext cx="39434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322" extrusionOk="0">
                    <a:moveTo>
                      <a:pt x="167" y="0"/>
                    </a:moveTo>
                    <a:cubicBezTo>
                      <a:pt x="71" y="0"/>
                      <a:pt x="0" y="72"/>
                      <a:pt x="0" y="155"/>
                    </a:cubicBezTo>
                    <a:cubicBezTo>
                      <a:pt x="0" y="250"/>
                      <a:pt x="71" y="322"/>
                      <a:pt x="167" y="322"/>
                    </a:cubicBezTo>
                    <a:lnTo>
                      <a:pt x="1060" y="322"/>
                    </a:lnTo>
                    <a:cubicBezTo>
                      <a:pt x="1143" y="322"/>
                      <a:pt x="1214" y="250"/>
                      <a:pt x="1214" y="155"/>
                    </a:cubicBezTo>
                    <a:cubicBezTo>
                      <a:pt x="1238" y="72"/>
                      <a:pt x="1155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" name="Google Shape;870;p21">
              <a:extLst>
                <a:ext uri="{FF2B5EF4-FFF2-40B4-BE49-F238E27FC236}">
                  <a16:creationId xmlns:a16="http://schemas.microsoft.com/office/drawing/2014/main" id="{C83DCA03-E0F0-68B6-1DAA-3DA817B0C8D9}"/>
                </a:ext>
              </a:extLst>
            </p:cNvPr>
            <p:cNvGrpSpPr/>
            <p:nvPr/>
          </p:nvGrpSpPr>
          <p:grpSpPr>
            <a:xfrm>
              <a:off x="7868557" y="3904572"/>
              <a:ext cx="288001" cy="271337"/>
              <a:chOff x="870939" y="2439293"/>
              <a:chExt cx="331993" cy="331993"/>
            </a:xfrm>
            <a:solidFill>
              <a:schemeClr val="tx1"/>
            </a:solidFill>
          </p:grpSpPr>
          <p:sp>
            <p:nvSpPr>
              <p:cNvPr id="57" name="Google Shape;871;p21">
                <a:extLst>
                  <a:ext uri="{FF2B5EF4-FFF2-40B4-BE49-F238E27FC236}">
                    <a16:creationId xmlns:a16="http://schemas.microsoft.com/office/drawing/2014/main" id="{6E774DA5-EDC6-24C6-BCB5-E6B8ED1E3047}"/>
                  </a:ext>
                </a:extLst>
              </p:cNvPr>
              <p:cNvSpPr/>
              <p:nvPr/>
            </p:nvSpPr>
            <p:spPr>
              <a:xfrm>
                <a:off x="870939" y="2439293"/>
                <a:ext cx="331993" cy="331993"/>
              </a:xfrm>
              <a:custGeom>
                <a:avLst/>
                <a:gdLst/>
                <a:ahLst/>
                <a:cxnLst/>
                <a:rect l="l" t="t" r="r" b="b"/>
                <a:pathLst>
                  <a:path w="10431" h="10431" extrusionOk="0">
                    <a:moveTo>
                      <a:pt x="9490" y="298"/>
                    </a:moveTo>
                    <a:cubicBezTo>
                      <a:pt x="9835" y="298"/>
                      <a:pt x="10121" y="584"/>
                      <a:pt x="10121" y="917"/>
                    </a:cubicBezTo>
                    <a:lnTo>
                      <a:pt x="10121" y="9513"/>
                    </a:lnTo>
                    <a:cubicBezTo>
                      <a:pt x="10121" y="9847"/>
                      <a:pt x="9835" y="10132"/>
                      <a:pt x="9490" y="10132"/>
                    </a:cubicBezTo>
                    <a:lnTo>
                      <a:pt x="7037" y="10132"/>
                    </a:lnTo>
                    <a:lnTo>
                      <a:pt x="7037" y="9156"/>
                    </a:lnTo>
                    <a:cubicBezTo>
                      <a:pt x="7037" y="9055"/>
                      <a:pt x="6960" y="9004"/>
                      <a:pt x="6883" y="9004"/>
                    </a:cubicBezTo>
                    <a:cubicBezTo>
                      <a:pt x="6805" y="9004"/>
                      <a:pt x="6728" y="9055"/>
                      <a:pt x="6728" y="9156"/>
                    </a:cubicBezTo>
                    <a:lnTo>
                      <a:pt x="6728" y="10132"/>
                    </a:lnTo>
                    <a:lnTo>
                      <a:pt x="3644" y="10132"/>
                    </a:lnTo>
                    <a:lnTo>
                      <a:pt x="3644" y="298"/>
                    </a:lnTo>
                    <a:lnTo>
                      <a:pt x="6728" y="298"/>
                    </a:lnTo>
                    <a:lnTo>
                      <a:pt x="6728" y="8347"/>
                    </a:lnTo>
                    <a:cubicBezTo>
                      <a:pt x="6728" y="8442"/>
                      <a:pt x="6805" y="8489"/>
                      <a:pt x="6883" y="8489"/>
                    </a:cubicBezTo>
                    <a:cubicBezTo>
                      <a:pt x="6960" y="8489"/>
                      <a:pt x="7037" y="8442"/>
                      <a:pt x="7037" y="8347"/>
                    </a:cubicBezTo>
                    <a:lnTo>
                      <a:pt x="7037" y="298"/>
                    </a:lnTo>
                    <a:close/>
                    <a:moveTo>
                      <a:pt x="918" y="0"/>
                    </a:moveTo>
                    <a:cubicBezTo>
                      <a:pt x="417" y="0"/>
                      <a:pt x="1" y="417"/>
                      <a:pt x="1" y="917"/>
                    </a:cubicBezTo>
                    <a:lnTo>
                      <a:pt x="1" y="2096"/>
                    </a:lnTo>
                    <a:cubicBezTo>
                      <a:pt x="1" y="2191"/>
                      <a:pt x="78" y="2239"/>
                      <a:pt x="156" y="2239"/>
                    </a:cubicBezTo>
                    <a:cubicBezTo>
                      <a:pt x="233" y="2239"/>
                      <a:pt x="310" y="2191"/>
                      <a:pt x="310" y="2096"/>
                    </a:cubicBezTo>
                    <a:lnTo>
                      <a:pt x="310" y="917"/>
                    </a:lnTo>
                    <a:cubicBezTo>
                      <a:pt x="310" y="584"/>
                      <a:pt x="596" y="298"/>
                      <a:pt x="941" y="298"/>
                    </a:cubicBezTo>
                    <a:lnTo>
                      <a:pt x="3394" y="298"/>
                    </a:lnTo>
                    <a:lnTo>
                      <a:pt x="3394" y="10132"/>
                    </a:lnTo>
                    <a:lnTo>
                      <a:pt x="941" y="10132"/>
                    </a:lnTo>
                    <a:cubicBezTo>
                      <a:pt x="596" y="10132"/>
                      <a:pt x="310" y="9847"/>
                      <a:pt x="310" y="9513"/>
                    </a:cubicBezTo>
                    <a:lnTo>
                      <a:pt x="310" y="2965"/>
                    </a:lnTo>
                    <a:cubicBezTo>
                      <a:pt x="310" y="2864"/>
                      <a:pt x="233" y="2813"/>
                      <a:pt x="156" y="2813"/>
                    </a:cubicBezTo>
                    <a:cubicBezTo>
                      <a:pt x="78" y="2813"/>
                      <a:pt x="1" y="2864"/>
                      <a:pt x="1" y="2965"/>
                    </a:cubicBezTo>
                    <a:lnTo>
                      <a:pt x="1" y="9513"/>
                    </a:lnTo>
                    <a:cubicBezTo>
                      <a:pt x="1" y="10013"/>
                      <a:pt x="417" y="10430"/>
                      <a:pt x="918" y="10430"/>
                    </a:cubicBezTo>
                    <a:lnTo>
                      <a:pt x="9514" y="10430"/>
                    </a:lnTo>
                    <a:cubicBezTo>
                      <a:pt x="10014" y="10430"/>
                      <a:pt x="10431" y="10013"/>
                      <a:pt x="10431" y="9513"/>
                    </a:cubicBezTo>
                    <a:lnTo>
                      <a:pt x="10431" y="917"/>
                    </a:lnTo>
                    <a:cubicBezTo>
                      <a:pt x="10431" y="417"/>
                      <a:pt x="10014" y="0"/>
                      <a:pt x="95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872;p21">
                <a:extLst>
                  <a:ext uri="{FF2B5EF4-FFF2-40B4-BE49-F238E27FC236}">
                    <a16:creationId xmlns:a16="http://schemas.microsoft.com/office/drawing/2014/main" id="{46DDC60B-9A59-B49C-EAB4-C8796B3FCB5C}"/>
                  </a:ext>
                </a:extLst>
              </p:cNvPr>
              <p:cNvSpPr/>
              <p:nvPr/>
            </p:nvSpPr>
            <p:spPr>
              <a:xfrm>
                <a:off x="908463" y="2696969"/>
                <a:ext cx="41726" cy="41726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1311" extrusionOk="0">
                    <a:moveTo>
                      <a:pt x="673" y="309"/>
                    </a:moveTo>
                    <a:cubicBezTo>
                      <a:pt x="844" y="309"/>
                      <a:pt x="989" y="471"/>
                      <a:pt x="989" y="655"/>
                    </a:cubicBezTo>
                    <a:cubicBezTo>
                      <a:pt x="989" y="846"/>
                      <a:pt x="846" y="1001"/>
                      <a:pt x="655" y="1001"/>
                    </a:cubicBezTo>
                    <a:cubicBezTo>
                      <a:pt x="453" y="1001"/>
                      <a:pt x="310" y="846"/>
                      <a:pt x="310" y="655"/>
                    </a:cubicBezTo>
                    <a:cubicBezTo>
                      <a:pt x="310" y="465"/>
                      <a:pt x="453" y="310"/>
                      <a:pt x="655" y="310"/>
                    </a:cubicBezTo>
                    <a:cubicBezTo>
                      <a:pt x="661" y="310"/>
                      <a:pt x="667" y="309"/>
                      <a:pt x="673" y="309"/>
                    </a:cubicBezTo>
                    <a:close/>
                    <a:moveTo>
                      <a:pt x="655" y="0"/>
                    </a:moveTo>
                    <a:cubicBezTo>
                      <a:pt x="274" y="0"/>
                      <a:pt x="0" y="286"/>
                      <a:pt x="0" y="655"/>
                    </a:cubicBezTo>
                    <a:cubicBezTo>
                      <a:pt x="0" y="1012"/>
                      <a:pt x="298" y="1310"/>
                      <a:pt x="655" y="1310"/>
                    </a:cubicBezTo>
                    <a:cubicBezTo>
                      <a:pt x="1012" y="1310"/>
                      <a:pt x="1310" y="1012"/>
                      <a:pt x="1310" y="655"/>
                    </a:cubicBezTo>
                    <a:cubicBezTo>
                      <a:pt x="1310" y="298"/>
                      <a:pt x="1012" y="0"/>
                      <a:pt x="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873;p21">
                <a:extLst>
                  <a:ext uri="{FF2B5EF4-FFF2-40B4-BE49-F238E27FC236}">
                    <a16:creationId xmlns:a16="http://schemas.microsoft.com/office/drawing/2014/main" id="{BF868D9A-32C1-F134-EDF8-DFFD4052A6DD}"/>
                  </a:ext>
                </a:extLst>
              </p:cNvPr>
              <p:cNvSpPr/>
              <p:nvPr/>
            </p:nvSpPr>
            <p:spPr>
              <a:xfrm>
                <a:off x="1015690" y="2696969"/>
                <a:ext cx="41726" cy="41726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1311" extrusionOk="0">
                    <a:moveTo>
                      <a:pt x="656" y="310"/>
                    </a:moveTo>
                    <a:cubicBezTo>
                      <a:pt x="858" y="310"/>
                      <a:pt x="1001" y="465"/>
                      <a:pt x="1001" y="655"/>
                    </a:cubicBezTo>
                    <a:cubicBezTo>
                      <a:pt x="1001" y="846"/>
                      <a:pt x="858" y="1001"/>
                      <a:pt x="656" y="1001"/>
                    </a:cubicBezTo>
                    <a:cubicBezTo>
                      <a:pt x="465" y="1001"/>
                      <a:pt x="322" y="846"/>
                      <a:pt x="322" y="655"/>
                    </a:cubicBezTo>
                    <a:cubicBezTo>
                      <a:pt x="322" y="465"/>
                      <a:pt x="465" y="310"/>
                      <a:pt x="656" y="310"/>
                    </a:cubicBezTo>
                    <a:close/>
                    <a:moveTo>
                      <a:pt x="656" y="0"/>
                    </a:moveTo>
                    <a:cubicBezTo>
                      <a:pt x="299" y="0"/>
                      <a:pt x="1" y="298"/>
                      <a:pt x="1" y="655"/>
                    </a:cubicBezTo>
                    <a:cubicBezTo>
                      <a:pt x="1" y="1012"/>
                      <a:pt x="299" y="1310"/>
                      <a:pt x="656" y="1310"/>
                    </a:cubicBezTo>
                    <a:cubicBezTo>
                      <a:pt x="1013" y="1310"/>
                      <a:pt x="1311" y="1012"/>
                      <a:pt x="1311" y="655"/>
                    </a:cubicBezTo>
                    <a:cubicBezTo>
                      <a:pt x="1311" y="298"/>
                      <a:pt x="1013" y="0"/>
                      <a:pt x="6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874;p21">
                <a:extLst>
                  <a:ext uri="{FF2B5EF4-FFF2-40B4-BE49-F238E27FC236}">
                    <a16:creationId xmlns:a16="http://schemas.microsoft.com/office/drawing/2014/main" id="{2BA28428-7AE3-46E1-93EB-56E818BE98F9}"/>
                  </a:ext>
                </a:extLst>
              </p:cNvPr>
              <p:cNvSpPr/>
              <p:nvPr/>
            </p:nvSpPr>
            <p:spPr>
              <a:xfrm>
                <a:off x="1122567" y="2696969"/>
                <a:ext cx="41726" cy="41726"/>
              </a:xfrm>
              <a:custGeom>
                <a:avLst/>
                <a:gdLst/>
                <a:ahLst/>
                <a:cxnLst/>
                <a:rect l="l" t="t" r="r" b="b"/>
                <a:pathLst>
                  <a:path w="1311" h="1311" extrusionOk="0">
                    <a:moveTo>
                      <a:pt x="655" y="310"/>
                    </a:moveTo>
                    <a:cubicBezTo>
                      <a:pt x="846" y="310"/>
                      <a:pt x="989" y="465"/>
                      <a:pt x="989" y="655"/>
                    </a:cubicBezTo>
                    <a:cubicBezTo>
                      <a:pt x="989" y="846"/>
                      <a:pt x="846" y="1001"/>
                      <a:pt x="655" y="1001"/>
                    </a:cubicBezTo>
                    <a:cubicBezTo>
                      <a:pt x="453" y="1001"/>
                      <a:pt x="310" y="846"/>
                      <a:pt x="310" y="655"/>
                    </a:cubicBezTo>
                    <a:cubicBezTo>
                      <a:pt x="310" y="465"/>
                      <a:pt x="453" y="310"/>
                      <a:pt x="655" y="310"/>
                    </a:cubicBezTo>
                    <a:close/>
                    <a:moveTo>
                      <a:pt x="655" y="0"/>
                    </a:moveTo>
                    <a:cubicBezTo>
                      <a:pt x="298" y="0"/>
                      <a:pt x="0" y="298"/>
                      <a:pt x="0" y="655"/>
                    </a:cubicBezTo>
                    <a:cubicBezTo>
                      <a:pt x="0" y="1012"/>
                      <a:pt x="298" y="1310"/>
                      <a:pt x="655" y="1310"/>
                    </a:cubicBezTo>
                    <a:cubicBezTo>
                      <a:pt x="1013" y="1310"/>
                      <a:pt x="1310" y="1012"/>
                      <a:pt x="1310" y="655"/>
                    </a:cubicBezTo>
                    <a:cubicBezTo>
                      <a:pt x="1310" y="298"/>
                      <a:pt x="1013" y="0"/>
                      <a:pt x="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875;p21">
                <a:extLst>
                  <a:ext uri="{FF2B5EF4-FFF2-40B4-BE49-F238E27FC236}">
                    <a16:creationId xmlns:a16="http://schemas.microsoft.com/office/drawing/2014/main" id="{DB96CB76-DB56-1EED-3536-FB480A16B148}"/>
                  </a:ext>
                </a:extLst>
              </p:cNvPr>
              <p:cNvSpPr/>
              <p:nvPr/>
            </p:nvSpPr>
            <p:spPr>
              <a:xfrm>
                <a:off x="913015" y="2504094"/>
                <a:ext cx="31859" cy="9867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10" extrusionOk="0">
                    <a:moveTo>
                      <a:pt x="191" y="0"/>
                    </a:moveTo>
                    <a:cubicBezTo>
                      <a:pt x="0" y="12"/>
                      <a:pt x="0" y="310"/>
                      <a:pt x="191" y="310"/>
                    </a:cubicBezTo>
                    <a:lnTo>
                      <a:pt x="810" y="310"/>
                    </a:lnTo>
                    <a:cubicBezTo>
                      <a:pt x="1000" y="310"/>
                      <a:pt x="1000" y="0"/>
                      <a:pt x="8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876;p21">
                <a:extLst>
                  <a:ext uri="{FF2B5EF4-FFF2-40B4-BE49-F238E27FC236}">
                    <a16:creationId xmlns:a16="http://schemas.microsoft.com/office/drawing/2014/main" id="{F1E72395-231C-504E-3525-16806662386E}"/>
                  </a:ext>
                </a:extLst>
              </p:cNvPr>
              <p:cNvSpPr/>
              <p:nvPr/>
            </p:nvSpPr>
            <p:spPr>
              <a:xfrm>
                <a:off x="913015" y="2532898"/>
                <a:ext cx="31859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22" extrusionOk="0">
                    <a:moveTo>
                      <a:pt x="191" y="0"/>
                    </a:moveTo>
                    <a:cubicBezTo>
                      <a:pt x="0" y="24"/>
                      <a:pt x="0" y="322"/>
                      <a:pt x="191" y="322"/>
                    </a:cubicBezTo>
                    <a:lnTo>
                      <a:pt x="810" y="322"/>
                    </a:lnTo>
                    <a:cubicBezTo>
                      <a:pt x="1000" y="322"/>
                      <a:pt x="1000" y="0"/>
                      <a:pt x="8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877;p21">
                <a:extLst>
                  <a:ext uri="{FF2B5EF4-FFF2-40B4-BE49-F238E27FC236}">
                    <a16:creationId xmlns:a16="http://schemas.microsoft.com/office/drawing/2014/main" id="{22D1A34C-9E4F-127C-DC2C-B0A87B88E8A7}"/>
                  </a:ext>
                </a:extLst>
              </p:cNvPr>
              <p:cNvSpPr/>
              <p:nvPr/>
            </p:nvSpPr>
            <p:spPr>
              <a:xfrm>
                <a:off x="913015" y="2562052"/>
                <a:ext cx="31859" cy="9898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11" extrusionOk="0">
                    <a:moveTo>
                      <a:pt x="191" y="1"/>
                    </a:moveTo>
                    <a:cubicBezTo>
                      <a:pt x="0" y="13"/>
                      <a:pt x="0" y="310"/>
                      <a:pt x="191" y="310"/>
                    </a:cubicBezTo>
                    <a:lnTo>
                      <a:pt x="810" y="310"/>
                    </a:lnTo>
                    <a:cubicBezTo>
                      <a:pt x="1000" y="310"/>
                      <a:pt x="1000" y="1"/>
                      <a:pt x="8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878;p21">
                <a:extLst>
                  <a:ext uri="{FF2B5EF4-FFF2-40B4-BE49-F238E27FC236}">
                    <a16:creationId xmlns:a16="http://schemas.microsoft.com/office/drawing/2014/main" id="{ED04A020-F39E-B897-B7C9-14F0BB3DE94C}"/>
                  </a:ext>
                </a:extLst>
              </p:cNvPr>
              <p:cNvSpPr/>
              <p:nvPr/>
            </p:nvSpPr>
            <p:spPr>
              <a:xfrm>
                <a:off x="894428" y="2474908"/>
                <a:ext cx="69384" cy="167508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5263" extrusionOk="0">
                    <a:moveTo>
                      <a:pt x="1870" y="298"/>
                    </a:moveTo>
                    <a:lnTo>
                      <a:pt x="1870" y="3703"/>
                    </a:lnTo>
                    <a:lnTo>
                      <a:pt x="287" y="3703"/>
                    </a:lnTo>
                    <a:lnTo>
                      <a:pt x="287" y="298"/>
                    </a:lnTo>
                    <a:close/>
                    <a:moveTo>
                      <a:pt x="1882" y="4001"/>
                    </a:moveTo>
                    <a:lnTo>
                      <a:pt x="1882" y="4953"/>
                    </a:lnTo>
                    <a:lnTo>
                      <a:pt x="299" y="4953"/>
                    </a:lnTo>
                    <a:lnTo>
                      <a:pt x="299" y="4001"/>
                    </a:lnTo>
                    <a:close/>
                    <a:moveTo>
                      <a:pt x="156" y="0"/>
                    </a:moveTo>
                    <a:cubicBezTo>
                      <a:pt x="60" y="0"/>
                      <a:pt x="1" y="72"/>
                      <a:pt x="1" y="143"/>
                    </a:cubicBezTo>
                    <a:lnTo>
                      <a:pt x="1" y="5120"/>
                    </a:lnTo>
                    <a:cubicBezTo>
                      <a:pt x="1" y="5203"/>
                      <a:pt x="84" y="5263"/>
                      <a:pt x="156" y="5263"/>
                    </a:cubicBezTo>
                    <a:lnTo>
                      <a:pt x="2025" y="5263"/>
                    </a:lnTo>
                    <a:cubicBezTo>
                      <a:pt x="2108" y="5263"/>
                      <a:pt x="2180" y="5192"/>
                      <a:pt x="2180" y="5120"/>
                    </a:cubicBezTo>
                    <a:lnTo>
                      <a:pt x="2180" y="143"/>
                    </a:lnTo>
                    <a:cubicBezTo>
                      <a:pt x="2180" y="60"/>
                      <a:pt x="2108" y="0"/>
                      <a:pt x="20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879;p21">
                <a:extLst>
                  <a:ext uri="{FF2B5EF4-FFF2-40B4-BE49-F238E27FC236}">
                    <a16:creationId xmlns:a16="http://schemas.microsoft.com/office/drawing/2014/main" id="{31C1897F-25E1-D6AB-94A4-8E132778D5BF}"/>
                  </a:ext>
                </a:extLst>
              </p:cNvPr>
              <p:cNvSpPr/>
              <p:nvPr/>
            </p:nvSpPr>
            <p:spPr>
              <a:xfrm>
                <a:off x="1002068" y="2474145"/>
                <a:ext cx="69384" cy="168272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5287" extrusionOk="0">
                    <a:moveTo>
                      <a:pt x="1881" y="322"/>
                    </a:moveTo>
                    <a:lnTo>
                      <a:pt x="1881" y="3727"/>
                    </a:lnTo>
                    <a:lnTo>
                      <a:pt x="298" y="3727"/>
                    </a:lnTo>
                    <a:lnTo>
                      <a:pt x="298" y="322"/>
                    </a:lnTo>
                    <a:close/>
                    <a:moveTo>
                      <a:pt x="1881" y="4025"/>
                    </a:moveTo>
                    <a:lnTo>
                      <a:pt x="1881" y="4977"/>
                    </a:lnTo>
                    <a:lnTo>
                      <a:pt x="298" y="4977"/>
                    </a:lnTo>
                    <a:lnTo>
                      <a:pt x="298" y="4025"/>
                    </a:lnTo>
                    <a:close/>
                    <a:moveTo>
                      <a:pt x="155" y="1"/>
                    </a:moveTo>
                    <a:cubicBezTo>
                      <a:pt x="60" y="1"/>
                      <a:pt x="0" y="84"/>
                      <a:pt x="0" y="155"/>
                    </a:cubicBezTo>
                    <a:lnTo>
                      <a:pt x="0" y="5144"/>
                    </a:lnTo>
                    <a:cubicBezTo>
                      <a:pt x="0" y="5227"/>
                      <a:pt x="72" y="5287"/>
                      <a:pt x="155" y="5287"/>
                    </a:cubicBezTo>
                    <a:lnTo>
                      <a:pt x="2024" y="5287"/>
                    </a:lnTo>
                    <a:cubicBezTo>
                      <a:pt x="2120" y="5287"/>
                      <a:pt x="2179" y="5216"/>
                      <a:pt x="2179" y="5144"/>
                    </a:cubicBezTo>
                    <a:lnTo>
                      <a:pt x="2179" y="167"/>
                    </a:lnTo>
                    <a:cubicBezTo>
                      <a:pt x="2179" y="84"/>
                      <a:pt x="2120" y="1"/>
                      <a:pt x="20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880;p21">
                <a:extLst>
                  <a:ext uri="{FF2B5EF4-FFF2-40B4-BE49-F238E27FC236}">
                    <a16:creationId xmlns:a16="http://schemas.microsoft.com/office/drawing/2014/main" id="{67E78B7C-7B42-CC88-EF86-D0419A8E6CB5}"/>
                  </a:ext>
                </a:extLst>
              </p:cNvPr>
              <p:cNvSpPr/>
              <p:nvPr/>
            </p:nvSpPr>
            <p:spPr>
              <a:xfrm>
                <a:off x="1108531" y="2474145"/>
                <a:ext cx="69384" cy="168272"/>
              </a:xfrm>
              <a:custGeom>
                <a:avLst/>
                <a:gdLst/>
                <a:ahLst/>
                <a:cxnLst/>
                <a:rect l="l" t="t" r="r" b="b"/>
                <a:pathLst>
                  <a:path w="2180" h="5287" extrusionOk="0">
                    <a:moveTo>
                      <a:pt x="1882" y="322"/>
                    </a:moveTo>
                    <a:lnTo>
                      <a:pt x="1882" y="3727"/>
                    </a:lnTo>
                    <a:lnTo>
                      <a:pt x="299" y="3727"/>
                    </a:lnTo>
                    <a:lnTo>
                      <a:pt x="299" y="322"/>
                    </a:lnTo>
                    <a:close/>
                    <a:moveTo>
                      <a:pt x="1882" y="4025"/>
                    </a:moveTo>
                    <a:lnTo>
                      <a:pt x="1882" y="4977"/>
                    </a:lnTo>
                    <a:lnTo>
                      <a:pt x="299" y="4977"/>
                    </a:lnTo>
                    <a:lnTo>
                      <a:pt x="299" y="4025"/>
                    </a:lnTo>
                    <a:close/>
                    <a:moveTo>
                      <a:pt x="156" y="1"/>
                    </a:moveTo>
                    <a:cubicBezTo>
                      <a:pt x="60" y="1"/>
                      <a:pt x="1" y="84"/>
                      <a:pt x="1" y="155"/>
                    </a:cubicBezTo>
                    <a:lnTo>
                      <a:pt x="1" y="5144"/>
                    </a:lnTo>
                    <a:cubicBezTo>
                      <a:pt x="1" y="5227"/>
                      <a:pt x="84" y="5287"/>
                      <a:pt x="156" y="5287"/>
                    </a:cubicBezTo>
                    <a:lnTo>
                      <a:pt x="2025" y="5287"/>
                    </a:lnTo>
                    <a:cubicBezTo>
                      <a:pt x="2120" y="5287"/>
                      <a:pt x="2180" y="5216"/>
                      <a:pt x="2180" y="5144"/>
                    </a:cubicBezTo>
                    <a:lnTo>
                      <a:pt x="2180" y="167"/>
                    </a:lnTo>
                    <a:cubicBezTo>
                      <a:pt x="2180" y="84"/>
                      <a:pt x="2120" y="1"/>
                      <a:pt x="20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881;p21">
                <a:extLst>
                  <a:ext uri="{FF2B5EF4-FFF2-40B4-BE49-F238E27FC236}">
                    <a16:creationId xmlns:a16="http://schemas.microsoft.com/office/drawing/2014/main" id="{F5A980FC-8377-1787-FD83-E91EA7A8C2B6}"/>
                  </a:ext>
                </a:extLst>
              </p:cNvPr>
              <p:cNvSpPr/>
              <p:nvPr/>
            </p:nvSpPr>
            <p:spPr>
              <a:xfrm>
                <a:off x="1127118" y="2504094"/>
                <a:ext cx="31859" cy="9867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10" extrusionOk="0">
                    <a:moveTo>
                      <a:pt x="191" y="0"/>
                    </a:moveTo>
                    <a:cubicBezTo>
                      <a:pt x="0" y="12"/>
                      <a:pt x="0" y="310"/>
                      <a:pt x="191" y="310"/>
                    </a:cubicBezTo>
                    <a:lnTo>
                      <a:pt x="810" y="310"/>
                    </a:lnTo>
                    <a:cubicBezTo>
                      <a:pt x="1000" y="310"/>
                      <a:pt x="1000" y="0"/>
                      <a:pt x="8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882;p21">
                <a:extLst>
                  <a:ext uri="{FF2B5EF4-FFF2-40B4-BE49-F238E27FC236}">
                    <a16:creationId xmlns:a16="http://schemas.microsoft.com/office/drawing/2014/main" id="{E922CA65-2292-B7A1-CCEF-D25E7031536E}"/>
                  </a:ext>
                </a:extLst>
              </p:cNvPr>
              <p:cNvSpPr/>
              <p:nvPr/>
            </p:nvSpPr>
            <p:spPr>
              <a:xfrm>
                <a:off x="1127118" y="2532898"/>
                <a:ext cx="31859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22" extrusionOk="0">
                    <a:moveTo>
                      <a:pt x="191" y="0"/>
                    </a:moveTo>
                    <a:cubicBezTo>
                      <a:pt x="0" y="24"/>
                      <a:pt x="0" y="322"/>
                      <a:pt x="191" y="322"/>
                    </a:cubicBezTo>
                    <a:lnTo>
                      <a:pt x="810" y="322"/>
                    </a:lnTo>
                    <a:cubicBezTo>
                      <a:pt x="1000" y="322"/>
                      <a:pt x="1000" y="0"/>
                      <a:pt x="8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883;p21">
                <a:extLst>
                  <a:ext uri="{FF2B5EF4-FFF2-40B4-BE49-F238E27FC236}">
                    <a16:creationId xmlns:a16="http://schemas.microsoft.com/office/drawing/2014/main" id="{D46C7039-CABB-A0A5-0C3A-4D8BDB2ABBE8}"/>
                  </a:ext>
                </a:extLst>
              </p:cNvPr>
              <p:cNvSpPr/>
              <p:nvPr/>
            </p:nvSpPr>
            <p:spPr>
              <a:xfrm>
                <a:off x="1127118" y="2562052"/>
                <a:ext cx="31859" cy="9898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311" extrusionOk="0">
                    <a:moveTo>
                      <a:pt x="191" y="1"/>
                    </a:moveTo>
                    <a:cubicBezTo>
                      <a:pt x="0" y="13"/>
                      <a:pt x="0" y="310"/>
                      <a:pt x="191" y="310"/>
                    </a:cubicBezTo>
                    <a:lnTo>
                      <a:pt x="810" y="310"/>
                    </a:lnTo>
                    <a:cubicBezTo>
                      <a:pt x="1000" y="310"/>
                      <a:pt x="1000" y="1"/>
                      <a:pt x="8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884;p21">
                <a:extLst>
                  <a:ext uri="{FF2B5EF4-FFF2-40B4-BE49-F238E27FC236}">
                    <a16:creationId xmlns:a16="http://schemas.microsoft.com/office/drawing/2014/main" id="{F957EE62-196F-DF82-CED5-32DB6FC8CE0B}"/>
                  </a:ext>
                </a:extLst>
              </p:cNvPr>
              <p:cNvSpPr/>
              <p:nvPr/>
            </p:nvSpPr>
            <p:spPr>
              <a:xfrm>
                <a:off x="1020624" y="2504094"/>
                <a:ext cx="32241" cy="9867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310" extrusionOk="0">
                    <a:moveTo>
                      <a:pt x="203" y="0"/>
                    </a:moveTo>
                    <a:cubicBezTo>
                      <a:pt x="1" y="12"/>
                      <a:pt x="1" y="310"/>
                      <a:pt x="203" y="310"/>
                    </a:cubicBezTo>
                    <a:lnTo>
                      <a:pt x="822" y="310"/>
                    </a:lnTo>
                    <a:cubicBezTo>
                      <a:pt x="1013" y="310"/>
                      <a:pt x="1013" y="0"/>
                      <a:pt x="8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885;p21">
                <a:extLst>
                  <a:ext uri="{FF2B5EF4-FFF2-40B4-BE49-F238E27FC236}">
                    <a16:creationId xmlns:a16="http://schemas.microsoft.com/office/drawing/2014/main" id="{F0FE4AF2-5031-24D5-C1AC-E030A913D283}"/>
                  </a:ext>
                </a:extLst>
              </p:cNvPr>
              <p:cNvSpPr/>
              <p:nvPr/>
            </p:nvSpPr>
            <p:spPr>
              <a:xfrm>
                <a:off x="1020624" y="2532898"/>
                <a:ext cx="32241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322" extrusionOk="0">
                    <a:moveTo>
                      <a:pt x="203" y="0"/>
                    </a:moveTo>
                    <a:cubicBezTo>
                      <a:pt x="1" y="24"/>
                      <a:pt x="1" y="322"/>
                      <a:pt x="203" y="322"/>
                    </a:cubicBezTo>
                    <a:lnTo>
                      <a:pt x="822" y="322"/>
                    </a:lnTo>
                    <a:cubicBezTo>
                      <a:pt x="1013" y="322"/>
                      <a:pt x="1013" y="0"/>
                      <a:pt x="8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886;p21">
                <a:extLst>
                  <a:ext uri="{FF2B5EF4-FFF2-40B4-BE49-F238E27FC236}">
                    <a16:creationId xmlns:a16="http://schemas.microsoft.com/office/drawing/2014/main" id="{FB795231-F932-2F4B-397B-662827DB52C4}"/>
                  </a:ext>
                </a:extLst>
              </p:cNvPr>
              <p:cNvSpPr/>
              <p:nvPr/>
            </p:nvSpPr>
            <p:spPr>
              <a:xfrm>
                <a:off x="1020624" y="2562052"/>
                <a:ext cx="32241" cy="9898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311" extrusionOk="0">
                    <a:moveTo>
                      <a:pt x="203" y="1"/>
                    </a:moveTo>
                    <a:cubicBezTo>
                      <a:pt x="1" y="13"/>
                      <a:pt x="1" y="310"/>
                      <a:pt x="203" y="310"/>
                    </a:cubicBezTo>
                    <a:lnTo>
                      <a:pt x="822" y="310"/>
                    </a:lnTo>
                    <a:cubicBezTo>
                      <a:pt x="1013" y="310"/>
                      <a:pt x="1013" y="1"/>
                      <a:pt x="8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" name="Google Shape;1358;p22">
              <a:extLst>
                <a:ext uri="{FF2B5EF4-FFF2-40B4-BE49-F238E27FC236}">
                  <a16:creationId xmlns:a16="http://schemas.microsoft.com/office/drawing/2014/main" id="{701C4126-5871-07B7-F58F-34F5C1D2FFF2}"/>
                </a:ext>
              </a:extLst>
            </p:cNvPr>
            <p:cNvGrpSpPr/>
            <p:nvPr/>
          </p:nvGrpSpPr>
          <p:grpSpPr>
            <a:xfrm>
              <a:off x="8228592" y="3897162"/>
              <a:ext cx="288001" cy="278747"/>
              <a:chOff x="2810958" y="4273923"/>
              <a:chExt cx="353145" cy="361873"/>
            </a:xfrm>
            <a:solidFill>
              <a:schemeClr val="tx1"/>
            </a:solidFill>
          </p:grpSpPr>
          <p:sp>
            <p:nvSpPr>
              <p:cNvPr id="50" name="Google Shape;1359;p22">
                <a:extLst>
                  <a:ext uri="{FF2B5EF4-FFF2-40B4-BE49-F238E27FC236}">
                    <a16:creationId xmlns:a16="http://schemas.microsoft.com/office/drawing/2014/main" id="{6F895182-D13B-B005-04CD-8EE3C87C2694}"/>
                  </a:ext>
                </a:extLst>
              </p:cNvPr>
              <p:cNvSpPr/>
              <p:nvPr/>
            </p:nvSpPr>
            <p:spPr>
              <a:xfrm>
                <a:off x="2886837" y="4273923"/>
                <a:ext cx="53867" cy="169946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5335" extrusionOk="0">
                    <a:moveTo>
                      <a:pt x="1179" y="346"/>
                    </a:moveTo>
                    <a:cubicBezTo>
                      <a:pt x="1203" y="346"/>
                      <a:pt x="1250" y="382"/>
                      <a:pt x="1250" y="417"/>
                    </a:cubicBezTo>
                    <a:lnTo>
                      <a:pt x="1250" y="644"/>
                    </a:lnTo>
                    <a:lnTo>
                      <a:pt x="464" y="644"/>
                    </a:lnTo>
                    <a:lnTo>
                      <a:pt x="464" y="417"/>
                    </a:lnTo>
                    <a:cubicBezTo>
                      <a:pt x="452" y="382"/>
                      <a:pt x="488" y="346"/>
                      <a:pt x="524" y="346"/>
                    </a:cubicBezTo>
                    <a:close/>
                    <a:moveTo>
                      <a:pt x="1131" y="4275"/>
                    </a:moveTo>
                    <a:lnTo>
                      <a:pt x="845" y="4965"/>
                    </a:lnTo>
                    <a:lnTo>
                      <a:pt x="583" y="4275"/>
                    </a:lnTo>
                    <a:close/>
                    <a:moveTo>
                      <a:pt x="512" y="1"/>
                    </a:moveTo>
                    <a:cubicBezTo>
                      <a:pt x="298" y="1"/>
                      <a:pt x="119" y="179"/>
                      <a:pt x="119" y="405"/>
                    </a:cubicBezTo>
                    <a:lnTo>
                      <a:pt x="119" y="751"/>
                    </a:lnTo>
                    <a:cubicBezTo>
                      <a:pt x="36" y="822"/>
                      <a:pt x="0" y="929"/>
                      <a:pt x="0" y="1036"/>
                    </a:cubicBezTo>
                    <a:lnTo>
                      <a:pt x="0" y="3870"/>
                    </a:lnTo>
                    <a:cubicBezTo>
                      <a:pt x="0" y="4025"/>
                      <a:pt x="71" y="4156"/>
                      <a:pt x="191" y="4215"/>
                    </a:cubicBezTo>
                    <a:lnTo>
                      <a:pt x="560" y="5144"/>
                    </a:lnTo>
                    <a:cubicBezTo>
                      <a:pt x="607" y="5263"/>
                      <a:pt x="726" y="5335"/>
                      <a:pt x="845" y="5335"/>
                    </a:cubicBezTo>
                    <a:cubicBezTo>
                      <a:pt x="976" y="5335"/>
                      <a:pt x="1084" y="5263"/>
                      <a:pt x="1131" y="5144"/>
                    </a:cubicBezTo>
                    <a:lnTo>
                      <a:pt x="1500" y="4215"/>
                    </a:lnTo>
                    <a:cubicBezTo>
                      <a:pt x="1619" y="4144"/>
                      <a:pt x="1691" y="4025"/>
                      <a:pt x="1691" y="3870"/>
                    </a:cubicBezTo>
                    <a:lnTo>
                      <a:pt x="1691" y="3084"/>
                    </a:lnTo>
                    <a:cubicBezTo>
                      <a:pt x="1691" y="3001"/>
                      <a:pt x="1619" y="2918"/>
                      <a:pt x="1524" y="2918"/>
                    </a:cubicBezTo>
                    <a:cubicBezTo>
                      <a:pt x="1441" y="2918"/>
                      <a:pt x="1369" y="3001"/>
                      <a:pt x="1369" y="3084"/>
                    </a:cubicBezTo>
                    <a:lnTo>
                      <a:pt x="1369" y="3870"/>
                    </a:lnTo>
                    <a:cubicBezTo>
                      <a:pt x="1369" y="3906"/>
                      <a:pt x="1334" y="3953"/>
                      <a:pt x="1286" y="3953"/>
                    </a:cubicBezTo>
                    <a:lnTo>
                      <a:pt x="393" y="3953"/>
                    </a:lnTo>
                    <a:cubicBezTo>
                      <a:pt x="369" y="3953"/>
                      <a:pt x="322" y="3918"/>
                      <a:pt x="322" y="3870"/>
                    </a:cubicBezTo>
                    <a:lnTo>
                      <a:pt x="322" y="1036"/>
                    </a:lnTo>
                    <a:cubicBezTo>
                      <a:pt x="322" y="1001"/>
                      <a:pt x="357" y="953"/>
                      <a:pt x="393" y="953"/>
                    </a:cubicBezTo>
                    <a:lnTo>
                      <a:pt x="1286" y="953"/>
                    </a:lnTo>
                    <a:cubicBezTo>
                      <a:pt x="1322" y="953"/>
                      <a:pt x="1369" y="989"/>
                      <a:pt x="1369" y="1036"/>
                    </a:cubicBezTo>
                    <a:lnTo>
                      <a:pt x="1369" y="2358"/>
                    </a:lnTo>
                    <a:cubicBezTo>
                      <a:pt x="1369" y="2441"/>
                      <a:pt x="1441" y="2525"/>
                      <a:pt x="1524" y="2525"/>
                    </a:cubicBezTo>
                    <a:cubicBezTo>
                      <a:pt x="1619" y="2525"/>
                      <a:pt x="1691" y="2441"/>
                      <a:pt x="1691" y="2358"/>
                    </a:cubicBezTo>
                    <a:lnTo>
                      <a:pt x="1691" y="1036"/>
                    </a:lnTo>
                    <a:cubicBezTo>
                      <a:pt x="1691" y="929"/>
                      <a:pt x="1643" y="822"/>
                      <a:pt x="1572" y="751"/>
                    </a:cubicBezTo>
                    <a:lnTo>
                      <a:pt x="1572" y="405"/>
                    </a:lnTo>
                    <a:cubicBezTo>
                      <a:pt x="1572" y="179"/>
                      <a:pt x="1393" y="1"/>
                      <a:pt x="1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1360;p22">
                <a:extLst>
                  <a:ext uri="{FF2B5EF4-FFF2-40B4-BE49-F238E27FC236}">
                    <a16:creationId xmlns:a16="http://schemas.microsoft.com/office/drawing/2014/main" id="{85367990-3617-637D-B2CF-6446EE3FF844}"/>
                  </a:ext>
                </a:extLst>
              </p:cNvPr>
              <p:cNvSpPr/>
              <p:nvPr/>
            </p:nvSpPr>
            <p:spPr>
              <a:xfrm>
                <a:off x="2815131" y="4273923"/>
                <a:ext cx="57307" cy="279942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8788" extrusionOk="0">
                    <a:moveTo>
                      <a:pt x="906" y="382"/>
                    </a:moveTo>
                    <a:lnTo>
                      <a:pt x="1251" y="1239"/>
                    </a:lnTo>
                    <a:lnTo>
                      <a:pt x="572" y="1239"/>
                    </a:lnTo>
                    <a:lnTo>
                      <a:pt x="906" y="382"/>
                    </a:lnTo>
                    <a:close/>
                    <a:moveTo>
                      <a:pt x="751" y="1548"/>
                    </a:moveTo>
                    <a:lnTo>
                      <a:pt x="751" y="7466"/>
                    </a:lnTo>
                    <a:lnTo>
                      <a:pt x="346" y="7466"/>
                    </a:lnTo>
                    <a:lnTo>
                      <a:pt x="346" y="1644"/>
                    </a:lnTo>
                    <a:cubicBezTo>
                      <a:pt x="346" y="1596"/>
                      <a:pt x="394" y="1548"/>
                      <a:pt x="429" y="1548"/>
                    </a:cubicBezTo>
                    <a:close/>
                    <a:moveTo>
                      <a:pt x="1382" y="1572"/>
                    </a:moveTo>
                    <a:cubicBezTo>
                      <a:pt x="1430" y="1572"/>
                      <a:pt x="1477" y="1608"/>
                      <a:pt x="1477" y="1656"/>
                    </a:cubicBezTo>
                    <a:lnTo>
                      <a:pt x="1477" y="7478"/>
                    </a:lnTo>
                    <a:lnTo>
                      <a:pt x="1072" y="7478"/>
                    </a:lnTo>
                    <a:lnTo>
                      <a:pt x="1072" y="1572"/>
                    </a:lnTo>
                    <a:close/>
                    <a:moveTo>
                      <a:pt x="1489" y="7787"/>
                    </a:moveTo>
                    <a:lnTo>
                      <a:pt x="1489" y="8359"/>
                    </a:lnTo>
                    <a:cubicBezTo>
                      <a:pt x="1477" y="8418"/>
                      <a:pt x="1441" y="8442"/>
                      <a:pt x="1382" y="8442"/>
                    </a:cubicBezTo>
                    <a:lnTo>
                      <a:pt x="429" y="8442"/>
                    </a:lnTo>
                    <a:cubicBezTo>
                      <a:pt x="394" y="8442"/>
                      <a:pt x="346" y="8394"/>
                      <a:pt x="346" y="8359"/>
                    </a:cubicBezTo>
                    <a:lnTo>
                      <a:pt x="346" y="7787"/>
                    </a:lnTo>
                    <a:close/>
                    <a:moveTo>
                      <a:pt x="906" y="1"/>
                    </a:moveTo>
                    <a:cubicBezTo>
                      <a:pt x="775" y="1"/>
                      <a:pt x="656" y="84"/>
                      <a:pt x="608" y="215"/>
                    </a:cubicBezTo>
                    <a:lnTo>
                      <a:pt x="179" y="1310"/>
                    </a:lnTo>
                    <a:cubicBezTo>
                      <a:pt x="72" y="1394"/>
                      <a:pt x="13" y="1513"/>
                      <a:pt x="13" y="1656"/>
                    </a:cubicBezTo>
                    <a:lnTo>
                      <a:pt x="13" y="8371"/>
                    </a:lnTo>
                    <a:cubicBezTo>
                      <a:pt x="1" y="8597"/>
                      <a:pt x="191" y="8787"/>
                      <a:pt x="429" y="8787"/>
                    </a:cubicBezTo>
                    <a:lnTo>
                      <a:pt x="1382" y="8787"/>
                    </a:lnTo>
                    <a:cubicBezTo>
                      <a:pt x="1620" y="8787"/>
                      <a:pt x="1799" y="8597"/>
                      <a:pt x="1799" y="8371"/>
                    </a:cubicBezTo>
                    <a:lnTo>
                      <a:pt x="1799" y="1656"/>
                    </a:lnTo>
                    <a:cubicBezTo>
                      <a:pt x="1799" y="1525"/>
                      <a:pt x="1727" y="1394"/>
                      <a:pt x="1632" y="1310"/>
                    </a:cubicBezTo>
                    <a:lnTo>
                      <a:pt x="1203" y="215"/>
                    </a:lnTo>
                    <a:cubicBezTo>
                      <a:pt x="1168" y="96"/>
                      <a:pt x="1037" y="1"/>
                      <a:pt x="90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" name="Google Shape;1361;p22">
                <a:extLst>
                  <a:ext uri="{FF2B5EF4-FFF2-40B4-BE49-F238E27FC236}">
                    <a16:creationId xmlns:a16="http://schemas.microsoft.com/office/drawing/2014/main" id="{4CCE57B3-B2D6-8175-792A-239BF7743837}"/>
                  </a:ext>
                </a:extLst>
              </p:cNvPr>
              <p:cNvSpPr/>
              <p:nvPr/>
            </p:nvSpPr>
            <p:spPr>
              <a:xfrm>
                <a:off x="2883396" y="4463173"/>
                <a:ext cx="60333" cy="90691"/>
              </a:xfrm>
              <a:custGeom>
                <a:avLst/>
                <a:gdLst/>
                <a:ahLst/>
                <a:cxnLst/>
                <a:rect l="l" t="t" r="r" b="b"/>
                <a:pathLst>
                  <a:path w="1894" h="2847" extrusionOk="0">
                    <a:moveTo>
                      <a:pt x="1322" y="310"/>
                    </a:moveTo>
                    <a:cubicBezTo>
                      <a:pt x="1370" y="310"/>
                      <a:pt x="1418" y="358"/>
                      <a:pt x="1418" y="406"/>
                    </a:cubicBezTo>
                    <a:lnTo>
                      <a:pt x="1418" y="584"/>
                    </a:lnTo>
                    <a:lnTo>
                      <a:pt x="513" y="584"/>
                    </a:lnTo>
                    <a:lnTo>
                      <a:pt x="513" y="406"/>
                    </a:lnTo>
                    <a:cubicBezTo>
                      <a:pt x="513" y="358"/>
                      <a:pt x="537" y="310"/>
                      <a:pt x="596" y="310"/>
                    </a:cubicBezTo>
                    <a:close/>
                    <a:moveTo>
                      <a:pt x="1477" y="929"/>
                    </a:moveTo>
                    <a:cubicBezTo>
                      <a:pt x="1513" y="929"/>
                      <a:pt x="1561" y="965"/>
                      <a:pt x="1561" y="1013"/>
                    </a:cubicBezTo>
                    <a:lnTo>
                      <a:pt x="1561" y="2418"/>
                    </a:lnTo>
                    <a:cubicBezTo>
                      <a:pt x="1561" y="2453"/>
                      <a:pt x="1525" y="2501"/>
                      <a:pt x="1477" y="2501"/>
                    </a:cubicBezTo>
                    <a:lnTo>
                      <a:pt x="430" y="2501"/>
                    </a:lnTo>
                    <a:cubicBezTo>
                      <a:pt x="394" y="2501"/>
                      <a:pt x="346" y="2453"/>
                      <a:pt x="346" y="2418"/>
                    </a:cubicBezTo>
                    <a:lnTo>
                      <a:pt x="346" y="1013"/>
                    </a:lnTo>
                    <a:cubicBezTo>
                      <a:pt x="346" y="965"/>
                      <a:pt x="382" y="929"/>
                      <a:pt x="430" y="929"/>
                    </a:cubicBezTo>
                    <a:close/>
                    <a:moveTo>
                      <a:pt x="596" y="1"/>
                    </a:moveTo>
                    <a:cubicBezTo>
                      <a:pt x="358" y="1"/>
                      <a:pt x="179" y="191"/>
                      <a:pt x="179" y="418"/>
                    </a:cubicBezTo>
                    <a:lnTo>
                      <a:pt x="179" y="691"/>
                    </a:lnTo>
                    <a:cubicBezTo>
                      <a:pt x="72" y="763"/>
                      <a:pt x="13" y="882"/>
                      <a:pt x="13" y="1013"/>
                    </a:cubicBezTo>
                    <a:lnTo>
                      <a:pt x="13" y="2430"/>
                    </a:lnTo>
                    <a:cubicBezTo>
                      <a:pt x="1" y="2656"/>
                      <a:pt x="191" y="2846"/>
                      <a:pt x="430" y="2846"/>
                    </a:cubicBezTo>
                    <a:lnTo>
                      <a:pt x="1477" y="2846"/>
                    </a:lnTo>
                    <a:cubicBezTo>
                      <a:pt x="1715" y="2846"/>
                      <a:pt x="1894" y="2656"/>
                      <a:pt x="1894" y="2430"/>
                    </a:cubicBezTo>
                    <a:lnTo>
                      <a:pt x="1894" y="1013"/>
                    </a:lnTo>
                    <a:cubicBezTo>
                      <a:pt x="1894" y="882"/>
                      <a:pt x="1834" y="763"/>
                      <a:pt x="1727" y="691"/>
                    </a:cubicBezTo>
                    <a:lnTo>
                      <a:pt x="1727" y="418"/>
                    </a:lnTo>
                    <a:cubicBezTo>
                      <a:pt x="1727" y="179"/>
                      <a:pt x="1537" y="1"/>
                      <a:pt x="131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1362;p22">
                <a:extLst>
                  <a:ext uri="{FF2B5EF4-FFF2-40B4-BE49-F238E27FC236}">
                    <a16:creationId xmlns:a16="http://schemas.microsoft.com/office/drawing/2014/main" id="{6B029A31-2A67-0A37-569A-2FAB1DADEA21}"/>
                  </a:ext>
                </a:extLst>
              </p:cNvPr>
              <p:cNvSpPr/>
              <p:nvPr/>
            </p:nvSpPr>
            <p:spPr>
              <a:xfrm>
                <a:off x="2955835" y="4273923"/>
                <a:ext cx="202948" cy="281439"/>
              </a:xfrm>
              <a:custGeom>
                <a:avLst/>
                <a:gdLst/>
                <a:ahLst/>
                <a:cxnLst/>
                <a:rect l="l" t="t" r="r" b="b"/>
                <a:pathLst>
                  <a:path w="6371" h="8835" extrusionOk="0">
                    <a:moveTo>
                      <a:pt x="5692" y="524"/>
                    </a:moveTo>
                    <a:cubicBezTo>
                      <a:pt x="5883" y="524"/>
                      <a:pt x="6037" y="679"/>
                      <a:pt x="6037" y="870"/>
                    </a:cubicBezTo>
                    <a:lnTo>
                      <a:pt x="6037" y="7966"/>
                    </a:lnTo>
                    <a:cubicBezTo>
                      <a:pt x="6037" y="8156"/>
                      <a:pt x="5883" y="8311"/>
                      <a:pt x="5692" y="8311"/>
                    </a:cubicBezTo>
                    <a:lnTo>
                      <a:pt x="1811" y="8311"/>
                    </a:lnTo>
                    <a:lnTo>
                      <a:pt x="1811" y="524"/>
                    </a:lnTo>
                    <a:close/>
                    <a:moveTo>
                      <a:pt x="1465" y="346"/>
                    </a:moveTo>
                    <a:lnTo>
                      <a:pt x="1465" y="8490"/>
                    </a:lnTo>
                    <a:lnTo>
                      <a:pt x="1227" y="8490"/>
                    </a:lnTo>
                    <a:lnTo>
                      <a:pt x="1227" y="346"/>
                    </a:lnTo>
                    <a:close/>
                    <a:moveTo>
                      <a:pt x="1215" y="1"/>
                    </a:moveTo>
                    <a:cubicBezTo>
                      <a:pt x="1096" y="1"/>
                      <a:pt x="965" y="72"/>
                      <a:pt x="930" y="179"/>
                    </a:cubicBezTo>
                    <a:lnTo>
                      <a:pt x="418" y="179"/>
                    </a:lnTo>
                    <a:cubicBezTo>
                      <a:pt x="180" y="179"/>
                      <a:pt x="1" y="370"/>
                      <a:pt x="1" y="596"/>
                    </a:cubicBezTo>
                    <a:lnTo>
                      <a:pt x="1" y="2358"/>
                    </a:lnTo>
                    <a:cubicBezTo>
                      <a:pt x="1" y="2441"/>
                      <a:pt x="84" y="2513"/>
                      <a:pt x="168" y="2513"/>
                    </a:cubicBezTo>
                    <a:cubicBezTo>
                      <a:pt x="263" y="2513"/>
                      <a:pt x="334" y="2441"/>
                      <a:pt x="334" y="2358"/>
                    </a:cubicBezTo>
                    <a:lnTo>
                      <a:pt x="334" y="596"/>
                    </a:lnTo>
                    <a:cubicBezTo>
                      <a:pt x="334" y="548"/>
                      <a:pt x="382" y="513"/>
                      <a:pt x="418" y="513"/>
                    </a:cubicBezTo>
                    <a:lnTo>
                      <a:pt x="882" y="513"/>
                    </a:lnTo>
                    <a:lnTo>
                      <a:pt x="882" y="8287"/>
                    </a:lnTo>
                    <a:lnTo>
                      <a:pt x="418" y="8287"/>
                    </a:lnTo>
                    <a:cubicBezTo>
                      <a:pt x="382" y="8287"/>
                      <a:pt x="334" y="8252"/>
                      <a:pt x="334" y="8204"/>
                    </a:cubicBezTo>
                    <a:lnTo>
                      <a:pt x="334" y="3072"/>
                    </a:lnTo>
                    <a:cubicBezTo>
                      <a:pt x="334" y="2977"/>
                      <a:pt x="263" y="2906"/>
                      <a:pt x="168" y="2906"/>
                    </a:cubicBezTo>
                    <a:cubicBezTo>
                      <a:pt x="84" y="2906"/>
                      <a:pt x="1" y="2977"/>
                      <a:pt x="1" y="3072"/>
                    </a:cubicBezTo>
                    <a:lnTo>
                      <a:pt x="1" y="8204"/>
                    </a:lnTo>
                    <a:cubicBezTo>
                      <a:pt x="1" y="8454"/>
                      <a:pt x="203" y="8656"/>
                      <a:pt x="418" y="8656"/>
                    </a:cubicBezTo>
                    <a:lnTo>
                      <a:pt x="930" y="8656"/>
                    </a:lnTo>
                    <a:cubicBezTo>
                      <a:pt x="989" y="8752"/>
                      <a:pt x="1096" y="8835"/>
                      <a:pt x="1215" y="8835"/>
                    </a:cubicBezTo>
                    <a:lnTo>
                      <a:pt x="1477" y="8835"/>
                    </a:lnTo>
                    <a:cubicBezTo>
                      <a:pt x="1596" y="8835"/>
                      <a:pt x="1715" y="8752"/>
                      <a:pt x="1763" y="8656"/>
                    </a:cubicBezTo>
                    <a:lnTo>
                      <a:pt x="5692" y="8656"/>
                    </a:lnTo>
                    <a:cubicBezTo>
                      <a:pt x="6061" y="8656"/>
                      <a:pt x="6371" y="8359"/>
                      <a:pt x="6371" y="7966"/>
                    </a:cubicBezTo>
                    <a:lnTo>
                      <a:pt x="6371" y="870"/>
                    </a:lnTo>
                    <a:cubicBezTo>
                      <a:pt x="6371" y="489"/>
                      <a:pt x="6073" y="179"/>
                      <a:pt x="5692" y="179"/>
                    </a:cubicBezTo>
                    <a:lnTo>
                      <a:pt x="1763" y="179"/>
                    </a:lnTo>
                    <a:cubicBezTo>
                      <a:pt x="1704" y="72"/>
                      <a:pt x="1596" y="1"/>
                      <a:pt x="14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1363;p22">
                <a:extLst>
                  <a:ext uri="{FF2B5EF4-FFF2-40B4-BE49-F238E27FC236}">
                    <a16:creationId xmlns:a16="http://schemas.microsoft.com/office/drawing/2014/main" id="{87E67940-E66D-89E4-72FF-1D9E938C8E44}"/>
                  </a:ext>
                </a:extLst>
              </p:cNvPr>
              <p:cNvSpPr/>
              <p:nvPr/>
            </p:nvSpPr>
            <p:spPr>
              <a:xfrm>
                <a:off x="3098067" y="4511720"/>
                <a:ext cx="29243" cy="10289"/>
              </a:xfrm>
              <a:custGeom>
                <a:avLst/>
                <a:gdLst/>
                <a:ahLst/>
                <a:cxnLst/>
                <a:rect l="l" t="t" r="r" b="b"/>
                <a:pathLst>
                  <a:path w="918" h="323" extrusionOk="0">
                    <a:moveTo>
                      <a:pt x="168" y="1"/>
                    </a:moveTo>
                    <a:cubicBezTo>
                      <a:pt x="72" y="1"/>
                      <a:pt x="1" y="72"/>
                      <a:pt x="1" y="156"/>
                    </a:cubicBezTo>
                    <a:cubicBezTo>
                      <a:pt x="1" y="251"/>
                      <a:pt x="72" y="322"/>
                      <a:pt x="168" y="322"/>
                    </a:cubicBezTo>
                    <a:lnTo>
                      <a:pt x="751" y="322"/>
                    </a:lnTo>
                    <a:cubicBezTo>
                      <a:pt x="834" y="322"/>
                      <a:pt x="918" y="251"/>
                      <a:pt x="918" y="156"/>
                    </a:cubicBezTo>
                    <a:cubicBezTo>
                      <a:pt x="918" y="72"/>
                      <a:pt x="834" y="1"/>
                      <a:pt x="75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1364;p22">
                <a:extLst>
                  <a:ext uri="{FF2B5EF4-FFF2-40B4-BE49-F238E27FC236}">
                    <a16:creationId xmlns:a16="http://schemas.microsoft.com/office/drawing/2014/main" id="{DB9AFE48-9F45-10A1-630A-283E7449974F}"/>
                  </a:ext>
                </a:extLst>
              </p:cNvPr>
              <p:cNvSpPr/>
              <p:nvPr/>
            </p:nvSpPr>
            <p:spPr>
              <a:xfrm>
                <a:off x="3115906" y="4497704"/>
                <a:ext cx="10257" cy="1064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334" extrusionOk="0">
                    <a:moveTo>
                      <a:pt x="155" y="0"/>
                    </a:moveTo>
                    <a:cubicBezTo>
                      <a:pt x="72" y="0"/>
                      <a:pt x="0" y="84"/>
                      <a:pt x="0" y="167"/>
                    </a:cubicBezTo>
                    <a:cubicBezTo>
                      <a:pt x="0" y="262"/>
                      <a:pt x="72" y="334"/>
                      <a:pt x="155" y="334"/>
                    </a:cubicBezTo>
                    <a:cubicBezTo>
                      <a:pt x="250" y="334"/>
                      <a:pt x="322" y="262"/>
                      <a:pt x="322" y="167"/>
                    </a:cubicBezTo>
                    <a:cubicBezTo>
                      <a:pt x="322" y="84"/>
                      <a:pt x="250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1365;p22">
                <a:extLst>
                  <a:ext uri="{FF2B5EF4-FFF2-40B4-BE49-F238E27FC236}">
                    <a16:creationId xmlns:a16="http://schemas.microsoft.com/office/drawing/2014/main" id="{0A27E8E0-37E1-98EB-3F72-5AC66692B4A2}"/>
                  </a:ext>
                </a:extLst>
              </p:cNvPr>
              <p:cNvSpPr/>
              <p:nvPr/>
            </p:nvSpPr>
            <p:spPr>
              <a:xfrm>
                <a:off x="2810958" y="4563676"/>
                <a:ext cx="353145" cy="72120"/>
              </a:xfrm>
              <a:custGeom>
                <a:avLst/>
                <a:gdLst/>
                <a:ahLst/>
                <a:cxnLst/>
                <a:rect l="l" t="t" r="r" b="b"/>
                <a:pathLst>
                  <a:path w="11086" h="2264" extrusionOk="0">
                    <a:moveTo>
                      <a:pt x="418" y="1"/>
                    </a:moveTo>
                    <a:cubicBezTo>
                      <a:pt x="179" y="1"/>
                      <a:pt x="1" y="191"/>
                      <a:pt x="1" y="418"/>
                    </a:cubicBezTo>
                    <a:lnTo>
                      <a:pt x="1" y="1846"/>
                    </a:lnTo>
                    <a:cubicBezTo>
                      <a:pt x="1" y="2085"/>
                      <a:pt x="191" y="2263"/>
                      <a:pt x="418" y="2263"/>
                    </a:cubicBezTo>
                    <a:lnTo>
                      <a:pt x="8442" y="2263"/>
                    </a:lnTo>
                    <a:cubicBezTo>
                      <a:pt x="8526" y="2263"/>
                      <a:pt x="8597" y="2192"/>
                      <a:pt x="8597" y="2096"/>
                    </a:cubicBezTo>
                    <a:cubicBezTo>
                      <a:pt x="8597" y="2013"/>
                      <a:pt x="8526" y="1930"/>
                      <a:pt x="8442" y="1930"/>
                    </a:cubicBezTo>
                    <a:lnTo>
                      <a:pt x="418" y="1930"/>
                    </a:lnTo>
                    <a:cubicBezTo>
                      <a:pt x="370" y="1930"/>
                      <a:pt x="322" y="1894"/>
                      <a:pt x="322" y="1846"/>
                    </a:cubicBezTo>
                    <a:lnTo>
                      <a:pt x="322" y="418"/>
                    </a:lnTo>
                    <a:cubicBezTo>
                      <a:pt x="322" y="370"/>
                      <a:pt x="370" y="322"/>
                      <a:pt x="418" y="322"/>
                    </a:cubicBezTo>
                    <a:lnTo>
                      <a:pt x="1037" y="322"/>
                    </a:lnTo>
                    <a:lnTo>
                      <a:pt x="1037" y="584"/>
                    </a:lnTo>
                    <a:cubicBezTo>
                      <a:pt x="1037" y="668"/>
                      <a:pt x="1120" y="739"/>
                      <a:pt x="1203" y="739"/>
                    </a:cubicBezTo>
                    <a:cubicBezTo>
                      <a:pt x="1299" y="739"/>
                      <a:pt x="1370" y="668"/>
                      <a:pt x="1370" y="584"/>
                    </a:cubicBezTo>
                    <a:lnTo>
                      <a:pt x="1370" y="322"/>
                    </a:lnTo>
                    <a:lnTo>
                      <a:pt x="1834" y="322"/>
                    </a:lnTo>
                    <a:lnTo>
                      <a:pt x="1834" y="584"/>
                    </a:lnTo>
                    <a:cubicBezTo>
                      <a:pt x="1834" y="668"/>
                      <a:pt x="1906" y="739"/>
                      <a:pt x="1989" y="739"/>
                    </a:cubicBezTo>
                    <a:cubicBezTo>
                      <a:pt x="2084" y="739"/>
                      <a:pt x="2156" y="668"/>
                      <a:pt x="2156" y="584"/>
                    </a:cubicBezTo>
                    <a:lnTo>
                      <a:pt x="2156" y="322"/>
                    </a:lnTo>
                    <a:lnTo>
                      <a:pt x="2620" y="322"/>
                    </a:lnTo>
                    <a:lnTo>
                      <a:pt x="2620" y="584"/>
                    </a:lnTo>
                    <a:cubicBezTo>
                      <a:pt x="2620" y="668"/>
                      <a:pt x="2692" y="739"/>
                      <a:pt x="2787" y="739"/>
                    </a:cubicBezTo>
                    <a:cubicBezTo>
                      <a:pt x="2870" y="739"/>
                      <a:pt x="2942" y="668"/>
                      <a:pt x="2942" y="584"/>
                    </a:cubicBezTo>
                    <a:lnTo>
                      <a:pt x="2942" y="322"/>
                    </a:lnTo>
                    <a:lnTo>
                      <a:pt x="3406" y="322"/>
                    </a:lnTo>
                    <a:lnTo>
                      <a:pt x="3406" y="584"/>
                    </a:lnTo>
                    <a:cubicBezTo>
                      <a:pt x="3406" y="668"/>
                      <a:pt x="3477" y="739"/>
                      <a:pt x="3573" y="739"/>
                    </a:cubicBezTo>
                    <a:cubicBezTo>
                      <a:pt x="3656" y="739"/>
                      <a:pt x="3739" y="668"/>
                      <a:pt x="3739" y="584"/>
                    </a:cubicBezTo>
                    <a:lnTo>
                      <a:pt x="3739" y="322"/>
                    </a:lnTo>
                    <a:lnTo>
                      <a:pt x="4192" y="322"/>
                    </a:lnTo>
                    <a:lnTo>
                      <a:pt x="4192" y="584"/>
                    </a:lnTo>
                    <a:cubicBezTo>
                      <a:pt x="4192" y="668"/>
                      <a:pt x="4275" y="739"/>
                      <a:pt x="4358" y="739"/>
                    </a:cubicBezTo>
                    <a:cubicBezTo>
                      <a:pt x="4454" y="739"/>
                      <a:pt x="4525" y="668"/>
                      <a:pt x="4525" y="584"/>
                    </a:cubicBezTo>
                    <a:lnTo>
                      <a:pt x="4525" y="322"/>
                    </a:lnTo>
                    <a:lnTo>
                      <a:pt x="4990" y="322"/>
                    </a:lnTo>
                    <a:lnTo>
                      <a:pt x="4990" y="584"/>
                    </a:lnTo>
                    <a:cubicBezTo>
                      <a:pt x="4990" y="668"/>
                      <a:pt x="5061" y="739"/>
                      <a:pt x="5144" y="739"/>
                    </a:cubicBezTo>
                    <a:cubicBezTo>
                      <a:pt x="5240" y="739"/>
                      <a:pt x="5311" y="668"/>
                      <a:pt x="5311" y="584"/>
                    </a:cubicBezTo>
                    <a:lnTo>
                      <a:pt x="5311" y="322"/>
                    </a:lnTo>
                    <a:lnTo>
                      <a:pt x="5775" y="322"/>
                    </a:lnTo>
                    <a:lnTo>
                      <a:pt x="5775" y="584"/>
                    </a:lnTo>
                    <a:cubicBezTo>
                      <a:pt x="5775" y="668"/>
                      <a:pt x="5847" y="739"/>
                      <a:pt x="5942" y="739"/>
                    </a:cubicBezTo>
                    <a:cubicBezTo>
                      <a:pt x="6025" y="739"/>
                      <a:pt x="6097" y="668"/>
                      <a:pt x="6097" y="584"/>
                    </a:cubicBezTo>
                    <a:lnTo>
                      <a:pt x="6097" y="322"/>
                    </a:lnTo>
                    <a:lnTo>
                      <a:pt x="6561" y="322"/>
                    </a:lnTo>
                    <a:lnTo>
                      <a:pt x="6561" y="584"/>
                    </a:lnTo>
                    <a:cubicBezTo>
                      <a:pt x="6561" y="668"/>
                      <a:pt x="6633" y="739"/>
                      <a:pt x="6728" y="739"/>
                    </a:cubicBezTo>
                    <a:cubicBezTo>
                      <a:pt x="6811" y="739"/>
                      <a:pt x="6895" y="668"/>
                      <a:pt x="6895" y="584"/>
                    </a:cubicBezTo>
                    <a:lnTo>
                      <a:pt x="6895" y="322"/>
                    </a:lnTo>
                    <a:lnTo>
                      <a:pt x="7347" y="322"/>
                    </a:lnTo>
                    <a:lnTo>
                      <a:pt x="7347" y="584"/>
                    </a:lnTo>
                    <a:cubicBezTo>
                      <a:pt x="7347" y="668"/>
                      <a:pt x="7430" y="739"/>
                      <a:pt x="7514" y="739"/>
                    </a:cubicBezTo>
                    <a:cubicBezTo>
                      <a:pt x="7609" y="739"/>
                      <a:pt x="7680" y="668"/>
                      <a:pt x="7680" y="584"/>
                    </a:cubicBezTo>
                    <a:lnTo>
                      <a:pt x="7680" y="322"/>
                    </a:lnTo>
                    <a:lnTo>
                      <a:pt x="8145" y="322"/>
                    </a:lnTo>
                    <a:lnTo>
                      <a:pt x="8145" y="584"/>
                    </a:lnTo>
                    <a:cubicBezTo>
                      <a:pt x="8145" y="668"/>
                      <a:pt x="8216" y="739"/>
                      <a:pt x="8299" y="739"/>
                    </a:cubicBezTo>
                    <a:cubicBezTo>
                      <a:pt x="8395" y="739"/>
                      <a:pt x="8466" y="668"/>
                      <a:pt x="8466" y="584"/>
                    </a:cubicBezTo>
                    <a:lnTo>
                      <a:pt x="8466" y="322"/>
                    </a:lnTo>
                    <a:lnTo>
                      <a:pt x="8930" y="322"/>
                    </a:lnTo>
                    <a:lnTo>
                      <a:pt x="8930" y="584"/>
                    </a:lnTo>
                    <a:cubicBezTo>
                      <a:pt x="8930" y="668"/>
                      <a:pt x="9002" y="739"/>
                      <a:pt x="9097" y="739"/>
                    </a:cubicBezTo>
                    <a:cubicBezTo>
                      <a:pt x="9181" y="739"/>
                      <a:pt x="9252" y="668"/>
                      <a:pt x="9252" y="584"/>
                    </a:cubicBezTo>
                    <a:lnTo>
                      <a:pt x="9252" y="322"/>
                    </a:lnTo>
                    <a:lnTo>
                      <a:pt x="9716" y="322"/>
                    </a:lnTo>
                    <a:lnTo>
                      <a:pt x="9716" y="584"/>
                    </a:lnTo>
                    <a:cubicBezTo>
                      <a:pt x="9716" y="668"/>
                      <a:pt x="9788" y="739"/>
                      <a:pt x="9883" y="739"/>
                    </a:cubicBezTo>
                    <a:cubicBezTo>
                      <a:pt x="9966" y="739"/>
                      <a:pt x="10050" y="668"/>
                      <a:pt x="10050" y="584"/>
                    </a:cubicBezTo>
                    <a:lnTo>
                      <a:pt x="10050" y="322"/>
                    </a:lnTo>
                    <a:lnTo>
                      <a:pt x="10669" y="322"/>
                    </a:lnTo>
                    <a:cubicBezTo>
                      <a:pt x="10716" y="322"/>
                      <a:pt x="10764" y="370"/>
                      <a:pt x="10764" y="418"/>
                    </a:cubicBezTo>
                    <a:lnTo>
                      <a:pt x="10764" y="1846"/>
                    </a:lnTo>
                    <a:cubicBezTo>
                      <a:pt x="10764" y="1894"/>
                      <a:pt x="10716" y="1930"/>
                      <a:pt x="10669" y="1930"/>
                    </a:cubicBezTo>
                    <a:lnTo>
                      <a:pt x="9192" y="1930"/>
                    </a:lnTo>
                    <a:cubicBezTo>
                      <a:pt x="9109" y="1930"/>
                      <a:pt x="9038" y="2013"/>
                      <a:pt x="9038" y="2096"/>
                    </a:cubicBezTo>
                    <a:cubicBezTo>
                      <a:pt x="9038" y="2192"/>
                      <a:pt x="9109" y="2263"/>
                      <a:pt x="9192" y="2263"/>
                    </a:cubicBezTo>
                    <a:lnTo>
                      <a:pt x="10669" y="2263"/>
                    </a:lnTo>
                    <a:cubicBezTo>
                      <a:pt x="10907" y="2263"/>
                      <a:pt x="11086" y="2073"/>
                      <a:pt x="11086" y="1846"/>
                    </a:cubicBezTo>
                    <a:lnTo>
                      <a:pt x="11086" y="418"/>
                    </a:lnTo>
                    <a:cubicBezTo>
                      <a:pt x="11062" y="191"/>
                      <a:pt x="10883" y="1"/>
                      <a:pt x="106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" name="Google Shape;1020;p21">
              <a:extLst>
                <a:ext uri="{FF2B5EF4-FFF2-40B4-BE49-F238E27FC236}">
                  <a16:creationId xmlns:a16="http://schemas.microsoft.com/office/drawing/2014/main" id="{F361EEBF-F5FC-D1AE-6AEA-D1EB59448D16}"/>
                </a:ext>
              </a:extLst>
            </p:cNvPr>
            <p:cNvGrpSpPr/>
            <p:nvPr/>
          </p:nvGrpSpPr>
          <p:grpSpPr>
            <a:xfrm>
              <a:off x="8551227" y="3889843"/>
              <a:ext cx="302427" cy="293383"/>
              <a:chOff x="7976174" y="2925108"/>
              <a:chExt cx="334666" cy="334634"/>
            </a:xfrm>
            <a:solidFill>
              <a:schemeClr val="tx1"/>
            </a:solidFill>
          </p:grpSpPr>
          <p:sp>
            <p:nvSpPr>
              <p:cNvPr id="41" name="Google Shape;1021;p21">
                <a:extLst>
                  <a:ext uri="{FF2B5EF4-FFF2-40B4-BE49-F238E27FC236}">
                    <a16:creationId xmlns:a16="http://schemas.microsoft.com/office/drawing/2014/main" id="{8F122297-C137-628B-9CB3-B132B0F0345A}"/>
                  </a:ext>
                </a:extLst>
              </p:cNvPr>
              <p:cNvSpPr/>
              <p:nvPr/>
            </p:nvSpPr>
            <p:spPr>
              <a:xfrm>
                <a:off x="8003100" y="3064545"/>
                <a:ext cx="10630" cy="14068"/>
              </a:xfrm>
              <a:custGeom>
                <a:avLst/>
                <a:gdLst/>
                <a:ahLst/>
                <a:cxnLst/>
                <a:rect l="l" t="t" r="r" b="b"/>
                <a:pathLst>
                  <a:path w="334" h="442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lnTo>
                      <a:pt x="0" y="286"/>
                    </a:lnTo>
                    <a:cubicBezTo>
                      <a:pt x="0" y="370"/>
                      <a:pt x="72" y="441"/>
                      <a:pt x="167" y="441"/>
                    </a:cubicBezTo>
                    <a:cubicBezTo>
                      <a:pt x="250" y="441"/>
                      <a:pt x="322" y="370"/>
                      <a:pt x="322" y="286"/>
                    </a:cubicBezTo>
                    <a:lnTo>
                      <a:pt x="322" y="167"/>
                    </a:lnTo>
                    <a:cubicBezTo>
                      <a:pt x="334" y="72"/>
                      <a:pt x="250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1022;p21">
                <a:extLst>
                  <a:ext uri="{FF2B5EF4-FFF2-40B4-BE49-F238E27FC236}">
                    <a16:creationId xmlns:a16="http://schemas.microsoft.com/office/drawing/2014/main" id="{9637C7BB-7173-D110-FC60-1789F310810A}"/>
                  </a:ext>
                </a:extLst>
              </p:cNvPr>
              <p:cNvSpPr/>
              <p:nvPr/>
            </p:nvSpPr>
            <p:spPr>
              <a:xfrm>
                <a:off x="8003100" y="3046371"/>
                <a:ext cx="10630" cy="14418"/>
              </a:xfrm>
              <a:custGeom>
                <a:avLst/>
                <a:gdLst/>
                <a:ahLst/>
                <a:cxnLst/>
                <a:rect l="l" t="t" r="r" b="b"/>
                <a:pathLst>
                  <a:path w="334" h="453" extrusionOk="0">
                    <a:moveTo>
                      <a:pt x="167" y="0"/>
                    </a:moveTo>
                    <a:cubicBezTo>
                      <a:pt x="72" y="0"/>
                      <a:pt x="0" y="71"/>
                      <a:pt x="0" y="167"/>
                    </a:cubicBezTo>
                    <a:lnTo>
                      <a:pt x="0" y="286"/>
                    </a:lnTo>
                    <a:cubicBezTo>
                      <a:pt x="0" y="369"/>
                      <a:pt x="72" y="452"/>
                      <a:pt x="167" y="452"/>
                    </a:cubicBezTo>
                    <a:cubicBezTo>
                      <a:pt x="250" y="452"/>
                      <a:pt x="322" y="369"/>
                      <a:pt x="322" y="286"/>
                    </a:cubicBezTo>
                    <a:lnTo>
                      <a:pt x="322" y="167"/>
                    </a:lnTo>
                    <a:cubicBezTo>
                      <a:pt x="334" y="71"/>
                      <a:pt x="250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1023;p21">
                <a:extLst>
                  <a:ext uri="{FF2B5EF4-FFF2-40B4-BE49-F238E27FC236}">
                    <a16:creationId xmlns:a16="http://schemas.microsoft.com/office/drawing/2014/main" id="{2FD4241F-D065-1CE3-C968-015A507FD5D5}"/>
                  </a:ext>
                </a:extLst>
              </p:cNvPr>
              <p:cNvSpPr/>
              <p:nvPr/>
            </p:nvSpPr>
            <p:spPr>
              <a:xfrm>
                <a:off x="8272519" y="3105093"/>
                <a:ext cx="10630" cy="14418"/>
              </a:xfrm>
              <a:custGeom>
                <a:avLst/>
                <a:gdLst/>
                <a:ahLst/>
                <a:cxnLst/>
                <a:rect l="l" t="t" r="r" b="b"/>
                <a:pathLst>
                  <a:path w="334" h="453" extrusionOk="0">
                    <a:moveTo>
                      <a:pt x="167" y="0"/>
                    </a:moveTo>
                    <a:cubicBezTo>
                      <a:pt x="84" y="0"/>
                      <a:pt x="1" y="72"/>
                      <a:pt x="1" y="167"/>
                    </a:cubicBezTo>
                    <a:lnTo>
                      <a:pt x="1" y="286"/>
                    </a:lnTo>
                    <a:cubicBezTo>
                      <a:pt x="1" y="370"/>
                      <a:pt x="84" y="453"/>
                      <a:pt x="167" y="453"/>
                    </a:cubicBezTo>
                    <a:cubicBezTo>
                      <a:pt x="263" y="453"/>
                      <a:pt x="334" y="370"/>
                      <a:pt x="334" y="286"/>
                    </a:cubicBezTo>
                    <a:lnTo>
                      <a:pt x="334" y="167"/>
                    </a:lnTo>
                    <a:cubicBezTo>
                      <a:pt x="334" y="72"/>
                      <a:pt x="263" y="0"/>
                      <a:pt x="16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1024;p21">
                <a:extLst>
                  <a:ext uri="{FF2B5EF4-FFF2-40B4-BE49-F238E27FC236}">
                    <a16:creationId xmlns:a16="http://schemas.microsoft.com/office/drawing/2014/main" id="{03B24D19-4BA8-F027-C5E3-FA8A13FB750F}"/>
                  </a:ext>
                </a:extLst>
              </p:cNvPr>
              <p:cNvSpPr/>
              <p:nvPr/>
            </p:nvSpPr>
            <p:spPr>
              <a:xfrm>
                <a:off x="8272519" y="3123266"/>
                <a:ext cx="10630" cy="14068"/>
              </a:xfrm>
              <a:custGeom>
                <a:avLst/>
                <a:gdLst/>
                <a:ahLst/>
                <a:cxnLst/>
                <a:rect l="l" t="t" r="r" b="b"/>
                <a:pathLst>
                  <a:path w="334" h="442" extrusionOk="0">
                    <a:moveTo>
                      <a:pt x="167" y="1"/>
                    </a:moveTo>
                    <a:cubicBezTo>
                      <a:pt x="84" y="1"/>
                      <a:pt x="1" y="72"/>
                      <a:pt x="1" y="168"/>
                    </a:cubicBezTo>
                    <a:lnTo>
                      <a:pt x="1" y="287"/>
                    </a:lnTo>
                    <a:cubicBezTo>
                      <a:pt x="1" y="370"/>
                      <a:pt x="84" y="442"/>
                      <a:pt x="167" y="442"/>
                    </a:cubicBezTo>
                    <a:cubicBezTo>
                      <a:pt x="263" y="442"/>
                      <a:pt x="334" y="370"/>
                      <a:pt x="334" y="287"/>
                    </a:cubicBezTo>
                    <a:lnTo>
                      <a:pt x="334" y="168"/>
                    </a:lnTo>
                    <a:cubicBezTo>
                      <a:pt x="334" y="72"/>
                      <a:pt x="263" y="1"/>
                      <a:pt x="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1025;p21">
                <a:extLst>
                  <a:ext uri="{FF2B5EF4-FFF2-40B4-BE49-F238E27FC236}">
                    <a16:creationId xmlns:a16="http://schemas.microsoft.com/office/drawing/2014/main" id="{FBADF83C-FFA9-8177-304E-074399FFCAB5}"/>
                  </a:ext>
                </a:extLst>
              </p:cNvPr>
              <p:cNvSpPr/>
              <p:nvPr/>
            </p:nvSpPr>
            <p:spPr>
              <a:xfrm>
                <a:off x="7976174" y="2925108"/>
                <a:ext cx="334666" cy="334634"/>
              </a:xfrm>
              <a:custGeom>
                <a:avLst/>
                <a:gdLst/>
                <a:ahLst/>
                <a:cxnLst/>
                <a:rect l="l" t="t" r="r" b="b"/>
                <a:pathLst>
                  <a:path w="10515" h="10514" extrusionOk="0">
                    <a:moveTo>
                      <a:pt x="5109" y="655"/>
                    </a:moveTo>
                    <a:lnTo>
                      <a:pt x="5109" y="2762"/>
                    </a:lnTo>
                    <a:lnTo>
                      <a:pt x="4704" y="2762"/>
                    </a:lnTo>
                    <a:lnTo>
                      <a:pt x="4704" y="655"/>
                    </a:lnTo>
                    <a:close/>
                    <a:moveTo>
                      <a:pt x="7549" y="655"/>
                    </a:moveTo>
                    <a:lnTo>
                      <a:pt x="7549" y="738"/>
                    </a:lnTo>
                    <a:lnTo>
                      <a:pt x="7549" y="750"/>
                    </a:lnTo>
                    <a:lnTo>
                      <a:pt x="7549" y="1584"/>
                    </a:lnTo>
                    <a:lnTo>
                      <a:pt x="7549" y="1774"/>
                    </a:lnTo>
                    <a:cubicBezTo>
                      <a:pt x="7442" y="1667"/>
                      <a:pt x="7311" y="1572"/>
                      <a:pt x="7157" y="1536"/>
                    </a:cubicBezTo>
                    <a:cubicBezTo>
                      <a:pt x="7122" y="1527"/>
                      <a:pt x="7085" y="1523"/>
                      <a:pt x="7048" y="1523"/>
                    </a:cubicBezTo>
                    <a:cubicBezTo>
                      <a:pt x="6935" y="1523"/>
                      <a:pt x="6818" y="1565"/>
                      <a:pt x="6728" y="1655"/>
                    </a:cubicBezTo>
                    <a:cubicBezTo>
                      <a:pt x="6716" y="1667"/>
                      <a:pt x="6371" y="1965"/>
                      <a:pt x="6811" y="2584"/>
                    </a:cubicBezTo>
                    <a:cubicBezTo>
                      <a:pt x="6859" y="2643"/>
                      <a:pt x="6907" y="2691"/>
                      <a:pt x="6918" y="2762"/>
                    </a:cubicBezTo>
                    <a:lnTo>
                      <a:pt x="5430" y="2762"/>
                    </a:lnTo>
                    <a:lnTo>
                      <a:pt x="5430" y="655"/>
                    </a:lnTo>
                    <a:close/>
                    <a:moveTo>
                      <a:pt x="2359" y="523"/>
                    </a:moveTo>
                    <a:cubicBezTo>
                      <a:pt x="2823" y="523"/>
                      <a:pt x="3485" y="630"/>
                      <a:pt x="3620" y="833"/>
                    </a:cubicBezTo>
                    <a:cubicBezTo>
                      <a:pt x="3644" y="881"/>
                      <a:pt x="3704" y="917"/>
                      <a:pt x="3763" y="917"/>
                    </a:cubicBezTo>
                    <a:lnTo>
                      <a:pt x="4359" y="917"/>
                    </a:lnTo>
                    <a:lnTo>
                      <a:pt x="4359" y="2500"/>
                    </a:lnTo>
                    <a:lnTo>
                      <a:pt x="3954" y="2500"/>
                    </a:lnTo>
                    <a:cubicBezTo>
                      <a:pt x="3894" y="2500"/>
                      <a:pt x="3847" y="2536"/>
                      <a:pt x="3823" y="2560"/>
                    </a:cubicBezTo>
                    <a:cubicBezTo>
                      <a:pt x="3466" y="3024"/>
                      <a:pt x="3275" y="3072"/>
                      <a:pt x="3037" y="3119"/>
                    </a:cubicBezTo>
                    <a:cubicBezTo>
                      <a:pt x="2858" y="3143"/>
                      <a:pt x="2644" y="3191"/>
                      <a:pt x="2358" y="3381"/>
                    </a:cubicBezTo>
                    <a:cubicBezTo>
                      <a:pt x="2174" y="3515"/>
                      <a:pt x="2037" y="3549"/>
                      <a:pt x="1955" y="3549"/>
                    </a:cubicBezTo>
                    <a:cubicBezTo>
                      <a:pt x="1921" y="3549"/>
                      <a:pt x="1896" y="3543"/>
                      <a:pt x="1882" y="3536"/>
                    </a:cubicBezTo>
                    <a:cubicBezTo>
                      <a:pt x="1846" y="3477"/>
                      <a:pt x="1846" y="3417"/>
                      <a:pt x="1846" y="3381"/>
                    </a:cubicBezTo>
                    <a:cubicBezTo>
                      <a:pt x="1882" y="3203"/>
                      <a:pt x="2168" y="3000"/>
                      <a:pt x="2346" y="2905"/>
                    </a:cubicBezTo>
                    <a:cubicBezTo>
                      <a:pt x="2442" y="2858"/>
                      <a:pt x="2466" y="2762"/>
                      <a:pt x="2430" y="2679"/>
                    </a:cubicBezTo>
                    <a:cubicBezTo>
                      <a:pt x="2394" y="2619"/>
                      <a:pt x="2335" y="2596"/>
                      <a:pt x="2263" y="2596"/>
                    </a:cubicBezTo>
                    <a:lnTo>
                      <a:pt x="715" y="2596"/>
                    </a:lnTo>
                    <a:cubicBezTo>
                      <a:pt x="644" y="2596"/>
                      <a:pt x="584" y="2536"/>
                      <a:pt x="584" y="2465"/>
                    </a:cubicBezTo>
                    <a:lnTo>
                      <a:pt x="584" y="2441"/>
                    </a:lnTo>
                    <a:cubicBezTo>
                      <a:pt x="584" y="2369"/>
                      <a:pt x="644" y="2310"/>
                      <a:pt x="715" y="2310"/>
                    </a:cubicBezTo>
                    <a:lnTo>
                      <a:pt x="2132" y="2310"/>
                    </a:lnTo>
                    <a:cubicBezTo>
                      <a:pt x="2215" y="2310"/>
                      <a:pt x="2287" y="2238"/>
                      <a:pt x="2287" y="2143"/>
                    </a:cubicBezTo>
                    <a:cubicBezTo>
                      <a:pt x="2287" y="2060"/>
                      <a:pt x="2215" y="1988"/>
                      <a:pt x="2132" y="1988"/>
                    </a:cubicBezTo>
                    <a:lnTo>
                      <a:pt x="715" y="1988"/>
                    </a:lnTo>
                    <a:lnTo>
                      <a:pt x="441" y="2012"/>
                    </a:lnTo>
                    <a:cubicBezTo>
                      <a:pt x="370" y="2012"/>
                      <a:pt x="310" y="1953"/>
                      <a:pt x="310" y="1881"/>
                    </a:cubicBezTo>
                    <a:lnTo>
                      <a:pt x="310" y="1869"/>
                    </a:lnTo>
                    <a:cubicBezTo>
                      <a:pt x="310" y="1786"/>
                      <a:pt x="370" y="1726"/>
                      <a:pt x="441" y="1726"/>
                    </a:cubicBezTo>
                    <a:lnTo>
                      <a:pt x="2156" y="1726"/>
                    </a:lnTo>
                    <a:cubicBezTo>
                      <a:pt x="2251" y="1726"/>
                      <a:pt x="2323" y="1655"/>
                      <a:pt x="2323" y="1572"/>
                    </a:cubicBezTo>
                    <a:cubicBezTo>
                      <a:pt x="2323" y="1476"/>
                      <a:pt x="2251" y="1405"/>
                      <a:pt x="2156" y="1405"/>
                    </a:cubicBezTo>
                    <a:lnTo>
                      <a:pt x="691" y="1405"/>
                    </a:lnTo>
                    <a:cubicBezTo>
                      <a:pt x="632" y="1393"/>
                      <a:pt x="596" y="1345"/>
                      <a:pt x="596" y="1286"/>
                    </a:cubicBezTo>
                    <a:lnTo>
                      <a:pt x="596" y="1274"/>
                    </a:lnTo>
                    <a:cubicBezTo>
                      <a:pt x="596" y="1191"/>
                      <a:pt x="656" y="1131"/>
                      <a:pt x="727" y="1131"/>
                    </a:cubicBezTo>
                    <a:lnTo>
                      <a:pt x="2156" y="1131"/>
                    </a:lnTo>
                    <a:cubicBezTo>
                      <a:pt x="2239" y="1131"/>
                      <a:pt x="2323" y="1060"/>
                      <a:pt x="2323" y="976"/>
                    </a:cubicBezTo>
                    <a:cubicBezTo>
                      <a:pt x="2323" y="881"/>
                      <a:pt x="2239" y="810"/>
                      <a:pt x="2156" y="810"/>
                    </a:cubicBezTo>
                    <a:lnTo>
                      <a:pt x="1442" y="810"/>
                    </a:lnTo>
                    <a:cubicBezTo>
                      <a:pt x="1370" y="810"/>
                      <a:pt x="1311" y="750"/>
                      <a:pt x="1311" y="679"/>
                    </a:cubicBezTo>
                    <a:lnTo>
                      <a:pt x="1311" y="655"/>
                    </a:lnTo>
                    <a:cubicBezTo>
                      <a:pt x="1311" y="583"/>
                      <a:pt x="1370" y="524"/>
                      <a:pt x="1442" y="524"/>
                    </a:cubicBezTo>
                    <a:lnTo>
                      <a:pt x="2287" y="524"/>
                    </a:lnTo>
                    <a:cubicBezTo>
                      <a:pt x="2310" y="523"/>
                      <a:pt x="2334" y="523"/>
                      <a:pt x="2359" y="523"/>
                    </a:cubicBezTo>
                    <a:close/>
                    <a:moveTo>
                      <a:pt x="8633" y="310"/>
                    </a:moveTo>
                    <a:cubicBezTo>
                      <a:pt x="8704" y="310"/>
                      <a:pt x="8764" y="369"/>
                      <a:pt x="8764" y="452"/>
                    </a:cubicBezTo>
                    <a:lnTo>
                      <a:pt x="8764" y="691"/>
                    </a:lnTo>
                    <a:lnTo>
                      <a:pt x="8764" y="726"/>
                    </a:lnTo>
                    <a:lnTo>
                      <a:pt x="8764" y="1107"/>
                    </a:lnTo>
                    <a:lnTo>
                      <a:pt x="8764" y="1131"/>
                    </a:lnTo>
                    <a:lnTo>
                      <a:pt x="8764" y="2155"/>
                    </a:lnTo>
                    <a:cubicBezTo>
                      <a:pt x="8764" y="2250"/>
                      <a:pt x="8835" y="2322"/>
                      <a:pt x="8931" y="2322"/>
                    </a:cubicBezTo>
                    <a:cubicBezTo>
                      <a:pt x="9014" y="2322"/>
                      <a:pt x="9085" y="2250"/>
                      <a:pt x="9085" y="2155"/>
                    </a:cubicBezTo>
                    <a:lnTo>
                      <a:pt x="9085" y="1012"/>
                    </a:lnTo>
                    <a:lnTo>
                      <a:pt x="9085" y="988"/>
                    </a:lnTo>
                    <a:lnTo>
                      <a:pt x="9085" y="953"/>
                    </a:lnTo>
                    <a:lnTo>
                      <a:pt x="9085" y="702"/>
                    </a:lnTo>
                    <a:cubicBezTo>
                      <a:pt x="9109" y="643"/>
                      <a:pt x="9145" y="595"/>
                      <a:pt x="9204" y="595"/>
                    </a:cubicBezTo>
                    <a:lnTo>
                      <a:pt x="9228" y="595"/>
                    </a:lnTo>
                    <a:cubicBezTo>
                      <a:pt x="9300" y="595"/>
                      <a:pt x="9359" y="655"/>
                      <a:pt x="9359" y="726"/>
                    </a:cubicBezTo>
                    <a:lnTo>
                      <a:pt x="9359" y="1322"/>
                    </a:lnTo>
                    <a:lnTo>
                      <a:pt x="9359" y="1441"/>
                    </a:lnTo>
                    <a:lnTo>
                      <a:pt x="9359" y="2155"/>
                    </a:lnTo>
                    <a:cubicBezTo>
                      <a:pt x="9359" y="2250"/>
                      <a:pt x="9431" y="2322"/>
                      <a:pt x="9526" y="2322"/>
                    </a:cubicBezTo>
                    <a:cubicBezTo>
                      <a:pt x="9609" y="2322"/>
                      <a:pt x="9681" y="2250"/>
                      <a:pt x="9681" y="2155"/>
                    </a:cubicBezTo>
                    <a:lnTo>
                      <a:pt x="9681" y="1441"/>
                    </a:lnTo>
                    <a:cubicBezTo>
                      <a:pt x="9681" y="1369"/>
                      <a:pt x="9740" y="1310"/>
                      <a:pt x="9824" y="1310"/>
                    </a:cubicBezTo>
                    <a:lnTo>
                      <a:pt x="9835" y="1310"/>
                    </a:lnTo>
                    <a:cubicBezTo>
                      <a:pt x="9907" y="1310"/>
                      <a:pt x="9966" y="1369"/>
                      <a:pt x="9966" y="1441"/>
                    </a:cubicBezTo>
                    <a:lnTo>
                      <a:pt x="9966" y="2298"/>
                    </a:lnTo>
                    <a:cubicBezTo>
                      <a:pt x="9978" y="2750"/>
                      <a:pt x="9883" y="3489"/>
                      <a:pt x="9657" y="3620"/>
                    </a:cubicBezTo>
                    <a:cubicBezTo>
                      <a:pt x="9609" y="3643"/>
                      <a:pt x="9585" y="3703"/>
                      <a:pt x="9585" y="3762"/>
                    </a:cubicBezTo>
                    <a:lnTo>
                      <a:pt x="9585" y="4358"/>
                    </a:lnTo>
                    <a:lnTo>
                      <a:pt x="7990" y="4358"/>
                    </a:lnTo>
                    <a:lnTo>
                      <a:pt x="7990" y="3965"/>
                    </a:lnTo>
                    <a:cubicBezTo>
                      <a:pt x="7990" y="3905"/>
                      <a:pt x="7954" y="3858"/>
                      <a:pt x="7930" y="3822"/>
                    </a:cubicBezTo>
                    <a:cubicBezTo>
                      <a:pt x="7466" y="3465"/>
                      <a:pt x="7419" y="3274"/>
                      <a:pt x="7383" y="3036"/>
                    </a:cubicBezTo>
                    <a:cubicBezTo>
                      <a:pt x="7347" y="2858"/>
                      <a:pt x="7299" y="2655"/>
                      <a:pt x="7109" y="2369"/>
                    </a:cubicBezTo>
                    <a:cubicBezTo>
                      <a:pt x="6918" y="2096"/>
                      <a:pt x="6930" y="1941"/>
                      <a:pt x="6966" y="1893"/>
                    </a:cubicBezTo>
                    <a:cubicBezTo>
                      <a:pt x="7026" y="1845"/>
                      <a:pt x="7085" y="1845"/>
                      <a:pt x="7109" y="1845"/>
                    </a:cubicBezTo>
                    <a:cubicBezTo>
                      <a:pt x="7288" y="1893"/>
                      <a:pt x="7502" y="2179"/>
                      <a:pt x="7585" y="2357"/>
                    </a:cubicBezTo>
                    <a:cubicBezTo>
                      <a:pt x="7603" y="2418"/>
                      <a:pt x="7658" y="2460"/>
                      <a:pt x="7718" y="2460"/>
                    </a:cubicBezTo>
                    <a:cubicBezTo>
                      <a:pt x="7741" y="2460"/>
                      <a:pt x="7765" y="2454"/>
                      <a:pt x="7788" y="2441"/>
                    </a:cubicBezTo>
                    <a:cubicBezTo>
                      <a:pt x="7847" y="2417"/>
                      <a:pt x="7871" y="2357"/>
                      <a:pt x="7871" y="2286"/>
                    </a:cubicBezTo>
                    <a:lnTo>
                      <a:pt x="7871" y="2262"/>
                    </a:lnTo>
                    <a:lnTo>
                      <a:pt x="7871" y="1584"/>
                    </a:lnTo>
                    <a:lnTo>
                      <a:pt x="7871" y="750"/>
                    </a:lnTo>
                    <a:lnTo>
                      <a:pt x="7871" y="726"/>
                    </a:lnTo>
                    <a:cubicBezTo>
                      <a:pt x="7871" y="655"/>
                      <a:pt x="7930" y="595"/>
                      <a:pt x="8002" y="595"/>
                    </a:cubicBezTo>
                    <a:lnTo>
                      <a:pt x="8014" y="595"/>
                    </a:lnTo>
                    <a:cubicBezTo>
                      <a:pt x="8097" y="595"/>
                      <a:pt x="8157" y="655"/>
                      <a:pt x="8157" y="726"/>
                    </a:cubicBezTo>
                    <a:lnTo>
                      <a:pt x="8157" y="2143"/>
                    </a:lnTo>
                    <a:cubicBezTo>
                      <a:pt x="8157" y="2238"/>
                      <a:pt x="8228" y="2310"/>
                      <a:pt x="8311" y="2310"/>
                    </a:cubicBezTo>
                    <a:cubicBezTo>
                      <a:pt x="8407" y="2310"/>
                      <a:pt x="8478" y="2238"/>
                      <a:pt x="8478" y="2143"/>
                    </a:cubicBezTo>
                    <a:lnTo>
                      <a:pt x="8478" y="726"/>
                    </a:lnTo>
                    <a:lnTo>
                      <a:pt x="8478" y="452"/>
                    </a:lnTo>
                    <a:cubicBezTo>
                      <a:pt x="8478" y="369"/>
                      <a:pt x="8538" y="310"/>
                      <a:pt x="8609" y="310"/>
                    </a:cubicBezTo>
                    <a:close/>
                    <a:moveTo>
                      <a:pt x="1763" y="2941"/>
                    </a:moveTo>
                    <a:cubicBezTo>
                      <a:pt x="1668" y="3036"/>
                      <a:pt x="1561" y="3179"/>
                      <a:pt x="1537" y="3322"/>
                    </a:cubicBezTo>
                    <a:cubicBezTo>
                      <a:pt x="1501" y="3477"/>
                      <a:pt x="1537" y="3631"/>
                      <a:pt x="1656" y="3750"/>
                    </a:cubicBezTo>
                    <a:cubicBezTo>
                      <a:pt x="1668" y="3774"/>
                      <a:pt x="1763" y="3881"/>
                      <a:pt x="1989" y="3881"/>
                    </a:cubicBezTo>
                    <a:cubicBezTo>
                      <a:pt x="2144" y="3881"/>
                      <a:pt x="2335" y="3834"/>
                      <a:pt x="2573" y="3667"/>
                    </a:cubicBezTo>
                    <a:cubicBezTo>
                      <a:pt x="2632" y="3620"/>
                      <a:pt x="2692" y="3572"/>
                      <a:pt x="2751" y="3560"/>
                    </a:cubicBezTo>
                    <a:lnTo>
                      <a:pt x="2751" y="5048"/>
                    </a:lnTo>
                    <a:lnTo>
                      <a:pt x="656" y="5048"/>
                    </a:lnTo>
                    <a:lnTo>
                      <a:pt x="656" y="2941"/>
                    </a:lnTo>
                    <a:close/>
                    <a:moveTo>
                      <a:pt x="9824" y="4703"/>
                    </a:moveTo>
                    <a:lnTo>
                      <a:pt x="9824" y="5108"/>
                    </a:lnTo>
                    <a:lnTo>
                      <a:pt x="7728" y="5108"/>
                    </a:lnTo>
                    <a:lnTo>
                      <a:pt x="7728" y="4703"/>
                    </a:lnTo>
                    <a:close/>
                    <a:moveTo>
                      <a:pt x="2751" y="5370"/>
                    </a:moveTo>
                    <a:lnTo>
                      <a:pt x="2751" y="5775"/>
                    </a:lnTo>
                    <a:lnTo>
                      <a:pt x="656" y="5775"/>
                    </a:lnTo>
                    <a:lnTo>
                      <a:pt x="656" y="5370"/>
                    </a:lnTo>
                    <a:close/>
                    <a:moveTo>
                      <a:pt x="4359" y="2858"/>
                    </a:moveTo>
                    <a:lnTo>
                      <a:pt x="4359" y="2917"/>
                    </a:lnTo>
                    <a:cubicBezTo>
                      <a:pt x="4359" y="3012"/>
                      <a:pt x="4430" y="3084"/>
                      <a:pt x="4525" y="3084"/>
                    </a:cubicBezTo>
                    <a:lnTo>
                      <a:pt x="7014" y="3084"/>
                    </a:lnTo>
                    <a:lnTo>
                      <a:pt x="7014" y="3096"/>
                    </a:lnTo>
                    <a:cubicBezTo>
                      <a:pt x="7049" y="3369"/>
                      <a:pt x="7109" y="3655"/>
                      <a:pt x="7621" y="4048"/>
                    </a:cubicBezTo>
                    <a:lnTo>
                      <a:pt x="7621" y="4370"/>
                    </a:lnTo>
                    <a:lnTo>
                      <a:pt x="7561" y="4370"/>
                    </a:lnTo>
                    <a:cubicBezTo>
                      <a:pt x="7466" y="4370"/>
                      <a:pt x="7395" y="4441"/>
                      <a:pt x="7395" y="4524"/>
                    </a:cubicBezTo>
                    <a:lnTo>
                      <a:pt x="7395" y="7013"/>
                    </a:lnTo>
                    <a:lnTo>
                      <a:pt x="7383" y="7013"/>
                    </a:lnTo>
                    <a:cubicBezTo>
                      <a:pt x="7109" y="7060"/>
                      <a:pt x="6823" y="7120"/>
                      <a:pt x="6430" y="7620"/>
                    </a:cubicBezTo>
                    <a:lnTo>
                      <a:pt x="6121" y="7620"/>
                    </a:lnTo>
                    <a:lnTo>
                      <a:pt x="6121" y="7560"/>
                    </a:lnTo>
                    <a:cubicBezTo>
                      <a:pt x="6121" y="7477"/>
                      <a:pt x="6037" y="7406"/>
                      <a:pt x="5954" y="7406"/>
                    </a:cubicBezTo>
                    <a:lnTo>
                      <a:pt x="3466" y="7406"/>
                    </a:lnTo>
                    <a:lnTo>
                      <a:pt x="3466" y="7382"/>
                    </a:lnTo>
                    <a:cubicBezTo>
                      <a:pt x="3418" y="7120"/>
                      <a:pt x="3358" y="6834"/>
                      <a:pt x="2858" y="6429"/>
                    </a:cubicBezTo>
                    <a:lnTo>
                      <a:pt x="2858" y="6120"/>
                    </a:lnTo>
                    <a:lnTo>
                      <a:pt x="2918" y="6120"/>
                    </a:lnTo>
                    <a:cubicBezTo>
                      <a:pt x="3001" y="6120"/>
                      <a:pt x="3085" y="6048"/>
                      <a:pt x="3085" y="5953"/>
                    </a:cubicBezTo>
                    <a:lnTo>
                      <a:pt x="3085" y="3477"/>
                    </a:lnTo>
                    <a:lnTo>
                      <a:pt x="3097" y="3477"/>
                    </a:lnTo>
                    <a:cubicBezTo>
                      <a:pt x="3358" y="3429"/>
                      <a:pt x="3644" y="3369"/>
                      <a:pt x="4049" y="2858"/>
                    </a:cubicBezTo>
                    <a:close/>
                    <a:moveTo>
                      <a:pt x="5787" y="7727"/>
                    </a:moveTo>
                    <a:lnTo>
                      <a:pt x="5787" y="9823"/>
                    </a:lnTo>
                    <a:lnTo>
                      <a:pt x="5383" y="9823"/>
                    </a:lnTo>
                    <a:lnTo>
                      <a:pt x="5383" y="7727"/>
                    </a:lnTo>
                    <a:close/>
                    <a:moveTo>
                      <a:pt x="8490" y="6933"/>
                    </a:moveTo>
                    <a:cubicBezTo>
                      <a:pt x="8530" y="6933"/>
                      <a:pt x="8558" y="6942"/>
                      <a:pt x="8573" y="6953"/>
                    </a:cubicBezTo>
                    <a:cubicBezTo>
                      <a:pt x="8621" y="7013"/>
                      <a:pt x="8621" y="7072"/>
                      <a:pt x="8621" y="7108"/>
                    </a:cubicBezTo>
                    <a:cubicBezTo>
                      <a:pt x="8573" y="7287"/>
                      <a:pt x="8288" y="7489"/>
                      <a:pt x="8109" y="7584"/>
                    </a:cubicBezTo>
                    <a:cubicBezTo>
                      <a:pt x="8026" y="7620"/>
                      <a:pt x="7990" y="7727"/>
                      <a:pt x="8038" y="7799"/>
                    </a:cubicBezTo>
                    <a:cubicBezTo>
                      <a:pt x="8061" y="7858"/>
                      <a:pt x="8121" y="7894"/>
                      <a:pt x="8204" y="7894"/>
                    </a:cubicBezTo>
                    <a:lnTo>
                      <a:pt x="9740" y="7894"/>
                    </a:lnTo>
                    <a:cubicBezTo>
                      <a:pt x="9824" y="7894"/>
                      <a:pt x="9883" y="7953"/>
                      <a:pt x="9883" y="8025"/>
                    </a:cubicBezTo>
                    <a:lnTo>
                      <a:pt x="9883" y="8037"/>
                    </a:lnTo>
                    <a:cubicBezTo>
                      <a:pt x="9883" y="8120"/>
                      <a:pt x="9824" y="8180"/>
                      <a:pt x="9740" y="8180"/>
                    </a:cubicBezTo>
                    <a:lnTo>
                      <a:pt x="8335" y="8180"/>
                    </a:lnTo>
                    <a:cubicBezTo>
                      <a:pt x="8240" y="8180"/>
                      <a:pt x="8169" y="8251"/>
                      <a:pt x="8169" y="8334"/>
                    </a:cubicBezTo>
                    <a:cubicBezTo>
                      <a:pt x="8169" y="8430"/>
                      <a:pt x="8240" y="8501"/>
                      <a:pt x="8335" y="8501"/>
                    </a:cubicBezTo>
                    <a:lnTo>
                      <a:pt x="10026" y="8501"/>
                    </a:lnTo>
                    <a:cubicBezTo>
                      <a:pt x="10034" y="8500"/>
                      <a:pt x="10043" y="8499"/>
                      <a:pt x="10051" y="8499"/>
                    </a:cubicBezTo>
                    <a:cubicBezTo>
                      <a:pt x="10121" y="8499"/>
                      <a:pt x="10169" y="8545"/>
                      <a:pt x="10169" y="8620"/>
                    </a:cubicBezTo>
                    <a:cubicBezTo>
                      <a:pt x="10169" y="8692"/>
                      <a:pt x="10097" y="8751"/>
                      <a:pt x="10026" y="8751"/>
                    </a:cubicBezTo>
                    <a:lnTo>
                      <a:pt x="8311" y="8751"/>
                    </a:lnTo>
                    <a:cubicBezTo>
                      <a:pt x="8228" y="8751"/>
                      <a:pt x="8157" y="8834"/>
                      <a:pt x="8157" y="8918"/>
                    </a:cubicBezTo>
                    <a:cubicBezTo>
                      <a:pt x="8157" y="9013"/>
                      <a:pt x="8228" y="9084"/>
                      <a:pt x="8311" y="9084"/>
                    </a:cubicBezTo>
                    <a:lnTo>
                      <a:pt x="9776" y="9084"/>
                    </a:lnTo>
                    <a:cubicBezTo>
                      <a:pt x="9835" y="9096"/>
                      <a:pt x="9883" y="9144"/>
                      <a:pt x="9883" y="9204"/>
                    </a:cubicBezTo>
                    <a:lnTo>
                      <a:pt x="9883" y="9215"/>
                    </a:lnTo>
                    <a:cubicBezTo>
                      <a:pt x="9883" y="9287"/>
                      <a:pt x="9824" y="9346"/>
                      <a:pt x="9752" y="9346"/>
                    </a:cubicBezTo>
                    <a:lnTo>
                      <a:pt x="8323" y="9346"/>
                    </a:lnTo>
                    <a:cubicBezTo>
                      <a:pt x="8228" y="9346"/>
                      <a:pt x="8157" y="9430"/>
                      <a:pt x="8157" y="9513"/>
                    </a:cubicBezTo>
                    <a:cubicBezTo>
                      <a:pt x="8157" y="9608"/>
                      <a:pt x="8228" y="9680"/>
                      <a:pt x="8323" y="9680"/>
                    </a:cubicBezTo>
                    <a:lnTo>
                      <a:pt x="9038" y="9680"/>
                    </a:lnTo>
                    <a:cubicBezTo>
                      <a:pt x="9109" y="9680"/>
                      <a:pt x="9169" y="9739"/>
                      <a:pt x="9169" y="9811"/>
                    </a:cubicBezTo>
                    <a:lnTo>
                      <a:pt x="9169" y="9823"/>
                    </a:lnTo>
                    <a:cubicBezTo>
                      <a:pt x="9169" y="9906"/>
                      <a:pt x="9109" y="9966"/>
                      <a:pt x="9038" y="9966"/>
                    </a:cubicBezTo>
                    <a:lnTo>
                      <a:pt x="8181" y="9966"/>
                    </a:lnTo>
                    <a:cubicBezTo>
                      <a:pt x="8151" y="9967"/>
                      <a:pt x="8120" y="9967"/>
                      <a:pt x="8088" y="9967"/>
                    </a:cubicBezTo>
                    <a:cubicBezTo>
                      <a:pt x="7740" y="9967"/>
                      <a:pt x="7288" y="9907"/>
                      <a:pt x="7026" y="9787"/>
                    </a:cubicBezTo>
                    <a:lnTo>
                      <a:pt x="7014" y="9763"/>
                    </a:lnTo>
                    <a:cubicBezTo>
                      <a:pt x="6978" y="9727"/>
                      <a:pt x="6930" y="9704"/>
                      <a:pt x="6895" y="9704"/>
                    </a:cubicBezTo>
                    <a:cubicBezTo>
                      <a:pt x="6871" y="9692"/>
                      <a:pt x="6859" y="9680"/>
                      <a:pt x="6847" y="9644"/>
                    </a:cubicBezTo>
                    <a:cubicBezTo>
                      <a:pt x="6811" y="9608"/>
                      <a:pt x="6752" y="9573"/>
                      <a:pt x="6692" y="9573"/>
                    </a:cubicBezTo>
                    <a:lnTo>
                      <a:pt x="6097" y="9573"/>
                    </a:lnTo>
                    <a:lnTo>
                      <a:pt x="6097" y="7977"/>
                    </a:lnTo>
                    <a:lnTo>
                      <a:pt x="6502" y="7977"/>
                    </a:lnTo>
                    <a:cubicBezTo>
                      <a:pt x="6561" y="7977"/>
                      <a:pt x="6609" y="7953"/>
                      <a:pt x="6633" y="7918"/>
                    </a:cubicBezTo>
                    <a:cubicBezTo>
                      <a:pt x="6990" y="7453"/>
                      <a:pt x="7192" y="7418"/>
                      <a:pt x="7430" y="7370"/>
                    </a:cubicBezTo>
                    <a:cubicBezTo>
                      <a:pt x="7609" y="7334"/>
                      <a:pt x="7811" y="7299"/>
                      <a:pt x="8097" y="7108"/>
                    </a:cubicBezTo>
                    <a:cubicBezTo>
                      <a:pt x="8274" y="6972"/>
                      <a:pt x="8407" y="6933"/>
                      <a:pt x="8490" y="6933"/>
                    </a:cubicBezTo>
                    <a:close/>
                    <a:moveTo>
                      <a:pt x="2501" y="6132"/>
                    </a:moveTo>
                    <a:lnTo>
                      <a:pt x="2501" y="6537"/>
                    </a:lnTo>
                    <a:cubicBezTo>
                      <a:pt x="2501" y="6596"/>
                      <a:pt x="2525" y="6644"/>
                      <a:pt x="2561" y="6668"/>
                    </a:cubicBezTo>
                    <a:cubicBezTo>
                      <a:pt x="3025" y="7025"/>
                      <a:pt x="3061" y="7227"/>
                      <a:pt x="3108" y="7465"/>
                    </a:cubicBezTo>
                    <a:cubicBezTo>
                      <a:pt x="3120" y="7501"/>
                      <a:pt x="3120" y="7560"/>
                      <a:pt x="3144" y="7608"/>
                    </a:cubicBezTo>
                    <a:cubicBezTo>
                      <a:pt x="3168" y="7763"/>
                      <a:pt x="3228" y="7918"/>
                      <a:pt x="3382" y="8120"/>
                    </a:cubicBezTo>
                    <a:cubicBezTo>
                      <a:pt x="3597" y="8382"/>
                      <a:pt x="3585" y="8537"/>
                      <a:pt x="3561" y="8596"/>
                    </a:cubicBezTo>
                    <a:cubicBezTo>
                      <a:pt x="3501" y="8632"/>
                      <a:pt x="3442" y="8632"/>
                      <a:pt x="3406" y="8632"/>
                    </a:cubicBezTo>
                    <a:cubicBezTo>
                      <a:pt x="3228" y="8596"/>
                      <a:pt x="3025" y="8311"/>
                      <a:pt x="2930" y="8132"/>
                    </a:cubicBezTo>
                    <a:cubicBezTo>
                      <a:pt x="2896" y="8064"/>
                      <a:pt x="2838" y="8033"/>
                      <a:pt x="2778" y="8033"/>
                    </a:cubicBezTo>
                    <a:cubicBezTo>
                      <a:pt x="2753" y="8033"/>
                      <a:pt x="2728" y="8038"/>
                      <a:pt x="2704" y="8049"/>
                    </a:cubicBezTo>
                    <a:cubicBezTo>
                      <a:pt x="2644" y="8084"/>
                      <a:pt x="2620" y="8144"/>
                      <a:pt x="2620" y="8215"/>
                    </a:cubicBezTo>
                    <a:lnTo>
                      <a:pt x="2620" y="8239"/>
                    </a:lnTo>
                    <a:lnTo>
                      <a:pt x="2620" y="8918"/>
                    </a:lnTo>
                    <a:lnTo>
                      <a:pt x="2620" y="9751"/>
                    </a:lnTo>
                    <a:lnTo>
                      <a:pt x="2620" y="9763"/>
                    </a:lnTo>
                    <a:cubicBezTo>
                      <a:pt x="2620" y="9846"/>
                      <a:pt x="2561" y="9906"/>
                      <a:pt x="2489" y="9906"/>
                    </a:cubicBezTo>
                    <a:lnTo>
                      <a:pt x="2466" y="9906"/>
                    </a:lnTo>
                    <a:cubicBezTo>
                      <a:pt x="2394" y="9906"/>
                      <a:pt x="2335" y="9846"/>
                      <a:pt x="2335" y="9763"/>
                    </a:cubicBezTo>
                    <a:lnTo>
                      <a:pt x="2335" y="8358"/>
                    </a:lnTo>
                    <a:cubicBezTo>
                      <a:pt x="2335" y="8263"/>
                      <a:pt x="2263" y="8191"/>
                      <a:pt x="2168" y="8191"/>
                    </a:cubicBezTo>
                    <a:cubicBezTo>
                      <a:pt x="2085" y="8191"/>
                      <a:pt x="2013" y="8263"/>
                      <a:pt x="2013" y="8358"/>
                    </a:cubicBezTo>
                    <a:lnTo>
                      <a:pt x="2013" y="9763"/>
                    </a:lnTo>
                    <a:lnTo>
                      <a:pt x="2013" y="10049"/>
                    </a:lnTo>
                    <a:cubicBezTo>
                      <a:pt x="2013" y="10120"/>
                      <a:pt x="1954" y="10180"/>
                      <a:pt x="1870" y="10180"/>
                    </a:cubicBezTo>
                    <a:lnTo>
                      <a:pt x="1858" y="10180"/>
                    </a:lnTo>
                    <a:cubicBezTo>
                      <a:pt x="1787" y="10180"/>
                      <a:pt x="1727" y="10120"/>
                      <a:pt x="1727" y="10049"/>
                    </a:cubicBezTo>
                    <a:lnTo>
                      <a:pt x="1727" y="9811"/>
                    </a:lnTo>
                    <a:lnTo>
                      <a:pt x="1727" y="9763"/>
                    </a:lnTo>
                    <a:lnTo>
                      <a:pt x="1727" y="9394"/>
                    </a:lnTo>
                    <a:lnTo>
                      <a:pt x="1727" y="9370"/>
                    </a:lnTo>
                    <a:lnTo>
                      <a:pt x="1727" y="8334"/>
                    </a:lnTo>
                    <a:cubicBezTo>
                      <a:pt x="1727" y="8251"/>
                      <a:pt x="1656" y="8180"/>
                      <a:pt x="1561" y="8180"/>
                    </a:cubicBezTo>
                    <a:cubicBezTo>
                      <a:pt x="1477" y="8180"/>
                      <a:pt x="1394" y="8251"/>
                      <a:pt x="1394" y="8334"/>
                    </a:cubicBezTo>
                    <a:lnTo>
                      <a:pt x="1394" y="9489"/>
                    </a:lnTo>
                    <a:lnTo>
                      <a:pt x="1394" y="9513"/>
                    </a:lnTo>
                    <a:lnTo>
                      <a:pt x="1394" y="9549"/>
                    </a:lnTo>
                    <a:lnTo>
                      <a:pt x="1394" y="9799"/>
                    </a:lnTo>
                    <a:cubicBezTo>
                      <a:pt x="1382" y="9858"/>
                      <a:pt x="1334" y="9906"/>
                      <a:pt x="1275" y="9906"/>
                    </a:cubicBezTo>
                    <a:lnTo>
                      <a:pt x="1263" y="9906"/>
                    </a:lnTo>
                    <a:cubicBezTo>
                      <a:pt x="1192" y="9906"/>
                      <a:pt x="1132" y="9846"/>
                      <a:pt x="1132" y="9763"/>
                    </a:cubicBezTo>
                    <a:lnTo>
                      <a:pt x="1132" y="9168"/>
                    </a:lnTo>
                    <a:lnTo>
                      <a:pt x="1132" y="9049"/>
                    </a:lnTo>
                    <a:lnTo>
                      <a:pt x="1132" y="8334"/>
                    </a:lnTo>
                    <a:cubicBezTo>
                      <a:pt x="1132" y="8251"/>
                      <a:pt x="1061" y="8180"/>
                      <a:pt x="965" y="8180"/>
                    </a:cubicBezTo>
                    <a:cubicBezTo>
                      <a:pt x="882" y="8180"/>
                      <a:pt x="799" y="8251"/>
                      <a:pt x="799" y="8334"/>
                    </a:cubicBezTo>
                    <a:lnTo>
                      <a:pt x="799" y="9049"/>
                    </a:lnTo>
                    <a:cubicBezTo>
                      <a:pt x="799" y="9132"/>
                      <a:pt x="739" y="9192"/>
                      <a:pt x="668" y="9192"/>
                    </a:cubicBezTo>
                    <a:lnTo>
                      <a:pt x="656" y="9192"/>
                    </a:lnTo>
                    <a:cubicBezTo>
                      <a:pt x="584" y="9192"/>
                      <a:pt x="525" y="9132"/>
                      <a:pt x="525" y="9049"/>
                    </a:cubicBezTo>
                    <a:lnTo>
                      <a:pt x="525" y="8203"/>
                    </a:lnTo>
                    <a:cubicBezTo>
                      <a:pt x="501" y="7739"/>
                      <a:pt x="608" y="7013"/>
                      <a:pt x="834" y="6882"/>
                    </a:cubicBezTo>
                    <a:cubicBezTo>
                      <a:pt x="882" y="6846"/>
                      <a:pt x="906" y="6787"/>
                      <a:pt x="906" y="6727"/>
                    </a:cubicBezTo>
                    <a:lnTo>
                      <a:pt x="906" y="6132"/>
                    </a:lnTo>
                    <a:close/>
                    <a:moveTo>
                      <a:pt x="8621" y="0"/>
                    </a:moveTo>
                    <a:cubicBezTo>
                      <a:pt x="8407" y="0"/>
                      <a:pt x="8240" y="143"/>
                      <a:pt x="8181" y="321"/>
                    </a:cubicBezTo>
                    <a:cubicBezTo>
                      <a:pt x="8145" y="298"/>
                      <a:pt x="8085" y="286"/>
                      <a:pt x="8038" y="286"/>
                    </a:cubicBezTo>
                    <a:lnTo>
                      <a:pt x="8026" y="286"/>
                    </a:lnTo>
                    <a:cubicBezTo>
                      <a:pt x="7942" y="286"/>
                      <a:pt x="7859" y="298"/>
                      <a:pt x="7800" y="345"/>
                    </a:cubicBezTo>
                    <a:lnTo>
                      <a:pt x="4549" y="345"/>
                    </a:lnTo>
                    <a:cubicBezTo>
                      <a:pt x="4466" y="345"/>
                      <a:pt x="4394" y="417"/>
                      <a:pt x="4394" y="512"/>
                    </a:cubicBezTo>
                    <a:lnTo>
                      <a:pt x="4394" y="619"/>
                    </a:lnTo>
                    <a:lnTo>
                      <a:pt x="3870" y="619"/>
                    </a:lnTo>
                    <a:cubicBezTo>
                      <a:pt x="3704" y="441"/>
                      <a:pt x="3418" y="321"/>
                      <a:pt x="2977" y="262"/>
                    </a:cubicBezTo>
                    <a:cubicBezTo>
                      <a:pt x="2632" y="214"/>
                      <a:pt x="2335" y="214"/>
                      <a:pt x="2311" y="214"/>
                    </a:cubicBezTo>
                    <a:lnTo>
                      <a:pt x="1453" y="214"/>
                    </a:lnTo>
                    <a:cubicBezTo>
                      <a:pt x="1203" y="214"/>
                      <a:pt x="1001" y="417"/>
                      <a:pt x="1001" y="679"/>
                    </a:cubicBezTo>
                    <a:lnTo>
                      <a:pt x="1001" y="691"/>
                    </a:lnTo>
                    <a:cubicBezTo>
                      <a:pt x="1001" y="738"/>
                      <a:pt x="1001" y="774"/>
                      <a:pt x="1013" y="822"/>
                    </a:cubicBezTo>
                    <a:lnTo>
                      <a:pt x="739" y="822"/>
                    </a:lnTo>
                    <a:cubicBezTo>
                      <a:pt x="489" y="822"/>
                      <a:pt x="287" y="1036"/>
                      <a:pt x="287" y="1286"/>
                    </a:cubicBezTo>
                    <a:lnTo>
                      <a:pt x="287" y="1298"/>
                    </a:lnTo>
                    <a:cubicBezTo>
                      <a:pt x="287" y="1357"/>
                      <a:pt x="299" y="1405"/>
                      <a:pt x="310" y="1453"/>
                    </a:cubicBezTo>
                    <a:cubicBezTo>
                      <a:pt x="132" y="1512"/>
                      <a:pt x="1" y="1691"/>
                      <a:pt x="1" y="1881"/>
                    </a:cubicBezTo>
                    <a:lnTo>
                      <a:pt x="1" y="1893"/>
                    </a:lnTo>
                    <a:cubicBezTo>
                      <a:pt x="1" y="2107"/>
                      <a:pt x="132" y="2262"/>
                      <a:pt x="310" y="2322"/>
                    </a:cubicBezTo>
                    <a:cubicBezTo>
                      <a:pt x="299" y="2369"/>
                      <a:pt x="287" y="2429"/>
                      <a:pt x="287" y="2477"/>
                    </a:cubicBezTo>
                    <a:lnTo>
                      <a:pt x="287" y="2488"/>
                    </a:lnTo>
                    <a:cubicBezTo>
                      <a:pt x="287" y="2560"/>
                      <a:pt x="299" y="2655"/>
                      <a:pt x="346" y="2715"/>
                    </a:cubicBezTo>
                    <a:lnTo>
                      <a:pt x="346" y="5953"/>
                    </a:lnTo>
                    <a:cubicBezTo>
                      <a:pt x="346" y="6048"/>
                      <a:pt x="418" y="6120"/>
                      <a:pt x="501" y="6120"/>
                    </a:cubicBezTo>
                    <a:lnTo>
                      <a:pt x="608" y="6120"/>
                    </a:lnTo>
                    <a:lnTo>
                      <a:pt x="608" y="6644"/>
                    </a:lnTo>
                    <a:cubicBezTo>
                      <a:pt x="430" y="6810"/>
                      <a:pt x="310" y="7084"/>
                      <a:pt x="251" y="7537"/>
                    </a:cubicBezTo>
                    <a:cubicBezTo>
                      <a:pt x="203" y="7882"/>
                      <a:pt x="203" y="8180"/>
                      <a:pt x="203" y="8203"/>
                    </a:cubicBezTo>
                    <a:lnTo>
                      <a:pt x="203" y="9049"/>
                    </a:lnTo>
                    <a:cubicBezTo>
                      <a:pt x="203" y="9311"/>
                      <a:pt x="418" y="9513"/>
                      <a:pt x="668" y="9513"/>
                    </a:cubicBezTo>
                    <a:lnTo>
                      <a:pt x="680" y="9513"/>
                    </a:lnTo>
                    <a:cubicBezTo>
                      <a:pt x="727" y="9513"/>
                      <a:pt x="775" y="9513"/>
                      <a:pt x="822" y="9501"/>
                    </a:cubicBezTo>
                    <a:lnTo>
                      <a:pt x="822" y="9763"/>
                    </a:lnTo>
                    <a:cubicBezTo>
                      <a:pt x="822" y="10025"/>
                      <a:pt x="1025" y="10227"/>
                      <a:pt x="1275" y="10227"/>
                    </a:cubicBezTo>
                    <a:lnTo>
                      <a:pt x="1299" y="10227"/>
                    </a:lnTo>
                    <a:cubicBezTo>
                      <a:pt x="1358" y="10227"/>
                      <a:pt x="1394" y="10216"/>
                      <a:pt x="1442" y="10204"/>
                    </a:cubicBezTo>
                    <a:cubicBezTo>
                      <a:pt x="1501" y="10382"/>
                      <a:pt x="1680" y="10513"/>
                      <a:pt x="1870" y="10513"/>
                    </a:cubicBezTo>
                    <a:lnTo>
                      <a:pt x="1894" y="10513"/>
                    </a:lnTo>
                    <a:cubicBezTo>
                      <a:pt x="2096" y="10513"/>
                      <a:pt x="2263" y="10382"/>
                      <a:pt x="2323" y="10204"/>
                    </a:cubicBezTo>
                    <a:cubicBezTo>
                      <a:pt x="2370" y="10216"/>
                      <a:pt x="2430" y="10227"/>
                      <a:pt x="2466" y="10227"/>
                    </a:cubicBezTo>
                    <a:lnTo>
                      <a:pt x="2489" y="10227"/>
                    </a:lnTo>
                    <a:cubicBezTo>
                      <a:pt x="2561" y="10227"/>
                      <a:pt x="2644" y="10216"/>
                      <a:pt x="2704" y="10168"/>
                    </a:cubicBezTo>
                    <a:lnTo>
                      <a:pt x="3323" y="10168"/>
                    </a:lnTo>
                    <a:cubicBezTo>
                      <a:pt x="3406" y="10168"/>
                      <a:pt x="3478" y="10096"/>
                      <a:pt x="3478" y="10001"/>
                    </a:cubicBezTo>
                    <a:cubicBezTo>
                      <a:pt x="3478" y="9918"/>
                      <a:pt x="3406" y="9846"/>
                      <a:pt x="3323" y="9846"/>
                    </a:cubicBezTo>
                    <a:lnTo>
                      <a:pt x="2942" y="9846"/>
                    </a:lnTo>
                    <a:lnTo>
                      <a:pt x="2942" y="9763"/>
                    </a:lnTo>
                    <a:lnTo>
                      <a:pt x="2942" y="9751"/>
                    </a:lnTo>
                    <a:lnTo>
                      <a:pt x="2942" y="8918"/>
                    </a:lnTo>
                    <a:lnTo>
                      <a:pt x="2942" y="8727"/>
                    </a:lnTo>
                    <a:cubicBezTo>
                      <a:pt x="3049" y="8834"/>
                      <a:pt x="3180" y="8930"/>
                      <a:pt x="3335" y="8965"/>
                    </a:cubicBezTo>
                    <a:cubicBezTo>
                      <a:pt x="3358" y="8977"/>
                      <a:pt x="3406" y="8977"/>
                      <a:pt x="3442" y="8977"/>
                    </a:cubicBezTo>
                    <a:cubicBezTo>
                      <a:pt x="3561" y="8977"/>
                      <a:pt x="3656" y="8930"/>
                      <a:pt x="3763" y="8858"/>
                    </a:cubicBezTo>
                    <a:cubicBezTo>
                      <a:pt x="3775" y="8846"/>
                      <a:pt x="4120" y="8549"/>
                      <a:pt x="3680" y="7941"/>
                    </a:cubicBezTo>
                    <a:cubicBezTo>
                      <a:pt x="3632" y="7882"/>
                      <a:pt x="3585" y="7822"/>
                      <a:pt x="3573" y="7763"/>
                    </a:cubicBezTo>
                    <a:lnTo>
                      <a:pt x="5061" y="7763"/>
                    </a:lnTo>
                    <a:lnTo>
                      <a:pt x="5061" y="9858"/>
                    </a:lnTo>
                    <a:lnTo>
                      <a:pt x="3835" y="9858"/>
                    </a:lnTo>
                    <a:cubicBezTo>
                      <a:pt x="3751" y="9858"/>
                      <a:pt x="3680" y="9930"/>
                      <a:pt x="3680" y="10025"/>
                    </a:cubicBezTo>
                    <a:cubicBezTo>
                      <a:pt x="3680" y="10108"/>
                      <a:pt x="3751" y="10180"/>
                      <a:pt x="3835" y="10180"/>
                    </a:cubicBezTo>
                    <a:lnTo>
                      <a:pt x="5966" y="10180"/>
                    </a:lnTo>
                    <a:cubicBezTo>
                      <a:pt x="6061" y="10180"/>
                      <a:pt x="6133" y="10108"/>
                      <a:pt x="6133" y="10025"/>
                    </a:cubicBezTo>
                    <a:lnTo>
                      <a:pt x="6133" y="9918"/>
                    </a:lnTo>
                    <a:lnTo>
                      <a:pt x="6657" y="9918"/>
                    </a:lnTo>
                    <a:cubicBezTo>
                      <a:pt x="6811" y="10096"/>
                      <a:pt x="7097" y="10216"/>
                      <a:pt x="7549" y="10275"/>
                    </a:cubicBezTo>
                    <a:cubicBezTo>
                      <a:pt x="7811" y="10323"/>
                      <a:pt x="8061" y="10323"/>
                      <a:pt x="8169" y="10323"/>
                    </a:cubicBezTo>
                    <a:lnTo>
                      <a:pt x="9062" y="10323"/>
                    </a:lnTo>
                    <a:cubicBezTo>
                      <a:pt x="9312" y="10323"/>
                      <a:pt x="9526" y="10108"/>
                      <a:pt x="9526" y="9858"/>
                    </a:cubicBezTo>
                    <a:lnTo>
                      <a:pt x="9526" y="9846"/>
                    </a:lnTo>
                    <a:cubicBezTo>
                      <a:pt x="9526" y="9799"/>
                      <a:pt x="9526" y="9751"/>
                      <a:pt x="9514" y="9704"/>
                    </a:cubicBezTo>
                    <a:lnTo>
                      <a:pt x="9776" y="9704"/>
                    </a:lnTo>
                    <a:cubicBezTo>
                      <a:pt x="10026" y="9704"/>
                      <a:pt x="10240" y="9501"/>
                      <a:pt x="10240" y="9251"/>
                    </a:cubicBezTo>
                    <a:lnTo>
                      <a:pt x="10240" y="9227"/>
                    </a:lnTo>
                    <a:cubicBezTo>
                      <a:pt x="10240" y="9168"/>
                      <a:pt x="10228" y="9132"/>
                      <a:pt x="10205" y="9084"/>
                    </a:cubicBezTo>
                    <a:cubicBezTo>
                      <a:pt x="10383" y="9025"/>
                      <a:pt x="10514" y="8846"/>
                      <a:pt x="10514" y="8656"/>
                    </a:cubicBezTo>
                    <a:lnTo>
                      <a:pt x="10514" y="8632"/>
                    </a:lnTo>
                    <a:cubicBezTo>
                      <a:pt x="10502" y="8418"/>
                      <a:pt x="10371" y="8239"/>
                      <a:pt x="10193" y="8180"/>
                    </a:cubicBezTo>
                    <a:cubicBezTo>
                      <a:pt x="10205" y="8132"/>
                      <a:pt x="10228" y="8072"/>
                      <a:pt x="10228" y="8025"/>
                    </a:cubicBezTo>
                    <a:lnTo>
                      <a:pt x="10228" y="8013"/>
                    </a:lnTo>
                    <a:cubicBezTo>
                      <a:pt x="10228" y="7941"/>
                      <a:pt x="10205" y="7846"/>
                      <a:pt x="10169" y="7787"/>
                    </a:cubicBezTo>
                    <a:lnTo>
                      <a:pt x="10169" y="6263"/>
                    </a:lnTo>
                    <a:cubicBezTo>
                      <a:pt x="10169" y="6179"/>
                      <a:pt x="10086" y="6108"/>
                      <a:pt x="10002" y="6108"/>
                    </a:cubicBezTo>
                    <a:cubicBezTo>
                      <a:pt x="9907" y="6108"/>
                      <a:pt x="9835" y="6179"/>
                      <a:pt x="9835" y="6263"/>
                    </a:cubicBezTo>
                    <a:lnTo>
                      <a:pt x="9835" y="7560"/>
                    </a:lnTo>
                    <a:lnTo>
                      <a:pt x="8716" y="7560"/>
                    </a:lnTo>
                    <a:cubicBezTo>
                      <a:pt x="8823" y="7453"/>
                      <a:pt x="8931" y="7322"/>
                      <a:pt x="8954" y="7179"/>
                    </a:cubicBezTo>
                    <a:cubicBezTo>
                      <a:pt x="8990" y="7025"/>
                      <a:pt x="8954" y="6858"/>
                      <a:pt x="8835" y="6751"/>
                    </a:cubicBezTo>
                    <a:cubicBezTo>
                      <a:pt x="8828" y="6736"/>
                      <a:pt x="8715" y="6608"/>
                      <a:pt x="8492" y="6608"/>
                    </a:cubicBezTo>
                    <a:cubicBezTo>
                      <a:pt x="8347" y="6608"/>
                      <a:pt x="8157" y="6661"/>
                      <a:pt x="7919" y="6834"/>
                    </a:cubicBezTo>
                    <a:cubicBezTo>
                      <a:pt x="7859" y="6882"/>
                      <a:pt x="7800" y="6929"/>
                      <a:pt x="7740" y="6941"/>
                    </a:cubicBezTo>
                    <a:lnTo>
                      <a:pt x="7740" y="5453"/>
                    </a:lnTo>
                    <a:lnTo>
                      <a:pt x="9835" y="5453"/>
                    </a:lnTo>
                    <a:lnTo>
                      <a:pt x="9835" y="5703"/>
                    </a:lnTo>
                    <a:cubicBezTo>
                      <a:pt x="9835" y="5798"/>
                      <a:pt x="9907" y="5870"/>
                      <a:pt x="10002" y="5870"/>
                    </a:cubicBezTo>
                    <a:cubicBezTo>
                      <a:pt x="10086" y="5870"/>
                      <a:pt x="10169" y="5798"/>
                      <a:pt x="10169" y="5703"/>
                    </a:cubicBezTo>
                    <a:lnTo>
                      <a:pt x="10169" y="4560"/>
                    </a:lnTo>
                    <a:cubicBezTo>
                      <a:pt x="10169" y="4465"/>
                      <a:pt x="10086" y="4393"/>
                      <a:pt x="10002" y="4393"/>
                    </a:cubicBezTo>
                    <a:lnTo>
                      <a:pt x="9895" y="4393"/>
                    </a:lnTo>
                    <a:lnTo>
                      <a:pt x="9895" y="3870"/>
                    </a:lnTo>
                    <a:cubicBezTo>
                      <a:pt x="10074" y="3715"/>
                      <a:pt x="10193" y="3429"/>
                      <a:pt x="10252" y="2977"/>
                    </a:cubicBezTo>
                    <a:cubicBezTo>
                      <a:pt x="10300" y="2643"/>
                      <a:pt x="10300" y="2346"/>
                      <a:pt x="10300" y="2310"/>
                    </a:cubicBezTo>
                    <a:lnTo>
                      <a:pt x="10300" y="1464"/>
                    </a:lnTo>
                    <a:cubicBezTo>
                      <a:pt x="10300" y="1203"/>
                      <a:pt x="10086" y="1000"/>
                      <a:pt x="9835" y="1000"/>
                    </a:cubicBezTo>
                    <a:lnTo>
                      <a:pt x="9824" y="1000"/>
                    </a:lnTo>
                    <a:cubicBezTo>
                      <a:pt x="9776" y="1000"/>
                      <a:pt x="9728" y="1000"/>
                      <a:pt x="9693" y="1012"/>
                    </a:cubicBezTo>
                    <a:lnTo>
                      <a:pt x="9693" y="750"/>
                    </a:lnTo>
                    <a:cubicBezTo>
                      <a:pt x="9693" y="500"/>
                      <a:pt x="9478" y="286"/>
                      <a:pt x="9228" y="286"/>
                    </a:cubicBezTo>
                    <a:lnTo>
                      <a:pt x="9216" y="286"/>
                    </a:lnTo>
                    <a:cubicBezTo>
                      <a:pt x="9157" y="286"/>
                      <a:pt x="9109" y="298"/>
                      <a:pt x="9062" y="321"/>
                    </a:cubicBezTo>
                    <a:cubicBezTo>
                      <a:pt x="9002" y="143"/>
                      <a:pt x="8823" y="0"/>
                      <a:pt x="86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1026;p21">
                <a:extLst>
                  <a:ext uri="{FF2B5EF4-FFF2-40B4-BE49-F238E27FC236}">
                    <a16:creationId xmlns:a16="http://schemas.microsoft.com/office/drawing/2014/main" id="{FED4654A-C6A4-8D8A-EE3D-DD41CDF73237}"/>
                  </a:ext>
                </a:extLst>
              </p:cNvPr>
              <p:cNvSpPr/>
              <p:nvPr/>
            </p:nvSpPr>
            <p:spPr>
              <a:xfrm>
                <a:off x="8116024" y="3221804"/>
                <a:ext cx="14036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23" extrusionOk="0">
                    <a:moveTo>
                      <a:pt x="155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22"/>
                      <a:pt x="155" y="322"/>
                    </a:cubicBezTo>
                    <a:lnTo>
                      <a:pt x="274" y="322"/>
                    </a:lnTo>
                    <a:cubicBezTo>
                      <a:pt x="369" y="322"/>
                      <a:pt x="441" y="251"/>
                      <a:pt x="441" y="167"/>
                    </a:cubicBezTo>
                    <a:cubicBezTo>
                      <a:pt x="441" y="72"/>
                      <a:pt x="369" y="1"/>
                      <a:pt x="27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1027;p21">
                <a:extLst>
                  <a:ext uri="{FF2B5EF4-FFF2-40B4-BE49-F238E27FC236}">
                    <a16:creationId xmlns:a16="http://schemas.microsoft.com/office/drawing/2014/main" id="{F17B7E01-5432-C073-3A99-BA7D0DAE20F6}"/>
                  </a:ext>
                </a:extLst>
              </p:cNvPr>
              <p:cNvSpPr/>
              <p:nvPr/>
            </p:nvSpPr>
            <p:spPr>
              <a:xfrm>
                <a:off x="8097818" y="3221804"/>
                <a:ext cx="14068" cy="10280"/>
              </a:xfrm>
              <a:custGeom>
                <a:avLst/>
                <a:gdLst/>
                <a:ahLst/>
                <a:cxnLst/>
                <a:rect l="l" t="t" r="r" b="b"/>
                <a:pathLst>
                  <a:path w="442" h="323" extrusionOk="0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22"/>
                      <a:pt x="168" y="322"/>
                    </a:cubicBezTo>
                    <a:lnTo>
                      <a:pt x="287" y="322"/>
                    </a:lnTo>
                    <a:cubicBezTo>
                      <a:pt x="370" y="322"/>
                      <a:pt x="441" y="251"/>
                      <a:pt x="441" y="167"/>
                    </a:cubicBezTo>
                    <a:cubicBezTo>
                      <a:pt x="441" y="72"/>
                      <a:pt x="370" y="1"/>
                      <a:pt x="2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1028;p21">
                <a:extLst>
                  <a:ext uri="{FF2B5EF4-FFF2-40B4-BE49-F238E27FC236}">
                    <a16:creationId xmlns:a16="http://schemas.microsoft.com/office/drawing/2014/main" id="{A48AD3A9-F189-4467-7C61-D79594281912}"/>
                  </a:ext>
                </a:extLst>
              </p:cNvPr>
              <p:cNvSpPr/>
              <p:nvPr/>
            </p:nvSpPr>
            <p:spPr>
              <a:xfrm>
                <a:off x="8156190" y="2951621"/>
                <a:ext cx="14036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441" h="334" extrusionOk="0">
                    <a:moveTo>
                      <a:pt x="167" y="0"/>
                    </a:moveTo>
                    <a:cubicBezTo>
                      <a:pt x="72" y="0"/>
                      <a:pt x="0" y="72"/>
                      <a:pt x="0" y="167"/>
                    </a:cubicBezTo>
                    <a:cubicBezTo>
                      <a:pt x="0" y="262"/>
                      <a:pt x="72" y="334"/>
                      <a:pt x="167" y="334"/>
                    </a:cubicBezTo>
                    <a:lnTo>
                      <a:pt x="286" y="334"/>
                    </a:lnTo>
                    <a:cubicBezTo>
                      <a:pt x="369" y="334"/>
                      <a:pt x="441" y="262"/>
                      <a:pt x="441" y="167"/>
                    </a:cubicBezTo>
                    <a:cubicBezTo>
                      <a:pt x="441" y="72"/>
                      <a:pt x="369" y="0"/>
                      <a:pt x="2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1029;p21">
                <a:extLst>
                  <a:ext uri="{FF2B5EF4-FFF2-40B4-BE49-F238E27FC236}">
                    <a16:creationId xmlns:a16="http://schemas.microsoft.com/office/drawing/2014/main" id="{B37F14AB-90EC-943B-A30C-B3AC1C94213C}"/>
                  </a:ext>
                </a:extLst>
              </p:cNvPr>
              <p:cNvSpPr/>
              <p:nvPr/>
            </p:nvSpPr>
            <p:spPr>
              <a:xfrm>
                <a:off x="8173982" y="2952385"/>
                <a:ext cx="14450" cy="1024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322" extrusionOk="0">
                    <a:moveTo>
                      <a:pt x="168" y="0"/>
                    </a:moveTo>
                    <a:cubicBezTo>
                      <a:pt x="84" y="0"/>
                      <a:pt x="1" y="72"/>
                      <a:pt x="1" y="155"/>
                    </a:cubicBezTo>
                    <a:cubicBezTo>
                      <a:pt x="1" y="250"/>
                      <a:pt x="84" y="322"/>
                      <a:pt x="168" y="322"/>
                    </a:cubicBezTo>
                    <a:lnTo>
                      <a:pt x="287" y="322"/>
                    </a:lnTo>
                    <a:cubicBezTo>
                      <a:pt x="382" y="322"/>
                      <a:pt x="453" y="250"/>
                      <a:pt x="453" y="155"/>
                    </a:cubicBezTo>
                    <a:cubicBezTo>
                      <a:pt x="453" y="72"/>
                      <a:pt x="382" y="0"/>
                      <a:pt x="2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3" name="Forma libre: forma 102">
            <a:extLst>
              <a:ext uri="{FF2B5EF4-FFF2-40B4-BE49-F238E27FC236}">
                <a16:creationId xmlns:a16="http://schemas.microsoft.com/office/drawing/2014/main" id="{6DDD68D1-FC52-21C7-EC02-9940188418BE}"/>
              </a:ext>
            </a:extLst>
          </p:cNvPr>
          <p:cNvSpPr/>
          <p:nvPr/>
        </p:nvSpPr>
        <p:spPr>
          <a:xfrm>
            <a:off x="2135389" y="1996641"/>
            <a:ext cx="2441829" cy="1312042"/>
          </a:xfrm>
          <a:custGeom>
            <a:avLst/>
            <a:gdLst>
              <a:gd name="connsiteX0" fmla="*/ 0 w 4372146"/>
              <a:gd name="connsiteY0" fmla="*/ 0 h 1323252"/>
              <a:gd name="connsiteX1" fmla="*/ 4372146 w 4372146"/>
              <a:gd name="connsiteY1" fmla="*/ 0 h 1323252"/>
              <a:gd name="connsiteX2" fmla="*/ 4372146 w 4372146"/>
              <a:gd name="connsiteY2" fmla="*/ 1323252 h 1323252"/>
              <a:gd name="connsiteX3" fmla="*/ 0 w 4372146"/>
              <a:gd name="connsiteY3" fmla="*/ 1323252 h 1323252"/>
              <a:gd name="connsiteX4" fmla="*/ 0 w 4372146"/>
              <a:gd name="connsiteY4" fmla="*/ 0 h 132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146" h="1323252">
                <a:moveTo>
                  <a:pt x="0" y="0"/>
                </a:moveTo>
                <a:lnTo>
                  <a:pt x="4372146" y="0"/>
                </a:lnTo>
                <a:lnTo>
                  <a:pt x="4372146" y="1323252"/>
                </a:lnTo>
                <a:lnTo>
                  <a:pt x="0" y="13232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95250" rIns="95250" bIns="142875" numCol="1" spcCol="1270" anchor="t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Diseño</a:t>
            </a:r>
            <a:r>
              <a:rPr kumimoji="0" lang="es-PE" sz="12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 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del PEAI</a:t>
            </a: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.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​</a:t>
            </a:r>
            <a:endParaRPr kumimoji="0" lang="es-ES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Conformación o actualización de 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la Brigada EA y GRD.</a:t>
            </a: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1500" b="1" kern="1200" dirty="0">
              <a:solidFill>
                <a:schemeClr val="tx1"/>
              </a:solidFill>
            </a:endParaRPr>
          </a:p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1500" b="0" kern="1200" dirty="0">
              <a:latin typeface="Arial"/>
            </a:endParaRPr>
          </a:p>
        </p:txBody>
      </p:sp>
      <p:sp>
        <p:nvSpPr>
          <p:cNvPr id="104" name="Forma libre: forma 103">
            <a:extLst>
              <a:ext uri="{FF2B5EF4-FFF2-40B4-BE49-F238E27FC236}">
                <a16:creationId xmlns:a16="http://schemas.microsoft.com/office/drawing/2014/main" id="{89BD5B13-F0C5-7CD6-7457-3A8FF3B61DB9}"/>
              </a:ext>
            </a:extLst>
          </p:cNvPr>
          <p:cNvSpPr/>
          <p:nvPr/>
        </p:nvSpPr>
        <p:spPr>
          <a:xfrm>
            <a:off x="6536576" y="1439490"/>
            <a:ext cx="2353826" cy="1323252"/>
          </a:xfrm>
          <a:custGeom>
            <a:avLst/>
            <a:gdLst>
              <a:gd name="connsiteX0" fmla="*/ 0 w 2960555"/>
              <a:gd name="connsiteY0" fmla="*/ 0 h 1323252"/>
              <a:gd name="connsiteX1" fmla="*/ 2960555 w 2960555"/>
              <a:gd name="connsiteY1" fmla="*/ 0 h 1323252"/>
              <a:gd name="connsiteX2" fmla="*/ 2960555 w 2960555"/>
              <a:gd name="connsiteY2" fmla="*/ 1323252 h 1323252"/>
              <a:gd name="connsiteX3" fmla="*/ 0 w 2960555"/>
              <a:gd name="connsiteY3" fmla="*/ 1323252 h 1323252"/>
              <a:gd name="connsiteX4" fmla="*/ 0 w 2960555"/>
              <a:gd name="connsiteY4" fmla="*/ 0 h 1323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0555" h="1323252">
                <a:moveTo>
                  <a:pt x="0" y="0"/>
                </a:moveTo>
                <a:lnTo>
                  <a:pt x="2960555" y="0"/>
                </a:lnTo>
                <a:lnTo>
                  <a:pt x="2960555" y="1323252"/>
                </a:lnTo>
                <a:lnTo>
                  <a:pt x="0" y="132325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95250" rIns="95250" bIns="142875" numCol="1" spcCol="1270" anchor="t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ES" sz="1200" kern="1200" dirty="0">
                <a:solidFill>
                  <a:srgbClr val="254E9F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Implementación</a:t>
            </a: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 del 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PEAI</a:t>
            </a: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.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​</a:t>
            </a:r>
          </a:p>
          <a:p>
            <a:pPr marL="342900" marR="0" lvl="0" indent="-3429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Acciones desarrolladas</a:t>
            </a: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 de la 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Brigada </a:t>
            </a:r>
            <a:r>
              <a:rPr lang="es-PE" sz="1200" b="1" dirty="0">
                <a:latin typeface="Century Gothic" panose="020B0502020202020204" pitchFamily="34" charset="0"/>
                <a:ea typeface="Calibri"/>
                <a:cs typeface="Calibri"/>
              </a:rPr>
              <a:t>EA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 y G</a:t>
            </a:r>
            <a:r>
              <a:rPr kumimoji="0" lang="es-PE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RD</a:t>
            </a:r>
            <a:r>
              <a:rPr kumimoji="0" lang="es-PE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Calibri"/>
                <a:cs typeface="Calibri"/>
              </a:rPr>
              <a:t>.</a:t>
            </a:r>
          </a:p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s-ES" sz="1200" kern="1200" dirty="0">
              <a:solidFill>
                <a:srgbClr val="254E9F"/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Forma libre: forma 104">
            <a:extLst>
              <a:ext uri="{FF2B5EF4-FFF2-40B4-BE49-F238E27FC236}">
                <a16:creationId xmlns:a16="http://schemas.microsoft.com/office/drawing/2014/main" id="{D0489D58-7626-F88F-17B1-7BE8F0CC8AA5}"/>
              </a:ext>
            </a:extLst>
          </p:cNvPr>
          <p:cNvSpPr/>
          <p:nvPr/>
        </p:nvSpPr>
        <p:spPr>
          <a:xfrm>
            <a:off x="11072969" y="2579867"/>
            <a:ext cx="1143036" cy="464926"/>
          </a:xfrm>
          <a:custGeom>
            <a:avLst/>
            <a:gdLst>
              <a:gd name="connsiteX0" fmla="*/ 0 w 4372146"/>
              <a:gd name="connsiteY0" fmla="*/ 0 h 464926"/>
              <a:gd name="connsiteX1" fmla="*/ 4372146 w 4372146"/>
              <a:gd name="connsiteY1" fmla="*/ 0 h 464926"/>
              <a:gd name="connsiteX2" fmla="*/ 4372146 w 4372146"/>
              <a:gd name="connsiteY2" fmla="*/ 464926 h 464926"/>
              <a:gd name="connsiteX3" fmla="*/ 0 w 4372146"/>
              <a:gd name="connsiteY3" fmla="*/ 464926 h 464926"/>
              <a:gd name="connsiteX4" fmla="*/ 0 w 4372146"/>
              <a:gd name="connsiteY4" fmla="*/ 0 h 464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146" h="464926">
                <a:moveTo>
                  <a:pt x="0" y="0"/>
                </a:moveTo>
                <a:lnTo>
                  <a:pt x="4372146" y="0"/>
                </a:lnTo>
                <a:lnTo>
                  <a:pt x="4372146" y="464926"/>
                </a:lnTo>
                <a:lnTo>
                  <a:pt x="0" y="4649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127000" bIns="0" numCol="1" spcCol="1270" anchor="ctr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b="1"/>
            </a:pPr>
            <a:r>
              <a:rPr lang="es-ES" sz="1400" kern="1200" dirty="0">
                <a:latin typeface="Arial"/>
              </a:rPr>
              <a:t>¿Qué reportar?</a:t>
            </a:r>
            <a:endParaRPr lang="es-ES" sz="1400" kern="1200" dirty="0"/>
          </a:p>
        </p:txBody>
      </p:sp>
      <p:sp>
        <p:nvSpPr>
          <p:cNvPr id="106" name="Forma libre: forma 105">
            <a:extLst>
              <a:ext uri="{FF2B5EF4-FFF2-40B4-BE49-F238E27FC236}">
                <a16:creationId xmlns:a16="http://schemas.microsoft.com/office/drawing/2014/main" id="{FD589B44-7640-D6CD-D36D-AC613E7F058B}"/>
              </a:ext>
            </a:extLst>
          </p:cNvPr>
          <p:cNvSpPr/>
          <p:nvPr/>
        </p:nvSpPr>
        <p:spPr>
          <a:xfrm>
            <a:off x="10757788" y="4145970"/>
            <a:ext cx="1650789" cy="464926"/>
          </a:xfrm>
          <a:custGeom>
            <a:avLst/>
            <a:gdLst>
              <a:gd name="connsiteX0" fmla="*/ 0 w 4372146"/>
              <a:gd name="connsiteY0" fmla="*/ 0 h 464926"/>
              <a:gd name="connsiteX1" fmla="*/ 4372146 w 4372146"/>
              <a:gd name="connsiteY1" fmla="*/ 0 h 464926"/>
              <a:gd name="connsiteX2" fmla="*/ 4372146 w 4372146"/>
              <a:gd name="connsiteY2" fmla="*/ 464926 h 464926"/>
              <a:gd name="connsiteX3" fmla="*/ 0 w 4372146"/>
              <a:gd name="connsiteY3" fmla="*/ 464926 h 464926"/>
              <a:gd name="connsiteX4" fmla="*/ 0 w 4372146"/>
              <a:gd name="connsiteY4" fmla="*/ 0 h 464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146" h="464926">
                <a:moveTo>
                  <a:pt x="0" y="0"/>
                </a:moveTo>
                <a:lnTo>
                  <a:pt x="4372146" y="0"/>
                </a:lnTo>
                <a:lnTo>
                  <a:pt x="4372146" y="464926"/>
                </a:lnTo>
                <a:lnTo>
                  <a:pt x="0" y="4649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127000" bIns="0" numCol="1" spcCol="1270" anchor="ctr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buNone/>
              <a:defRPr b="1"/>
            </a:pPr>
            <a:r>
              <a:rPr lang="es-ES" sz="1400" kern="1200" dirty="0">
                <a:latin typeface="Arial"/>
              </a:rPr>
              <a:t>¿Cuáles </a:t>
            </a:r>
          </a:p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buNone/>
              <a:defRPr b="1"/>
            </a:pPr>
            <a:r>
              <a:rPr lang="es-ES" sz="1400" kern="1200" dirty="0">
                <a:latin typeface="Arial"/>
              </a:rPr>
              <a:t>son las evidencias?</a:t>
            </a:r>
            <a:endParaRPr lang="es-ES" sz="1400" kern="1200" dirty="0"/>
          </a:p>
        </p:txBody>
      </p:sp>
      <p:sp>
        <p:nvSpPr>
          <p:cNvPr id="107" name="Forma libre: forma 106">
            <a:extLst>
              <a:ext uri="{FF2B5EF4-FFF2-40B4-BE49-F238E27FC236}">
                <a16:creationId xmlns:a16="http://schemas.microsoft.com/office/drawing/2014/main" id="{E1CE945B-8743-C742-28E3-DA7C7CEA1D8A}"/>
              </a:ext>
            </a:extLst>
          </p:cNvPr>
          <p:cNvSpPr/>
          <p:nvPr/>
        </p:nvSpPr>
        <p:spPr>
          <a:xfrm>
            <a:off x="10789994" y="6093686"/>
            <a:ext cx="1650789" cy="464926"/>
          </a:xfrm>
          <a:custGeom>
            <a:avLst/>
            <a:gdLst>
              <a:gd name="connsiteX0" fmla="*/ 0 w 4372146"/>
              <a:gd name="connsiteY0" fmla="*/ 0 h 464926"/>
              <a:gd name="connsiteX1" fmla="*/ 4372146 w 4372146"/>
              <a:gd name="connsiteY1" fmla="*/ 0 h 464926"/>
              <a:gd name="connsiteX2" fmla="*/ 4372146 w 4372146"/>
              <a:gd name="connsiteY2" fmla="*/ 464926 h 464926"/>
              <a:gd name="connsiteX3" fmla="*/ 0 w 4372146"/>
              <a:gd name="connsiteY3" fmla="*/ 464926 h 464926"/>
              <a:gd name="connsiteX4" fmla="*/ 0 w 4372146"/>
              <a:gd name="connsiteY4" fmla="*/ 0 h 464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146" h="464926">
                <a:moveTo>
                  <a:pt x="0" y="0"/>
                </a:moveTo>
                <a:lnTo>
                  <a:pt x="4372146" y="0"/>
                </a:lnTo>
                <a:lnTo>
                  <a:pt x="4372146" y="464926"/>
                </a:lnTo>
                <a:lnTo>
                  <a:pt x="0" y="4649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127000" bIns="0" numCol="1" spcCol="1270" anchor="ctr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buNone/>
              <a:defRPr b="1"/>
            </a:pPr>
            <a:r>
              <a:rPr lang="es-ES" sz="1400" kern="1200" dirty="0">
                <a:latin typeface="Arial"/>
              </a:rPr>
              <a:t>¿Quiénes reportan?</a:t>
            </a:r>
            <a:endParaRPr lang="es-ES" sz="1400" kern="1200" dirty="0"/>
          </a:p>
        </p:txBody>
      </p:sp>
      <p:sp>
        <p:nvSpPr>
          <p:cNvPr id="108" name="Forma libre: forma 107">
            <a:extLst>
              <a:ext uri="{FF2B5EF4-FFF2-40B4-BE49-F238E27FC236}">
                <a16:creationId xmlns:a16="http://schemas.microsoft.com/office/drawing/2014/main" id="{80EB239C-355B-1468-BBCF-D0786ECB953F}"/>
              </a:ext>
            </a:extLst>
          </p:cNvPr>
          <p:cNvSpPr/>
          <p:nvPr/>
        </p:nvSpPr>
        <p:spPr>
          <a:xfrm>
            <a:off x="10926403" y="5389516"/>
            <a:ext cx="1377972" cy="464926"/>
          </a:xfrm>
          <a:custGeom>
            <a:avLst/>
            <a:gdLst>
              <a:gd name="connsiteX0" fmla="*/ 0 w 4372146"/>
              <a:gd name="connsiteY0" fmla="*/ 0 h 464926"/>
              <a:gd name="connsiteX1" fmla="*/ 4372146 w 4372146"/>
              <a:gd name="connsiteY1" fmla="*/ 0 h 464926"/>
              <a:gd name="connsiteX2" fmla="*/ 4372146 w 4372146"/>
              <a:gd name="connsiteY2" fmla="*/ 464926 h 464926"/>
              <a:gd name="connsiteX3" fmla="*/ 0 w 4372146"/>
              <a:gd name="connsiteY3" fmla="*/ 464926 h 464926"/>
              <a:gd name="connsiteX4" fmla="*/ 0 w 4372146"/>
              <a:gd name="connsiteY4" fmla="*/ 0 h 464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2146" h="464926">
                <a:moveTo>
                  <a:pt x="0" y="0"/>
                </a:moveTo>
                <a:lnTo>
                  <a:pt x="4372146" y="0"/>
                </a:lnTo>
                <a:lnTo>
                  <a:pt x="4372146" y="464926"/>
                </a:lnTo>
                <a:lnTo>
                  <a:pt x="0" y="46492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127000" bIns="0" numCol="1" spcCol="1270" anchor="ctr" anchorCtr="0">
            <a:no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buNone/>
              <a:defRPr b="1"/>
            </a:pPr>
            <a:r>
              <a:rPr lang="es-ES" sz="1400" kern="1200" dirty="0">
                <a:latin typeface="Arial"/>
              </a:rPr>
              <a:t>¿Dónde reportar?</a:t>
            </a:r>
            <a:endParaRPr lang="es-ES" sz="1400" kern="1200" dirty="0"/>
          </a:p>
        </p:txBody>
      </p:sp>
      <p:sp>
        <p:nvSpPr>
          <p:cNvPr id="109" name="CuadroTexto 47">
            <a:extLst>
              <a:ext uri="{FF2B5EF4-FFF2-40B4-BE49-F238E27FC236}">
                <a16:creationId xmlns:a16="http://schemas.microsoft.com/office/drawing/2014/main" id="{E6411FEB-7614-7A47-ADDA-76EDA9F3D8D7}"/>
              </a:ext>
            </a:extLst>
          </p:cNvPr>
          <p:cNvSpPr txBox="1"/>
          <p:nvPr/>
        </p:nvSpPr>
        <p:spPr>
          <a:xfrm>
            <a:off x="6942350" y="5293467"/>
            <a:ext cx="2997643" cy="8002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es-MX" sz="1200" noProof="0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En la plataforma del </a:t>
            </a:r>
            <a:r>
              <a:rPr lang="es-MX" sz="1200" b="1" noProof="0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SIMON</a:t>
            </a:r>
          </a:p>
          <a:p>
            <a:pPr lvl="0" algn="r">
              <a:spcBef>
                <a:spcPts val="600"/>
              </a:spcBef>
              <a:buClrTx/>
              <a:defRPr/>
            </a:pPr>
            <a:r>
              <a:rPr lang="es-MX" sz="12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PM </a:t>
            </a:r>
            <a:r>
              <a:rPr lang="es-ES" sz="12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472</a:t>
            </a:r>
            <a:r>
              <a:rPr lang="es-ES" sz="12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 - INST </a:t>
            </a:r>
            <a:r>
              <a:rPr lang="es-ES" sz="12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947</a:t>
            </a:r>
          </a:p>
          <a:p>
            <a:pPr lvl="0" algn="r">
              <a:spcBef>
                <a:spcPts val="600"/>
              </a:spcBef>
              <a:buClrTx/>
              <a:defRPr/>
            </a:pPr>
            <a:r>
              <a:rPr lang="es-ES" sz="12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01 OCT</a:t>
            </a:r>
            <a:r>
              <a:rPr lang="es-ES" sz="12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 al </a:t>
            </a:r>
            <a:r>
              <a:rPr lang="es-ES" sz="12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13 NOV 2026</a:t>
            </a:r>
            <a:endParaRPr lang="es-MX" sz="1200" b="1" dirty="0">
              <a:solidFill>
                <a:schemeClr val="accent1"/>
              </a:solidFill>
              <a:latin typeface="Century Gothic" panose="020B0502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10" name="Gráfico 109" descr="Lista de comprobación con relleno sólido">
            <a:extLst>
              <a:ext uri="{FF2B5EF4-FFF2-40B4-BE49-F238E27FC236}">
                <a16:creationId xmlns:a16="http://schemas.microsoft.com/office/drawing/2014/main" id="{5AB9C955-14DA-1121-B7C8-F00674AC475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74474" y="5540658"/>
            <a:ext cx="255772" cy="255772"/>
          </a:xfrm>
          <a:prstGeom prst="rect">
            <a:avLst/>
          </a:prstGeom>
        </p:spPr>
      </p:pic>
      <p:pic>
        <p:nvPicPr>
          <p:cNvPr id="111" name="Gráfico 110" descr="Calendario con relleno sólido">
            <a:extLst>
              <a:ext uri="{FF2B5EF4-FFF2-40B4-BE49-F238E27FC236}">
                <a16:creationId xmlns:a16="http://schemas.microsoft.com/office/drawing/2014/main" id="{FBA65ECB-DD84-B73B-95CB-CAFCBB633EF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051562" y="5743576"/>
            <a:ext cx="308929" cy="308929"/>
          </a:xfrm>
          <a:prstGeom prst="rect">
            <a:avLst/>
          </a:prstGeom>
        </p:spPr>
      </p:pic>
      <p:pic>
        <p:nvPicPr>
          <p:cNvPr id="112" name="Gráfico 111" descr="Internet con relleno sólido">
            <a:extLst>
              <a:ext uri="{FF2B5EF4-FFF2-40B4-BE49-F238E27FC236}">
                <a16:creationId xmlns:a16="http://schemas.microsoft.com/office/drawing/2014/main" id="{93F4B709-E5C6-D8C3-815D-02C301B1DFF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013191" y="5238639"/>
            <a:ext cx="358195" cy="35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3" grpId="0"/>
      <p:bldP spid="104" grpId="0"/>
      <p:bldP spid="105" grpId="0"/>
      <p:bldP spid="106" grpId="0"/>
      <p:bldP spid="107" grpId="0"/>
      <p:bldP spid="108" grpId="0"/>
      <p:bldP spid="1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Google Shape;120;p4">
            <a:extLst>
              <a:ext uri="{FF2B5EF4-FFF2-40B4-BE49-F238E27FC236}">
                <a16:creationId xmlns:a16="http://schemas.microsoft.com/office/drawing/2014/main" id="{9BF49F05-F330-25F6-0360-C06997044B43}"/>
              </a:ext>
            </a:extLst>
          </p:cNvPr>
          <p:cNvSpPr txBox="1">
            <a:spLocks/>
          </p:cNvSpPr>
          <p:nvPr/>
        </p:nvSpPr>
        <p:spPr>
          <a:xfrm>
            <a:off x="362411" y="305881"/>
            <a:ext cx="6262500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PE" sz="4000" b="1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Previo al reporte</a:t>
            </a:r>
            <a:endParaRPr lang="es-PE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EDC25D-3E99-EEBB-4861-1DE02F645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84691"/>
            <a:ext cx="5733589" cy="582567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565D816-B4A6-E063-F4BA-C3EDA59B16CF}"/>
              </a:ext>
            </a:extLst>
          </p:cNvPr>
          <p:cNvSpPr txBox="1"/>
          <p:nvPr/>
        </p:nvSpPr>
        <p:spPr>
          <a:xfrm>
            <a:off x="9508214" y="495565"/>
            <a:ext cx="2002293" cy="461665"/>
          </a:xfrm>
          <a:prstGeom prst="rect">
            <a:avLst/>
          </a:prstGeom>
          <a:solidFill>
            <a:srgbClr val="00B5C8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E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Momento 2</a:t>
            </a:r>
          </a:p>
        </p:txBody>
      </p:sp>
      <p:sp>
        <p:nvSpPr>
          <p:cNvPr id="6" name="CuadroTexto 47">
            <a:extLst>
              <a:ext uri="{FF2B5EF4-FFF2-40B4-BE49-F238E27FC236}">
                <a16:creationId xmlns:a16="http://schemas.microsoft.com/office/drawing/2014/main" id="{7D39E3A9-673F-19CB-7AEE-AA9FC554EFA9}"/>
              </a:ext>
            </a:extLst>
          </p:cNvPr>
          <p:cNvSpPr txBox="1"/>
          <p:nvPr/>
        </p:nvSpPr>
        <p:spPr>
          <a:xfrm>
            <a:off x="8652988" y="1146782"/>
            <a:ext cx="2422119" cy="104644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MX" sz="1400" b="1" noProof="0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SIMON</a:t>
            </a:r>
          </a:p>
          <a:p>
            <a:pPr lvl="0" algn="r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lang="es-MX" sz="14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PM </a:t>
            </a:r>
            <a:r>
              <a:rPr lang="es-ES" sz="14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472</a:t>
            </a:r>
            <a:r>
              <a:rPr lang="es-ES" sz="14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 - INST </a:t>
            </a:r>
            <a:r>
              <a:rPr lang="es-ES" sz="14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947</a:t>
            </a:r>
          </a:p>
          <a:p>
            <a:pPr lvl="0" algn="r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lang="es-ES" sz="14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01 OCT</a:t>
            </a:r>
            <a:r>
              <a:rPr lang="es-ES" sz="1400" b="1" dirty="0"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 al </a:t>
            </a:r>
            <a:r>
              <a:rPr lang="es-ES" sz="1400" b="1" dirty="0">
                <a:solidFill>
                  <a:schemeClr val="accent1"/>
                </a:solidFill>
                <a:latin typeface="Century Gothic" panose="020B0502020202020204" pitchFamily="34" charset="0"/>
                <a:ea typeface="Calibri"/>
                <a:cs typeface="Arial" panose="020B0604020202020204" pitchFamily="34" charset="0"/>
              </a:rPr>
              <a:t>13 NOV 2026</a:t>
            </a:r>
            <a:endParaRPr lang="es-MX" sz="1400" b="1" dirty="0">
              <a:solidFill>
                <a:schemeClr val="accent1"/>
              </a:solidFill>
              <a:latin typeface="Century Gothic" panose="020B0502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8" name="Gráfico 7" descr="Lista de comprobación con relleno sólido">
            <a:extLst>
              <a:ext uri="{FF2B5EF4-FFF2-40B4-BE49-F238E27FC236}">
                <a16:creationId xmlns:a16="http://schemas.microsoft.com/office/drawing/2014/main" id="{9492BC7A-083C-7653-9F1C-C9157CC03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4313" y="1434093"/>
            <a:ext cx="326194" cy="335893"/>
          </a:xfrm>
          <a:prstGeom prst="rect">
            <a:avLst/>
          </a:prstGeom>
        </p:spPr>
      </p:pic>
      <p:pic>
        <p:nvPicPr>
          <p:cNvPr id="9" name="Gráfico 8" descr="Calendario con relleno sólido">
            <a:extLst>
              <a:ext uri="{FF2B5EF4-FFF2-40B4-BE49-F238E27FC236}">
                <a16:creationId xmlns:a16="http://schemas.microsoft.com/office/drawing/2014/main" id="{1A68C51A-69AC-CA8C-38D2-D36A6F31F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76118" y="1711609"/>
            <a:ext cx="419378" cy="431848"/>
          </a:xfrm>
          <a:prstGeom prst="rect">
            <a:avLst/>
          </a:prstGeom>
        </p:spPr>
      </p:pic>
      <p:pic>
        <p:nvPicPr>
          <p:cNvPr id="10" name="Gráfico 9" descr="Internet con relleno sólido">
            <a:extLst>
              <a:ext uri="{FF2B5EF4-FFF2-40B4-BE49-F238E27FC236}">
                <a16:creationId xmlns:a16="http://schemas.microsoft.com/office/drawing/2014/main" id="{F565310C-B7AA-C9D2-4524-87AC49D2A1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44364" y="1054990"/>
            <a:ext cx="406093" cy="41816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8787F5D-465B-1362-A241-C7668D98F6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80" b="97068" l="1012" r="95110">
                        <a14:foregroundMark x1="35753" y1="17646" x2="52782" y2="24846"/>
                        <a14:foregroundMark x1="14651" y1="8723" x2="27269" y2="14058"/>
                        <a14:foregroundMark x1="1686" y1="3241" x2="10963" y2="7164"/>
                        <a14:foregroundMark x1="53794" y1="24383" x2="52277" y2="24846"/>
                        <a14:foregroundMark x1="4890" y1="7870" x2="19562" y2="86574"/>
                        <a14:foregroundMark x1="19562" y1="86574" x2="19730" y2="86574"/>
                        <a14:foregroundMark x1="17201" y1="93673" x2="31366" y2="83796"/>
                        <a14:foregroundMark x1="31366" y1="83796" x2="47218" y2="62809"/>
                        <a14:foregroundMark x1="22766" y1="93364" x2="57504" y2="97222"/>
                        <a14:foregroundMark x1="57504" y1="97222" x2="67285" y2="95988"/>
                        <a14:foregroundMark x1="93255" y1="58333" x2="95110" y2="73457"/>
                        <a14:foregroundMark x1="95110" y1="73457" x2="90219" y2="76389"/>
                        <a14:foregroundMark x1="64924" y1="58796" x2="60202" y2="84722"/>
                        <a14:foregroundMark x1="60202" y1="84722" x2="60202" y2="84722"/>
                        <a14:foregroundMark x1="2361" y1="6019" x2="29174" y2="19290"/>
                        <a14:foregroundMark x1="31029" y1="24846" x2="36762" y2="23611"/>
                        <a14:foregroundMark x1="1012" y1="4475" x2="3541" y2="17901"/>
                        <a14:foregroundMark x1="3541" y1="17901" x2="4047" y2="18981"/>
                        <a14:foregroundMark x1="7251" y1="1080" x2="8938" y2="6173"/>
                        <a14:foregroundMark x1="41653" y1="18364" x2="48735" y2="22222"/>
                        <a14:foregroundMark x1="45194" y1="18827" x2="48735" y2="20216"/>
                        <a14:foregroundMark x1="46880" y1="18364" x2="49916" y2="18981"/>
                        <a14:foregroundMark x1="44803" y1="17984" x2="49578" y2="18364"/>
                        <a14:foregroundMark x1="41821" y1="17747" x2="43849" y2="17908"/>
                        <a14:foregroundMark x1="43898" y1="17824" x2="40304" y2="17593"/>
                        <a14:foregroundMark x1="52277" y1="18364" x2="44861" y2="17886"/>
                        <a14:foregroundMark x1="40304" y1="17593" x2="40304" y2="17593"/>
                        <a14:foregroundMark x1="45285" y1="17168" x2="50759" y2="17593"/>
                        <a14:foregroundMark x1="40809" y1="16821" x2="44330" y2="17094"/>
                        <a14:foregroundMark x1="50759" y1="17593" x2="51433" y2="18364"/>
                        <a14:foregroundMark x1="51771" y1="18210" x2="50084" y2="16667"/>
                        <a14:foregroundMark x1="54132" y1="18519" x2="45960" y2="16026"/>
                        <a14:foregroundMark x1="35582" y1="50617" x2="39292" y2="55864"/>
                        <a14:backgroundMark x1="27150" y1="14198" x2="33895" y2="16049"/>
                        <a14:backgroundMark x1="31872" y1="16667" x2="35919" y2="17438"/>
                        <a14:backgroundMark x1="11467" y1="4475" x2="16358" y2="7099"/>
                        <a14:backgroundMark x1="44857" y1="16204" x2="46037" y2="158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162" y="937913"/>
            <a:ext cx="4801864" cy="524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3967088" y="4396151"/>
            <a:ext cx="742774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oppins"/>
              <a:buNone/>
            </a:pPr>
            <a:r>
              <a:rPr lang="es-PE" sz="5400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Organización de evidencias</a:t>
            </a:r>
            <a:endParaRPr dirty="0">
              <a:solidFill>
                <a:srgbClr val="FF0000"/>
              </a:solidFill>
            </a:endParaRPr>
          </a:p>
        </p:txBody>
      </p:sp>
      <p:cxnSp>
        <p:nvCxnSpPr>
          <p:cNvPr id="98" name="Google Shape;98;p2"/>
          <p:cNvCxnSpPr/>
          <p:nvPr/>
        </p:nvCxnSpPr>
        <p:spPr>
          <a:xfrm>
            <a:off x="4501662" y="5721714"/>
            <a:ext cx="6893169" cy="0"/>
          </a:xfrm>
          <a:prstGeom prst="straightConnector1">
            <a:avLst/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960A4424-A8CC-40E1-8C8F-E80919F99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544" y="185365"/>
            <a:ext cx="5153744" cy="5690800"/>
          </a:xfrm>
          <a:prstGeom prst="rect">
            <a:avLst/>
          </a:prstGeom>
        </p:spPr>
      </p:pic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671169" y="226706"/>
            <a:ext cx="6277851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Organización de evidencias</a:t>
            </a:r>
            <a:endParaRPr sz="3600" dirty="0"/>
          </a:p>
        </p:txBody>
      </p:sp>
      <p:sp>
        <p:nvSpPr>
          <p:cNvPr id="33" name="Google Shape;108;p3">
            <a:extLst>
              <a:ext uri="{FF2B5EF4-FFF2-40B4-BE49-F238E27FC236}">
                <a16:creationId xmlns:a16="http://schemas.microsoft.com/office/drawing/2014/main" id="{4E4F0A3E-741A-4D24-81BA-D7C865D625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1199" y="894452"/>
            <a:ext cx="5999813" cy="18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l">
              <a:buNone/>
            </a:pPr>
            <a:r>
              <a:rPr lang="es-ES" sz="2000" dirty="0">
                <a:solidFill>
                  <a:srgbClr val="002060"/>
                </a:solidFill>
                <a:latin typeface="+mn-lt"/>
                <a:ea typeface="Poppins"/>
                <a:cs typeface="Poppins"/>
                <a:sym typeface="Poppins"/>
              </a:rPr>
              <a:t>1. Conforme a la MLA, organiza las evidencias siguiendo el orden de la </a:t>
            </a:r>
            <a:r>
              <a:rPr lang="es-ES" sz="2000" b="1" dirty="0">
                <a:solidFill>
                  <a:srgbClr val="002060"/>
                </a:solidFill>
                <a:latin typeface="+mn-lt"/>
                <a:ea typeface="Poppins"/>
                <a:cs typeface="Poppins"/>
                <a:sym typeface="Poppins"/>
              </a:rPr>
              <a:t>Ilustración 1</a:t>
            </a:r>
            <a:endParaRPr lang="es-ES" sz="2000" b="1" dirty="0">
              <a:solidFill>
                <a:srgbClr val="002060"/>
              </a:solidFill>
              <a:latin typeface="+mn-lt"/>
              <a:cs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412"/>
              </a:buClr>
              <a:buSzPts val="1800"/>
              <a:buNone/>
            </a:pPr>
            <a:endParaRPr sz="2000" dirty="0">
              <a:latin typeface="+mn-lt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C2C8CAE-1458-40FB-9D69-E045B80CB2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02"/>
          <a:stretch/>
        </p:blipFill>
        <p:spPr>
          <a:xfrm>
            <a:off x="807893" y="1773255"/>
            <a:ext cx="5678155" cy="150634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6355201E-52F6-432E-A25E-974D41DEF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874" y="3400351"/>
            <a:ext cx="5678155" cy="2475814"/>
          </a:xfrm>
          <a:prstGeom prst="rect">
            <a:avLst/>
          </a:prstGeom>
        </p:spPr>
      </p:pic>
      <p:sp>
        <p:nvSpPr>
          <p:cNvPr id="55" name="Rectángulo 54">
            <a:extLst>
              <a:ext uri="{FF2B5EF4-FFF2-40B4-BE49-F238E27FC236}">
                <a16:creationId xmlns:a16="http://schemas.microsoft.com/office/drawing/2014/main" id="{27DF3F52-EF3D-4F34-9A9F-40960CE69323}"/>
              </a:ext>
            </a:extLst>
          </p:cNvPr>
          <p:cNvSpPr/>
          <p:nvPr/>
        </p:nvSpPr>
        <p:spPr>
          <a:xfrm>
            <a:off x="7659860" y="2585032"/>
            <a:ext cx="3927350" cy="119709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3F0961D-B43B-43FC-8693-D0F04479055D}"/>
              </a:ext>
            </a:extLst>
          </p:cNvPr>
          <p:cNvSpPr/>
          <p:nvPr/>
        </p:nvSpPr>
        <p:spPr>
          <a:xfrm>
            <a:off x="783873" y="5197759"/>
            <a:ext cx="1533185" cy="3452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9" name="Gráfico 8" descr="Marca de verificación con relleno sólido">
            <a:extLst>
              <a:ext uri="{FF2B5EF4-FFF2-40B4-BE49-F238E27FC236}">
                <a16:creationId xmlns:a16="http://schemas.microsoft.com/office/drawing/2014/main" id="{A4089417-40C9-41AC-BA38-3311D7C4D5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03223" y="2943840"/>
            <a:ext cx="302519" cy="395826"/>
          </a:xfrm>
          <a:prstGeom prst="rect">
            <a:avLst/>
          </a:prstGeom>
        </p:spPr>
      </p:pic>
      <p:pic>
        <p:nvPicPr>
          <p:cNvPr id="24" name="Gráfico 23" descr="Marca de verificación con relleno sólido">
            <a:extLst>
              <a:ext uri="{FF2B5EF4-FFF2-40B4-BE49-F238E27FC236}">
                <a16:creationId xmlns:a16="http://schemas.microsoft.com/office/drawing/2014/main" id="{7C7706BC-E3C4-418A-B336-683D97B8F2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22734" y="2943840"/>
            <a:ext cx="302519" cy="395826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48D5F925-50AF-40AF-8D3D-09CAEE192D43}"/>
              </a:ext>
            </a:extLst>
          </p:cNvPr>
          <p:cNvGrpSpPr/>
          <p:nvPr/>
        </p:nvGrpSpPr>
        <p:grpSpPr>
          <a:xfrm>
            <a:off x="6177038" y="2790464"/>
            <a:ext cx="3867901" cy="2565917"/>
            <a:chOff x="5817275" y="3554963"/>
            <a:chExt cx="3867901" cy="2565917"/>
          </a:xfrm>
        </p:grpSpPr>
        <p:cxnSp>
          <p:nvCxnSpPr>
            <p:cNvPr id="22" name="Conector: angular 21">
              <a:extLst>
                <a:ext uri="{FF2B5EF4-FFF2-40B4-BE49-F238E27FC236}">
                  <a16:creationId xmlns:a16="http://schemas.microsoft.com/office/drawing/2014/main" id="{CEF26187-DB52-4EC6-8707-8021B094D4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7275" y="3731583"/>
              <a:ext cx="1955866" cy="2389297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93D0F1D7-D716-4599-B36E-EF3DDC872E9A}"/>
                </a:ext>
              </a:extLst>
            </p:cNvPr>
            <p:cNvSpPr/>
            <p:nvPr/>
          </p:nvSpPr>
          <p:spPr>
            <a:xfrm>
              <a:off x="7773143" y="3554963"/>
              <a:ext cx="1912033" cy="4159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2510946C-1E4A-4420-AE4A-3C159F1ED7EB}"/>
                </a:ext>
              </a:extLst>
            </p:cNvPr>
            <p:cNvSpPr/>
            <p:nvPr/>
          </p:nvSpPr>
          <p:spPr>
            <a:xfrm>
              <a:off x="7107290" y="4974860"/>
              <a:ext cx="1943404" cy="2425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B0EA41F-E536-4D17-BA5E-FAFD09C96140}"/>
                </a:ext>
              </a:extLst>
            </p:cNvPr>
            <p:cNvSpPr/>
            <p:nvPr/>
          </p:nvSpPr>
          <p:spPr>
            <a:xfrm>
              <a:off x="7098702" y="5524396"/>
              <a:ext cx="2287894" cy="2425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8" name="Abrir corchete 17">
              <a:extLst>
                <a:ext uri="{FF2B5EF4-FFF2-40B4-BE49-F238E27FC236}">
                  <a16:creationId xmlns:a16="http://schemas.microsoft.com/office/drawing/2014/main" id="{6111672B-64FE-44ED-8592-4D077556B575}"/>
                </a:ext>
              </a:extLst>
            </p:cNvPr>
            <p:cNvSpPr/>
            <p:nvPr/>
          </p:nvSpPr>
          <p:spPr>
            <a:xfrm>
              <a:off x="6988629" y="5057192"/>
              <a:ext cx="110073" cy="625151"/>
            </a:xfrm>
            <a:prstGeom prst="leftBracke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CFEDBE76-A456-49FB-92C0-54CB79B04A43}"/>
                </a:ext>
              </a:extLst>
            </p:cNvPr>
            <p:cNvCxnSpPr/>
            <p:nvPr/>
          </p:nvCxnSpPr>
          <p:spPr>
            <a:xfrm>
              <a:off x="6783355" y="5355771"/>
              <a:ext cx="20527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396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Google Shape;120;p4">
            <a:extLst>
              <a:ext uri="{FF2B5EF4-FFF2-40B4-BE49-F238E27FC236}">
                <a16:creationId xmlns:a16="http://schemas.microsoft.com/office/drawing/2014/main" id="{37A84F84-4C14-8F90-5B2C-B3170E6B8102}"/>
              </a:ext>
            </a:extLst>
          </p:cNvPr>
          <p:cNvSpPr txBox="1">
            <a:spLocks/>
          </p:cNvSpPr>
          <p:nvPr/>
        </p:nvSpPr>
        <p:spPr>
          <a:xfrm>
            <a:off x="296910" y="403852"/>
            <a:ext cx="6831678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4000" b="1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Organización de evidencias</a:t>
            </a:r>
            <a:endParaRPr lang="es-ES" dirty="0"/>
          </a:p>
        </p:txBody>
      </p:sp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0EE156D3-1F2F-829E-91CF-3D1444866E1B}"/>
              </a:ext>
            </a:extLst>
          </p:cNvPr>
          <p:cNvSpPr txBox="1">
            <a:spLocks/>
          </p:cNvSpPr>
          <p:nvPr/>
        </p:nvSpPr>
        <p:spPr>
          <a:xfrm>
            <a:off x="491798" y="1234069"/>
            <a:ext cx="5604202" cy="62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ClrTx/>
              <a:buFont typeface="Arial" panose="020B0604020202020204" pitchFamily="34" charset="0"/>
              <a:buNone/>
            </a:pPr>
            <a:r>
              <a:rPr lang="es-ES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2. Video y registro fotográfico</a:t>
            </a:r>
            <a:endParaRPr lang="es-ES">
              <a:solidFill>
                <a:srgbClr val="002060"/>
              </a:solidFill>
              <a:cs typeface="Poppins"/>
            </a:endParaRPr>
          </a:p>
          <a:p>
            <a:pPr marL="114300" indent="0">
              <a:buClrTx/>
              <a:buFont typeface="Arial" panose="020B0604020202020204" pitchFamily="34" charset="0"/>
              <a:buNone/>
            </a:pPr>
            <a:endParaRPr lang="es-ES">
              <a:solidFill>
                <a:srgbClr val="002060"/>
              </a:solidFill>
              <a:cs typeface="Poppi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30412"/>
              </a:buClr>
              <a:buSzPts val="1800"/>
              <a:buFont typeface="Arial" panose="020B0604020202020204" pitchFamily="34" charset="0"/>
              <a:buNone/>
            </a:pP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B3C5D5-C0AE-E46F-BB34-AA7CCF15F9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867" b="62790"/>
          <a:stretch/>
        </p:blipFill>
        <p:spPr>
          <a:xfrm>
            <a:off x="1148641" y="1905746"/>
            <a:ext cx="3871230" cy="15348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131F933-E275-8335-81A3-8998DF14EB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820" y="3983427"/>
            <a:ext cx="1666029" cy="16660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A1C049-5BC6-0CB9-3E09-6EDC8134A68D}"/>
              </a:ext>
            </a:extLst>
          </p:cNvPr>
          <p:cNvSpPr txBox="1"/>
          <p:nvPr/>
        </p:nvSpPr>
        <p:spPr>
          <a:xfrm>
            <a:off x="1851731" y="3983427"/>
            <a:ext cx="442777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Formato MP4, en horizontal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Duración de 2 minutos, como máximo.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Describe la experiencia desarrollada indicando:</a:t>
            </a:r>
          </a:p>
          <a:p>
            <a:pPr marL="447675" lvl="2" indent="-177800">
              <a:buFont typeface="Courier New" panose="02070309020205020404" pitchFamily="49" charset="0"/>
              <a:buChar char="o"/>
            </a:pPr>
            <a:r>
              <a:rPr lang="es-ES" b="1" dirty="0"/>
              <a:t>problemática u oportunidad </a:t>
            </a:r>
            <a:r>
              <a:rPr lang="es-ES" dirty="0"/>
              <a:t>ambiental abordada</a:t>
            </a:r>
          </a:p>
          <a:p>
            <a:pPr marL="447675" lvl="2" indent="-177800">
              <a:buFont typeface="Courier New" panose="02070309020205020404" pitchFamily="49" charset="0"/>
              <a:buChar char="o"/>
            </a:pPr>
            <a:r>
              <a:rPr lang="es-ES" b="1" dirty="0"/>
              <a:t>Actividades</a:t>
            </a:r>
            <a:r>
              <a:rPr lang="es-ES" dirty="0"/>
              <a:t> institucionales y pedagógicas</a:t>
            </a:r>
          </a:p>
          <a:p>
            <a:pPr marL="447675" lvl="2" indent="-177800">
              <a:buFont typeface="Courier New" panose="02070309020205020404" pitchFamily="49" charset="0"/>
              <a:buChar char="o"/>
            </a:pPr>
            <a:r>
              <a:rPr lang="es-ES" b="1" dirty="0"/>
              <a:t>participación de actores </a:t>
            </a:r>
            <a:r>
              <a:rPr lang="es-ES" dirty="0"/>
              <a:t>(internos y externos)</a:t>
            </a:r>
          </a:p>
          <a:p>
            <a:pPr marL="447675" lvl="2" indent="-177800">
              <a:buFont typeface="Courier New" panose="02070309020205020404" pitchFamily="49" charset="0"/>
              <a:buChar char="o"/>
            </a:pPr>
            <a:r>
              <a:rPr lang="es-ES" b="1" dirty="0"/>
              <a:t>Logros y dificultades</a:t>
            </a:r>
          </a:p>
          <a:p>
            <a:endParaRPr lang="es-PE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F6FCAA9-9098-F5DD-607E-F78DC19EC5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549"/>
          <a:stretch/>
        </p:blipFill>
        <p:spPr>
          <a:xfrm>
            <a:off x="6522761" y="1233848"/>
            <a:ext cx="5424308" cy="4930579"/>
          </a:xfrm>
          <a:prstGeom prst="rect">
            <a:avLst/>
          </a:prstGeom>
        </p:spPr>
      </p:pic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520F73B1-08D4-D673-5F37-DBAD779F7E5B}"/>
              </a:ext>
            </a:extLst>
          </p:cNvPr>
          <p:cNvCxnSpPr>
            <a:cxnSpLocks/>
          </p:cNvCxnSpPr>
          <p:nvPr/>
        </p:nvCxnSpPr>
        <p:spPr>
          <a:xfrm rot="5400000">
            <a:off x="703716" y="3179201"/>
            <a:ext cx="1060235" cy="482997"/>
          </a:xfrm>
          <a:prstGeom prst="bentConnector3">
            <a:avLst>
              <a:gd name="adj1" fmla="val -163"/>
            </a:avLst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9018FBCC-5679-914B-58F1-62B178C02876}"/>
              </a:ext>
            </a:extLst>
          </p:cNvPr>
          <p:cNvCxnSpPr/>
          <p:nvPr/>
        </p:nvCxnSpPr>
        <p:spPr>
          <a:xfrm>
            <a:off x="4941452" y="3288811"/>
            <a:ext cx="1455576" cy="410326"/>
          </a:xfrm>
          <a:prstGeom prst="bentConnector3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6A0BA02-4AE8-096A-B503-88750653462C}"/>
              </a:ext>
            </a:extLst>
          </p:cNvPr>
          <p:cNvSpPr/>
          <p:nvPr/>
        </p:nvSpPr>
        <p:spPr>
          <a:xfrm>
            <a:off x="6522761" y="2131816"/>
            <a:ext cx="1734831" cy="5411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103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Google Shape;120;p4">
            <a:extLst>
              <a:ext uri="{FF2B5EF4-FFF2-40B4-BE49-F238E27FC236}">
                <a16:creationId xmlns:a16="http://schemas.microsoft.com/office/drawing/2014/main" id="{CD2C079A-86B0-8F00-A8BD-AFEFFB832CA7}"/>
              </a:ext>
            </a:extLst>
          </p:cNvPr>
          <p:cNvSpPr txBox="1">
            <a:spLocks/>
          </p:cNvSpPr>
          <p:nvPr/>
        </p:nvSpPr>
        <p:spPr>
          <a:xfrm>
            <a:off x="318554" y="596355"/>
            <a:ext cx="4920204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Escuela unidocente / 1 solo nivel</a:t>
            </a:r>
            <a:endParaRPr lang="es-ES" sz="3600" dirty="0"/>
          </a:p>
        </p:txBody>
      </p:sp>
      <p:sp>
        <p:nvSpPr>
          <p:cNvPr id="4" name="Google Shape;108;p3">
            <a:extLst>
              <a:ext uri="{FF2B5EF4-FFF2-40B4-BE49-F238E27FC236}">
                <a16:creationId xmlns:a16="http://schemas.microsoft.com/office/drawing/2014/main" id="{75B7521F-1A19-02C4-24E2-E33BDB7FE98A}"/>
              </a:ext>
            </a:extLst>
          </p:cNvPr>
          <p:cNvSpPr txBox="1">
            <a:spLocks/>
          </p:cNvSpPr>
          <p:nvPr/>
        </p:nvSpPr>
        <p:spPr>
          <a:xfrm>
            <a:off x="269927" y="1533122"/>
            <a:ext cx="2885301" cy="233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ClrTx/>
              <a:buFont typeface="Arial" panose="020B0604020202020204" pitchFamily="34" charset="0"/>
              <a:buNone/>
            </a:pPr>
            <a:r>
              <a:rPr lang="es-ES" sz="1800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Organiza las evidencias: </a:t>
            </a:r>
            <a:r>
              <a:rPr lang="es-ES" sz="1800" b="1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según el o los componente del PEAI </a:t>
            </a:r>
            <a:r>
              <a:rPr lang="es-ES" sz="1800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y siguiendo el orden de la </a:t>
            </a:r>
            <a:r>
              <a:rPr lang="es-ES" sz="1800" b="1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Ilustración 1</a:t>
            </a:r>
            <a:endParaRPr lang="es-ES" sz="1800" b="1" dirty="0">
              <a:solidFill>
                <a:srgbClr val="002060"/>
              </a:solidFill>
              <a:cs typeface="Poppi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30412"/>
              </a:buClr>
              <a:buSzPts val="1800"/>
              <a:buFont typeface="Arial" panose="020B0604020202020204" pitchFamily="34" charset="0"/>
              <a:buNone/>
            </a:pPr>
            <a:endParaRPr lang="es-ES" sz="20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7EC5509-72CC-C5BB-D5F5-67ADE1A50BA8}"/>
              </a:ext>
            </a:extLst>
          </p:cNvPr>
          <p:cNvGrpSpPr/>
          <p:nvPr/>
        </p:nvGrpSpPr>
        <p:grpSpPr>
          <a:xfrm>
            <a:off x="3203854" y="1277949"/>
            <a:ext cx="3191593" cy="1863150"/>
            <a:chOff x="3068942" y="1552932"/>
            <a:chExt cx="3191593" cy="1863150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FED783B-EB90-5C52-E888-73AE45BC8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02"/>
            <a:stretch/>
          </p:blipFill>
          <p:spPr>
            <a:xfrm>
              <a:off x="3068942" y="1552932"/>
              <a:ext cx="3191593" cy="1863150"/>
            </a:xfrm>
            <a:prstGeom prst="rect">
              <a:avLst/>
            </a:prstGeom>
          </p:spPr>
        </p:pic>
        <p:pic>
          <p:nvPicPr>
            <p:cNvPr id="8" name="Gráfico 7" descr="Marca de verificación con relleno sólido">
              <a:extLst>
                <a:ext uri="{FF2B5EF4-FFF2-40B4-BE49-F238E27FC236}">
                  <a16:creationId xmlns:a16="http://schemas.microsoft.com/office/drawing/2014/main" id="{E21BB58F-0EDE-A45D-BE78-5F6DD123F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58988" y="2995727"/>
              <a:ext cx="302519" cy="395826"/>
            </a:xfrm>
            <a:prstGeom prst="rect">
              <a:avLst/>
            </a:prstGeom>
          </p:spPr>
        </p:pic>
        <p:pic>
          <p:nvPicPr>
            <p:cNvPr id="9" name="Gráfico 8" descr="Marca de verificación con relleno sólido">
              <a:extLst>
                <a:ext uri="{FF2B5EF4-FFF2-40B4-BE49-F238E27FC236}">
                  <a16:creationId xmlns:a16="http://schemas.microsoft.com/office/drawing/2014/main" id="{98586E20-C90C-85E6-0D3A-FA0BB0E56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33876" y="3020256"/>
              <a:ext cx="302519" cy="395826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66E8BE54-80E5-F918-6C73-9620A26957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040" y="627142"/>
            <a:ext cx="5344271" cy="557290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34B33D9-1298-122C-1588-FB89E880BD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458"/>
          <a:stretch/>
        </p:blipFill>
        <p:spPr>
          <a:xfrm>
            <a:off x="3540586" y="3223938"/>
            <a:ext cx="2537926" cy="3202262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8E01B8BB-56F8-9A1E-536F-DF5FF36BAC55}"/>
              </a:ext>
            </a:extLst>
          </p:cNvPr>
          <p:cNvGrpSpPr/>
          <p:nvPr/>
        </p:nvGrpSpPr>
        <p:grpSpPr>
          <a:xfrm>
            <a:off x="5238757" y="2934748"/>
            <a:ext cx="4805265" cy="2015412"/>
            <a:chOff x="5103845" y="3209731"/>
            <a:chExt cx="4805265" cy="2015412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69B949E9-6455-70C6-80FB-7D3762DC1A22}"/>
                </a:ext>
              </a:extLst>
            </p:cNvPr>
            <p:cNvSpPr/>
            <p:nvPr/>
          </p:nvSpPr>
          <p:spPr>
            <a:xfrm>
              <a:off x="7679094" y="3741576"/>
              <a:ext cx="2230016" cy="49452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6BDF9166-DB87-44A0-39A9-76E08F753C7D}"/>
                </a:ext>
              </a:extLst>
            </p:cNvPr>
            <p:cNvSpPr/>
            <p:nvPr/>
          </p:nvSpPr>
          <p:spPr>
            <a:xfrm>
              <a:off x="7215674" y="4809007"/>
              <a:ext cx="2230016" cy="4161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15" name="Conector: angular 14">
              <a:extLst>
                <a:ext uri="{FF2B5EF4-FFF2-40B4-BE49-F238E27FC236}">
                  <a16:creationId xmlns:a16="http://schemas.microsoft.com/office/drawing/2014/main" id="{DA4475E2-0352-741D-14AF-D4B3A790933A}"/>
                </a:ext>
              </a:extLst>
            </p:cNvPr>
            <p:cNvCxnSpPr/>
            <p:nvPr/>
          </p:nvCxnSpPr>
          <p:spPr>
            <a:xfrm>
              <a:off x="5103845" y="3209731"/>
              <a:ext cx="2575249" cy="737118"/>
            </a:xfrm>
            <a:prstGeom prst="bentConnector3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: angular 15">
              <a:extLst>
                <a:ext uri="{FF2B5EF4-FFF2-40B4-BE49-F238E27FC236}">
                  <a16:creationId xmlns:a16="http://schemas.microsoft.com/office/drawing/2014/main" id="{8447EA08-B312-42F9-9718-B73D92BC21D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273124" y="4065194"/>
              <a:ext cx="1070226" cy="833535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BA7DCE22-AF2E-EC33-61CF-FE71BC955770}"/>
              </a:ext>
            </a:extLst>
          </p:cNvPr>
          <p:cNvCxnSpPr/>
          <p:nvPr/>
        </p:nvCxnSpPr>
        <p:spPr>
          <a:xfrm>
            <a:off x="6078512" y="5416690"/>
            <a:ext cx="1064934" cy="0"/>
          </a:xfrm>
          <a:prstGeom prst="straightConnector1">
            <a:avLst/>
          </a:prstGeom>
          <a:ln w="38100">
            <a:solidFill>
              <a:srgbClr val="0070C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A361CE2-39EA-A8DC-CFD5-A47BF6FE8064}"/>
              </a:ext>
            </a:extLst>
          </p:cNvPr>
          <p:cNvSpPr/>
          <p:nvPr/>
        </p:nvSpPr>
        <p:spPr>
          <a:xfrm>
            <a:off x="7182628" y="4950160"/>
            <a:ext cx="3701142" cy="1175657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F8F0583-5ACB-EA52-28C0-372254363DF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636462" y="4159510"/>
            <a:ext cx="1657175" cy="2143684"/>
          </a:xfrm>
          <a:prstGeom prst="rect">
            <a:avLst/>
          </a:prstGeom>
        </p:spPr>
      </p:pic>
      <p:sp>
        <p:nvSpPr>
          <p:cNvPr id="20" name="Bocadillo: rectángulo con esquinas redondeadas 19">
            <a:extLst>
              <a:ext uri="{FF2B5EF4-FFF2-40B4-BE49-F238E27FC236}">
                <a16:creationId xmlns:a16="http://schemas.microsoft.com/office/drawing/2014/main" id="{54551C8F-B401-22BB-2A6C-11895A11A028}"/>
              </a:ext>
            </a:extLst>
          </p:cNvPr>
          <p:cNvSpPr/>
          <p:nvPr/>
        </p:nvSpPr>
        <p:spPr>
          <a:xfrm>
            <a:off x="425251" y="3223938"/>
            <a:ext cx="2778603" cy="959100"/>
          </a:xfrm>
          <a:prstGeom prst="wedgeRoundRectCallout">
            <a:avLst>
              <a:gd name="adj1" fmla="val -4166"/>
              <a:gd name="adj2" fmla="val 101925"/>
              <a:gd name="adj3" fmla="val 16667"/>
            </a:avLst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 defTabSz="685800">
              <a:buClrTx/>
              <a:defRPr/>
            </a:pP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Logro Destacado: La IE demuestra que ha implementado las acciones de todos los </a:t>
            </a:r>
            <a:r>
              <a:rPr lang="es-ES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componentes temáticos del PEAI y de las brigadas vinculadas BEA y GRD</a:t>
            </a: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así como </a:t>
            </a:r>
            <a:r>
              <a:rPr lang="es-ES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acciones adicionales.</a:t>
            </a:r>
            <a:endParaRPr lang="es-PE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962FCC0-7BE6-6F40-887E-75E59C5600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21495" y="3703488"/>
            <a:ext cx="1658246" cy="628738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DC6DC02C-D103-0F5F-3F64-16B1CE439502}"/>
              </a:ext>
            </a:extLst>
          </p:cNvPr>
          <p:cNvSpPr/>
          <p:nvPr/>
        </p:nvSpPr>
        <p:spPr>
          <a:xfrm>
            <a:off x="10130018" y="3581012"/>
            <a:ext cx="1649723" cy="827972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89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DD4CE20-5284-C893-CB43-91072E599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070" y="727560"/>
            <a:ext cx="5077534" cy="5579800"/>
          </a:xfrm>
          <a:prstGeom prst="rect">
            <a:avLst/>
          </a:prstGeom>
        </p:spPr>
      </p:pic>
      <p:sp>
        <p:nvSpPr>
          <p:cNvPr id="4" name="Google Shape;120;p4">
            <a:extLst>
              <a:ext uri="{FF2B5EF4-FFF2-40B4-BE49-F238E27FC236}">
                <a16:creationId xmlns:a16="http://schemas.microsoft.com/office/drawing/2014/main" id="{887D4A70-5EE8-65C6-1BEE-DD8081BFD0CF}"/>
              </a:ext>
            </a:extLst>
          </p:cNvPr>
          <p:cNvSpPr txBox="1">
            <a:spLocks/>
          </p:cNvSpPr>
          <p:nvPr/>
        </p:nvSpPr>
        <p:spPr>
          <a:xfrm>
            <a:off x="153661" y="600521"/>
            <a:ext cx="6125519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3200" b="1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Escuela con dos o más niveles</a:t>
            </a:r>
            <a:endParaRPr lang="es-ES" sz="3600" dirty="0"/>
          </a:p>
        </p:txBody>
      </p:sp>
      <p:sp>
        <p:nvSpPr>
          <p:cNvPr id="5" name="Google Shape;108;p3">
            <a:extLst>
              <a:ext uri="{FF2B5EF4-FFF2-40B4-BE49-F238E27FC236}">
                <a16:creationId xmlns:a16="http://schemas.microsoft.com/office/drawing/2014/main" id="{23BB8429-DE4C-E0DB-17E1-BCDA8F922FBA}"/>
              </a:ext>
            </a:extLst>
          </p:cNvPr>
          <p:cNvSpPr txBox="1">
            <a:spLocks/>
          </p:cNvSpPr>
          <p:nvPr/>
        </p:nvSpPr>
        <p:spPr>
          <a:xfrm>
            <a:off x="105035" y="1537288"/>
            <a:ext cx="2885301" cy="233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11" indent="-228611" algn="l" defTabSz="91444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ClrTx/>
              <a:buFont typeface="Arial" panose="020B0604020202020204" pitchFamily="34" charset="0"/>
              <a:buNone/>
            </a:pPr>
            <a:r>
              <a:rPr lang="es-ES" sz="1800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Organiza las evidencias: </a:t>
            </a:r>
            <a:r>
              <a:rPr lang="es-ES" sz="1800" b="1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según el o los componente del PEAI </a:t>
            </a:r>
            <a:r>
              <a:rPr lang="es-ES" sz="1800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y siguiendo el orden de la </a:t>
            </a:r>
            <a:r>
              <a:rPr lang="es-ES" sz="1800" b="1" dirty="0">
                <a:solidFill>
                  <a:srgbClr val="002060"/>
                </a:solidFill>
                <a:ea typeface="Poppins"/>
                <a:cs typeface="Poppins"/>
                <a:sym typeface="Poppins"/>
              </a:rPr>
              <a:t>Ilustración 1</a:t>
            </a:r>
            <a:endParaRPr lang="es-ES" sz="1800" b="1" dirty="0">
              <a:solidFill>
                <a:srgbClr val="002060"/>
              </a:solidFill>
              <a:cs typeface="Poppin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E30412"/>
              </a:buClr>
              <a:buSzPts val="1800"/>
              <a:buFont typeface="Arial" panose="020B0604020202020204" pitchFamily="34" charset="0"/>
              <a:buNone/>
            </a:pPr>
            <a:endParaRPr lang="es-ES" sz="2000" dirty="0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74414685-E962-6318-5835-BBD52EB942C3}"/>
              </a:ext>
            </a:extLst>
          </p:cNvPr>
          <p:cNvGrpSpPr/>
          <p:nvPr/>
        </p:nvGrpSpPr>
        <p:grpSpPr>
          <a:xfrm>
            <a:off x="3038962" y="1282115"/>
            <a:ext cx="3191593" cy="1863150"/>
            <a:chOff x="3068942" y="1552932"/>
            <a:chExt cx="3191593" cy="1863150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F8A0D339-62A9-2D87-92A7-2FE8FDC696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602"/>
            <a:stretch/>
          </p:blipFill>
          <p:spPr>
            <a:xfrm>
              <a:off x="3068942" y="1552932"/>
              <a:ext cx="3191593" cy="1863150"/>
            </a:xfrm>
            <a:prstGeom prst="rect">
              <a:avLst/>
            </a:prstGeom>
          </p:spPr>
        </p:pic>
        <p:pic>
          <p:nvPicPr>
            <p:cNvPr id="9" name="Gráfico 8" descr="Marca de verificación con relleno sólido">
              <a:extLst>
                <a:ext uri="{FF2B5EF4-FFF2-40B4-BE49-F238E27FC236}">
                  <a16:creationId xmlns:a16="http://schemas.microsoft.com/office/drawing/2014/main" id="{81C49A1A-7CE7-122A-A66C-535E8C33F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58988" y="2995727"/>
              <a:ext cx="302519" cy="395826"/>
            </a:xfrm>
            <a:prstGeom prst="rect">
              <a:avLst/>
            </a:prstGeom>
          </p:spPr>
        </p:pic>
        <p:pic>
          <p:nvPicPr>
            <p:cNvPr id="10" name="Gráfico 9" descr="Marca de verificación con relleno sólido">
              <a:extLst>
                <a:ext uri="{FF2B5EF4-FFF2-40B4-BE49-F238E27FC236}">
                  <a16:creationId xmlns:a16="http://schemas.microsoft.com/office/drawing/2014/main" id="{DA5E26B4-82FF-9F3C-2BC0-9DEAB8FD3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33876" y="3020256"/>
              <a:ext cx="302519" cy="395826"/>
            </a:xfrm>
            <a:prstGeom prst="rect">
              <a:avLst/>
            </a:prstGeom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E9C71F46-FAB6-E49E-2D8B-237047F31B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458"/>
          <a:stretch/>
        </p:blipFill>
        <p:spPr>
          <a:xfrm>
            <a:off x="3375694" y="3228104"/>
            <a:ext cx="2537926" cy="3202262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18099114-357D-6AA5-E6DE-C3FD6B8391CF}"/>
              </a:ext>
            </a:extLst>
          </p:cNvPr>
          <p:cNvGrpSpPr/>
          <p:nvPr/>
        </p:nvGrpSpPr>
        <p:grpSpPr>
          <a:xfrm>
            <a:off x="5073865" y="2938914"/>
            <a:ext cx="4805265" cy="2260719"/>
            <a:chOff x="5103845" y="3209731"/>
            <a:chExt cx="4805265" cy="2260719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44AEC723-F7F7-1397-3921-01D1E6269D7F}"/>
                </a:ext>
              </a:extLst>
            </p:cNvPr>
            <p:cNvSpPr/>
            <p:nvPr/>
          </p:nvSpPr>
          <p:spPr>
            <a:xfrm>
              <a:off x="7679094" y="3429001"/>
              <a:ext cx="2230016" cy="125496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B074634D-CF38-2CFD-357B-7AF2CBD90A24}"/>
                </a:ext>
              </a:extLst>
            </p:cNvPr>
            <p:cNvSpPr/>
            <p:nvPr/>
          </p:nvSpPr>
          <p:spPr>
            <a:xfrm>
              <a:off x="7336972" y="5054314"/>
              <a:ext cx="2230016" cy="4161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cxnSp>
          <p:nvCxnSpPr>
            <p:cNvPr id="15" name="Conector: angular 14">
              <a:extLst>
                <a:ext uri="{FF2B5EF4-FFF2-40B4-BE49-F238E27FC236}">
                  <a16:creationId xmlns:a16="http://schemas.microsoft.com/office/drawing/2014/main" id="{B4D1DA44-A43D-42C9-55D9-277D78DEFFB8}"/>
                </a:ext>
              </a:extLst>
            </p:cNvPr>
            <p:cNvCxnSpPr/>
            <p:nvPr/>
          </p:nvCxnSpPr>
          <p:spPr>
            <a:xfrm>
              <a:off x="5103845" y="3209731"/>
              <a:ext cx="2575249" cy="737118"/>
            </a:xfrm>
            <a:prstGeom prst="bentConnector3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: angular 15">
              <a:extLst>
                <a:ext uri="{FF2B5EF4-FFF2-40B4-BE49-F238E27FC236}">
                  <a16:creationId xmlns:a16="http://schemas.microsoft.com/office/drawing/2014/main" id="{8805E263-6403-CCEB-1F05-9305653A294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212029" y="4144912"/>
              <a:ext cx="1312782" cy="953898"/>
            </a:xfrm>
            <a:prstGeom prst="bentConnector3">
              <a:avLst>
                <a:gd name="adj1" fmla="val 99753"/>
              </a:avLst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0994CB1F-0068-2D7F-59E1-53AEDEE7663A}"/>
              </a:ext>
            </a:extLst>
          </p:cNvPr>
          <p:cNvCxnSpPr/>
          <p:nvPr/>
        </p:nvCxnSpPr>
        <p:spPr>
          <a:xfrm>
            <a:off x="5913620" y="5420856"/>
            <a:ext cx="1064934" cy="0"/>
          </a:xfrm>
          <a:prstGeom prst="straightConnector1">
            <a:avLst/>
          </a:prstGeom>
          <a:ln w="38100">
            <a:solidFill>
              <a:srgbClr val="0070C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B0AF6E1-279A-1B2C-18E5-80A31737DD27}"/>
              </a:ext>
            </a:extLst>
          </p:cNvPr>
          <p:cNvSpPr/>
          <p:nvPr/>
        </p:nvSpPr>
        <p:spPr>
          <a:xfrm>
            <a:off x="7017736" y="5218383"/>
            <a:ext cx="3803786" cy="1070227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8A6A982-6868-FECD-B78A-2AD5BEB6F92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471570" y="4163676"/>
            <a:ext cx="1657175" cy="2143684"/>
          </a:xfrm>
          <a:prstGeom prst="rect">
            <a:avLst/>
          </a:prstGeom>
        </p:spPr>
      </p:pic>
      <p:sp>
        <p:nvSpPr>
          <p:cNvPr id="20" name="Bocadillo: rectángulo con esquinas redondeadas 19">
            <a:extLst>
              <a:ext uri="{FF2B5EF4-FFF2-40B4-BE49-F238E27FC236}">
                <a16:creationId xmlns:a16="http://schemas.microsoft.com/office/drawing/2014/main" id="{F78D5FF0-04CD-44E3-2D90-0E7EF6CA5567}"/>
              </a:ext>
            </a:extLst>
          </p:cNvPr>
          <p:cNvSpPr/>
          <p:nvPr/>
        </p:nvSpPr>
        <p:spPr>
          <a:xfrm>
            <a:off x="260359" y="3228104"/>
            <a:ext cx="2778603" cy="959100"/>
          </a:xfrm>
          <a:prstGeom prst="wedgeRoundRectCallout">
            <a:avLst>
              <a:gd name="adj1" fmla="val -4166"/>
              <a:gd name="adj2" fmla="val 101925"/>
              <a:gd name="adj3" fmla="val 16667"/>
            </a:avLst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just" defTabSz="685800">
              <a:buClrTx/>
              <a:defRPr/>
            </a:pP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Logro Destacado: La IE demuestra que ha implementado las acciones de todos los </a:t>
            </a:r>
            <a:r>
              <a:rPr lang="es-ES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componentes temáticos del PEAI y de las brigadas vinculadas BEA y GRD</a:t>
            </a:r>
            <a:r>
              <a:rPr lang="es-ES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, así como </a:t>
            </a:r>
            <a:r>
              <a:rPr lang="es-ES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acciones adicionales.</a:t>
            </a:r>
            <a:endParaRPr lang="es-PE" sz="1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AA1FCB5F-AC95-83D9-525B-384AA228CC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6603" y="3707654"/>
            <a:ext cx="1658246" cy="628738"/>
          </a:xfrm>
          <a:prstGeom prst="rect">
            <a:avLst/>
          </a:prstGeom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E904BE95-C372-76C2-2F18-03017A134A68}"/>
              </a:ext>
            </a:extLst>
          </p:cNvPr>
          <p:cNvSpPr/>
          <p:nvPr/>
        </p:nvSpPr>
        <p:spPr>
          <a:xfrm>
            <a:off x="9965126" y="3585178"/>
            <a:ext cx="1649723" cy="827972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995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09F17F-4B06-CBC4-D6AC-91F7D271A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690" y="524655"/>
            <a:ext cx="12217414" cy="591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63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2204040" y="202972"/>
            <a:ext cx="6831678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Poppins"/>
              <a:buNone/>
            </a:pPr>
            <a:r>
              <a:rPr lang="es-ES" sz="40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Organización de evidencias</a:t>
            </a:r>
            <a:endParaRPr dirty="0"/>
          </a:p>
        </p:txBody>
      </p:sp>
      <p:sp>
        <p:nvSpPr>
          <p:cNvPr id="33" name="Google Shape;108;p3">
            <a:extLst>
              <a:ext uri="{FF2B5EF4-FFF2-40B4-BE49-F238E27FC236}">
                <a16:creationId xmlns:a16="http://schemas.microsoft.com/office/drawing/2014/main" id="{4E4F0A3E-741A-4D24-81BA-D7C865D625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1797" y="1162072"/>
            <a:ext cx="6030963" cy="62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 algn="l">
              <a:buNone/>
            </a:pPr>
            <a:r>
              <a:rPr lang="es-ES" dirty="0">
                <a:solidFill>
                  <a:srgbClr val="002060"/>
                </a:solidFill>
                <a:latin typeface="+mn-lt"/>
                <a:ea typeface="Poppins"/>
                <a:cs typeface="Poppins"/>
                <a:sym typeface="Poppins"/>
              </a:rPr>
              <a:t>Verificar el acceso a los archivos</a:t>
            </a:r>
            <a:endParaRPr lang="es-ES" dirty="0">
              <a:solidFill>
                <a:srgbClr val="002060"/>
              </a:solidFill>
              <a:latin typeface="+mn-lt"/>
              <a:cs typeface="Poppins"/>
            </a:endParaRPr>
          </a:p>
          <a:p>
            <a:pPr marL="114300" indent="0" algn="l">
              <a:buNone/>
            </a:pPr>
            <a:endParaRPr lang="es-ES" dirty="0">
              <a:solidFill>
                <a:srgbClr val="002060"/>
              </a:solidFill>
              <a:latin typeface="+mn-lt"/>
              <a:cs typeface="Poppi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0412"/>
              </a:buClr>
              <a:buSzPts val="1800"/>
              <a:buNone/>
            </a:pPr>
            <a:endParaRPr dirty="0">
              <a:latin typeface="+mn-lt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D73B5DF-8431-4D6F-9AE3-A8DE9C158602}"/>
              </a:ext>
            </a:extLst>
          </p:cNvPr>
          <p:cNvSpPr txBox="1"/>
          <p:nvPr/>
        </p:nvSpPr>
        <p:spPr>
          <a:xfrm>
            <a:off x="6455415" y="1762493"/>
            <a:ext cx="516060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 excluye de la evaluación 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aquellas II.EE que habiendo alcanzado un LOGRO AMBIENTAL DESTACADO,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 presentan coherencia entre las actividades 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que reportan como cumplidas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y los medios de verificación 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presentados.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Asimismo,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 excluye 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del proceso de evaluación a las II.EE que tienen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un enlace drive </a:t>
            </a: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que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no se puede abrir</a:t>
            </a: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, 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está dañado u otro, </a:t>
            </a:r>
            <a:r>
              <a:rPr kumimoji="0" lang="es-ES" sz="2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 permitiendo acceder a la información que contiene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O con EVIDENCIAS posterior al reporte.</a:t>
            </a:r>
            <a:endParaRPr kumimoji="0" lang="es-PE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E49034-8422-43D7-9F52-9A11F3C15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79" y="1784914"/>
            <a:ext cx="5479531" cy="438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759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4037356-D77B-F729-10C8-D81C6AF5C40E}"/>
              </a:ext>
            </a:extLst>
          </p:cNvPr>
          <p:cNvSpPr txBox="1"/>
          <p:nvPr/>
        </p:nvSpPr>
        <p:spPr>
          <a:xfrm>
            <a:off x="-1" y="6438565"/>
            <a:ext cx="12169724" cy="3892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s-PE" sz="146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47691" y="6426200"/>
            <a:ext cx="2895600" cy="308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Área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</a:t>
            </a:r>
            <a:r>
              <a:rPr lang="en-US" sz="1333" b="1" dirty="0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333" b="1" dirty="0" err="1">
                <a:solidFill>
                  <a:schemeClr val="bg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Pedagógica</a:t>
            </a:r>
            <a:endParaRPr lang="en-US" sz="1333" b="1" dirty="0">
              <a:solidFill>
                <a:schemeClr val="bg1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Google Shape;120;p4">
            <a:extLst>
              <a:ext uri="{FF2B5EF4-FFF2-40B4-BE49-F238E27FC236}">
                <a16:creationId xmlns:a16="http://schemas.microsoft.com/office/drawing/2014/main" id="{78402D08-6BF8-60B4-2231-B8E8D01F967B}"/>
              </a:ext>
            </a:extLst>
          </p:cNvPr>
          <p:cNvSpPr txBox="1">
            <a:spLocks/>
          </p:cNvSpPr>
          <p:nvPr/>
        </p:nvSpPr>
        <p:spPr>
          <a:xfrm>
            <a:off x="4601222" y="287446"/>
            <a:ext cx="6831678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002060"/>
              </a:buClr>
              <a:buSzPts val="4000"/>
              <a:buFont typeface="Poppins"/>
              <a:buNone/>
            </a:pPr>
            <a:r>
              <a:rPr lang="es-ES" sz="4000" b="1" dirty="0">
                <a:solidFill>
                  <a:srgbClr val="002060"/>
                </a:solidFill>
                <a:latin typeface="Poppins"/>
                <a:cs typeface="Poppins"/>
                <a:sym typeface="Poppins"/>
              </a:rPr>
              <a:t>Nivel de logro</a:t>
            </a: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6C8445-CDD9-207C-61F3-9EC17A0B96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633"/>
          <a:stretch/>
        </p:blipFill>
        <p:spPr>
          <a:xfrm>
            <a:off x="346929" y="1150877"/>
            <a:ext cx="3828012" cy="455334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CB568A5-DC0C-D610-A6FA-FD302FA7CA18}"/>
              </a:ext>
            </a:extLst>
          </p:cNvPr>
          <p:cNvSpPr txBox="1"/>
          <p:nvPr/>
        </p:nvSpPr>
        <p:spPr>
          <a:xfrm>
            <a:off x="4635539" y="1585224"/>
            <a:ext cx="7099155" cy="151428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/>
            <a:r>
              <a:rPr lang="es-ES" sz="1800" b="1" dirty="0">
                <a:solidFill>
                  <a:schemeClr val="tx1"/>
                </a:solidFill>
              </a:rPr>
              <a:t>La IE muestra</a:t>
            </a:r>
            <a:r>
              <a:rPr lang="es-ES" sz="1800" dirty="0">
                <a:solidFill>
                  <a:schemeClr val="tx1"/>
                </a:solidFill>
              </a:rPr>
              <a:t> que ha logrado </a:t>
            </a:r>
            <a:r>
              <a:rPr lang="es-ES" sz="1800" b="1" dirty="0">
                <a:solidFill>
                  <a:schemeClr val="tx1"/>
                </a:solidFill>
              </a:rPr>
              <a:t>desarrollar un PEAI</a:t>
            </a:r>
            <a:r>
              <a:rPr lang="es-ES" sz="1800" dirty="0">
                <a:solidFill>
                  <a:schemeClr val="tx1"/>
                </a:solidFill>
              </a:rPr>
              <a:t> y ha implementado las </a:t>
            </a:r>
            <a:r>
              <a:rPr lang="es-ES" sz="1800" b="1" dirty="0">
                <a:solidFill>
                  <a:schemeClr val="tx1"/>
                </a:solidFill>
              </a:rPr>
              <a:t>acciones de la BEA y GRD</a:t>
            </a:r>
            <a:r>
              <a:rPr lang="es-ES" sz="1800" dirty="0">
                <a:solidFill>
                  <a:schemeClr val="tx1"/>
                </a:solidFill>
              </a:rPr>
              <a:t> de todos los </a:t>
            </a:r>
            <a:r>
              <a:rPr lang="es-ES" sz="1800" b="1" dirty="0">
                <a:solidFill>
                  <a:schemeClr val="tx1"/>
                </a:solidFill>
              </a:rPr>
              <a:t>componentes temáticos del PEAI</a:t>
            </a:r>
            <a:r>
              <a:rPr lang="es-ES" sz="1800" dirty="0">
                <a:solidFill>
                  <a:schemeClr val="tx1"/>
                </a:solidFill>
              </a:rPr>
              <a:t>, así como</a:t>
            </a:r>
            <a:r>
              <a:rPr lang="es-ES" sz="1800" b="1" dirty="0">
                <a:solidFill>
                  <a:schemeClr val="tx1"/>
                </a:solidFill>
              </a:rPr>
              <a:t> acciones adicionales</a:t>
            </a:r>
            <a:r>
              <a:rPr lang="es-ES" sz="1800" dirty="0">
                <a:solidFill>
                  <a:schemeClr val="tx1"/>
                </a:solidFill>
              </a:rPr>
              <a:t>. ( 76% y el 100 % del total de acciones consignadas en el PEAI)</a:t>
            </a:r>
            <a:endParaRPr lang="es-PE" sz="1800" dirty="0">
              <a:solidFill>
                <a:schemeClr val="tx1"/>
              </a:solidFill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297D4FC-DF08-BD4D-C5BF-57113A13FFC0}"/>
              </a:ext>
            </a:extLst>
          </p:cNvPr>
          <p:cNvSpPr/>
          <p:nvPr/>
        </p:nvSpPr>
        <p:spPr>
          <a:xfrm>
            <a:off x="346929" y="4439355"/>
            <a:ext cx="3828012" cy="126486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D24EE96-4A03-A8C9-6B8C-8D277DAB7EDF}"/>
              </a:ext>
            </a:extLst>
          </p:cNvPr>
          <p:cNvSpPr txBox="1"/>
          <p:nvPr/>
        </p:nvSpPr>
        <p:spPr>
          <a:xfrm>
            <a:off x="4635539" y="3427547"/>
            <a:ext cx="716172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/>
              <a:t>Categorías de las II.EE con LOGRO AMBIENTAL </a:t>
            </a:r>
            <a:r>
              <a:rPr lang="es-ES" b="1" dirty="0">
                <a:solidFill>
                  <a:srgbClr val="0070C0"/>
                </a:solidFill>
              </a:rPr>
              <a:t>DESTACADO</a:t>
            </a:r>
            <a:r>
              <a:rPr lang="es-ES" b="1" dirty="0"/>
              <a:t> a ser reconocidas en UGEL, DRE/GRE, MINEDU</a:t>
            </a:r>
          </a:p>
          <a:p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EBR </a:t>
            </a:r>
            <a:r>
              <a:rPr lang="es-ES" sz="1600" dirty="0"/>
              <a:t>Educación Básica Regular pública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EBR </a:t>
            </a:r>
            <a:r>
              <a:rPr lang="es-ES" sz="1600" dirty="0"/>
              <a:t>Educación Básica Regular privada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EBA. </a:t>
            </a:r>
            <a:r>
              <a:rPr lang="es-ES" sz="1600" dirty="0"/>
              <a:t>Educación Básica Alternativa (pública/privada)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EBE. </a:t>
            </a:r>
            <a:r>
              <a:rPr lang="es-ES" sz="1600" dirty="0"/>
              <a:t>Educación Básica Especial (pública/privada)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EBR – EIB. </a:t>
            </a:r>
            <a:r>
              <a:rPr lang="es-ES" sz="1600" dirty="0"/>
              <a:t>Educación Intercultural Bilingüe (pública/privada)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dirty="0"/>
          </a:p>
          <a:p>
            <a:endParaRPr lang="es-PE" b="1" dirty="0"/>
          </a:p>
        </p:txBody>
      </p:sp>
    </p:spTree>
    <p:extLst>
      <p:ext uri="{BB962C8B-B14F-4D97-AF65-F5344CB8AC3E}">
        <p14:creationId xmlns:p14="http://schemas.microsoft.com/office/powerpoint/2010/main" val="32070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>
            <a:spLocks noGrp="1"/>
          </p:cNvSpPr>
          <p:nvPr>
            <p:ph type="ctrTitle"/>
          </p:nvPr>
        </p:nvSpPr>
        <p:spPr>
          <a:xfrm>
            <a:off x="1524000" y="2862839"/>
            <a:ext cx="9144000" cy="113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oppins"/>
              <a:buNone/>
            </a:pPr>
            <a:r>
              <a:rPr lang="es-PE" b="1" dirty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GRACIAS</a:t>
            </a:r>
            <a:endParaRPr dirty="0">
              <a:solidFill>
                <a:srgbClr val="FF0000"/>
              </a:solidFill>
            </a:endParaRPr>
          </a:p>
        </p:txBody>
      </p:sp>
      <p:cxnSp>
        <p:nvCxnSpPr>
          <p:cNvPr id="132" name="Google Shape;132;p5"/>
          <p:cNvCxnSpPr/>
          <p:nvPr/>
        </p:nvCxnSpPr>
        <p:spPr>
          <a:xfrm>
            <a:off x="3790650" y="4155710"/>
            <a:ext cx="4610700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TM03457491[[fn=Metropolitano]]</Template>
  <TotalTime>1387</TotalTime>
  <Words>974</Words>
  <Application>Microsoft Office PowerPoint</Application>
  <PresentationFormat>Panorámica</PresentationFormat>
  <Paragraphs>122</Paragraphs>
  <Slides>23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8" baseType="lpstr">
      <vt:lpstr>Aptos Display</vt:lpstr>
      <vt:lpstr>MADE Tommy Soft</vt:lpstr>
      <vt:lpstr>Wingdings</vt:lpstr>
      <vt:lpstr>Poppins Light</vt:lpstr>
      <vt:lpstr>Calibri</vt:lpstr>
      <vt:lpstr>Arial Black</vt:lpstr>
      <vt:lpstr>Aptos</vt:lpstr>
      <vt:lpstr>Arial</vt:lpstr>
      <vt:lpstr>Century Gothic</vt:lpstr>
      <vt:lpstr>Open Sans Bold</vt:lpstr>
      <vt:lpstr>Courier New</vt:lpstr>
      <vt:lpstr>Verdana</vt:lpstr>
      <vt:lpstr>Poppins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Recojo de saberes previos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Momentos del Reporte</vt:lpstr>
      <vt:lpstr>Presentación de PowerPoint</vt:lpstr>
      <vt:lpstr>Presentación de PowerPoint</vt:lpstr>
      <vt:lpstr>Organización de evidencias</vt:lpstr>
      <vt:lpstr>Organización de evidencias</vt:lpstr>
      <vt:lpstr>Presentación de PowerPoint</vt:lpstr>
      <vt:lpstr>Presentación de PowerPoint</vt:lpstr>
      <vt:lpstr>Presentación de PowerPoint</vt:lpstr>
      <vt:lpstr>Presentación de PowerPoint</vt:lpstr>
      <vt:lpstr>Organización de evidencias</vt:lpstr>
      <vt:lpstr>Presentación de PowerPoint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PORTADA</dc:title>
  <dc:creator>Roberto Flores Consiglieri</dc:creator>
  <cp:lastModifiedBy>HP</cp:lastModifiedBy>
  <cp:revision>52</cp:revision>
  <dcterms:created xsi:type="dcterms:W3CDTF">2023-03-07T15:24:27Z</dcterms:created>
  <dcterms:modified xsi:type="dcterms:W3CDTF">2026-10-07T22:23:03Z</dcterms:modified>
</cp:coreProperties>
</file>